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2" r:id="rId1"/>
    <p:sldMasterId id="2147483684" r:id="rId2"/>
    <p:sldMasterId id="2147483712" r:id="rId3"/>
  </p:sldMasterIdLst>
  <p:notesMasterIdLst>
    <p:notesMasterId r:id="rId51"/>
  </p:notesMasterIdLst>
  <p:sldIdLst>
    <p:sldId id="256" r:id="rId4"/>
    <p:sldId id="723" r:id="rId5"/>
    <p:sldId id="700" r:id="rId6"/>
    <p:sldId id="395" r:id="rId7"/>
    <p:sldId id="733" r:id="rId8"/>
    <p:sldId id="717" r:id="rId9"/>
    <p:sldId id="568" r:id="rId10"/>
    <p:sldId id="587" r:id="rId11"/>
    <p:sldId id="702" r:id="rId12"/>
    <p:sldId id="724" r:id="rId13"/>
    <p:sldId id="726" r:id="rId14"/>
    <p:sldId id="709" r:id="rId15"/>
    <p:sldId id="585" r:id="rId16"/>
    <p:sldId id="571" r:id="rId17"/>
    <p:sldId id="721" r:id="rId18"/>
    <p:sldId id="576" r:id="rId19"/>
    <p:sldId id="478" r:id="rId20"/>
    <p:sldId id="566" r:id="rId21"/>
    <p:sldId id="727" r:id="rId22"/>
    <p:sldId id="712" r:id="rId23"/>
    <p:sldId id="713" r:id="rId24"/>
    <p:sldId id="704" r:id="rId25"/>
    <p:sldId id="705" r:id="rId26"/>
    <p:sldId id="706" r:id="rId27"/>
    <p:sldId id="707" r:id="rId28"/>
    <p:sldId id="574" r:id="rId29"/>
    <p:sldId id="575" r:id="rId30"/>
    <p:sldId id="578" r:id="rId31"/>
    <p:sldId id="718" r:id="rId32"/>
    <p:sldId id="719" r:id="rId33"/>
    <p:sldId id="565" r:id="rId34"/>
    <p:sldId id="532" r:id="rId35"/>
    <p:sldId id="714" r:id="rId36"/>
    <p:sldId id="728" r:id="rId37"/>
    <p:sldId id="729" r:id="rId38"/>
    <p:sldId id="730" r:id="rId39"/>
    <p:sldId id="731" r:id="rId40"/>
    <p:sldId id="580" r:id="rId41"/>
    <p:sldId id="579" r:id="rId42"/>
    <p:sldId id="581" r:id="rId43"/>
    <p:sldId id="584" r:id="rId44"/>
    <p:sldId id="722" r:id="rId45"/>
    <p:sldId id="434" r:id="rId46"/>
    <p:sldId id="716" r:id="rId47"/>
    <p:sldId id="720" r:id="rId48"/>
    <p:sldId id="732" r:id="rId49"/>
    <p:sldId id="715" r:id="rId50"/>
  </p:sldIdLst>
  <p:sldSz cx="9144000" cy="5143500" type="screen16x9"/>
  <p:notesSz cx="6858000" cy="9144000"/>
  <p:embeddedFontLst>
    <p:embeddedFont>
      <p:font typeface="Actor" panose="020B0604020202020204" charset="0"/>
      <p:regular r:id="rId52"/>
    </p:embeddedFont>
    <p:embeddedFont>
      <p:font typeface="Alice" panose="020B0604020202020204" charset="0"/>
      <p:regular r:id="rId53"/>
    </p:embeddedFont>
    <p:embeddedFont>
      <p:font typeface="Segoe UI" panose="020B0502040204020203" pitchFamily="34" charset="0"/>
      <p:regular r:id="rId54"/>
      <p:bold r:id="rId55"/>
      <p:italic r:id="rId56"/>
      <p:boldItalic r:id="rId57"/>
    </p:embeddedFont>
    <p:embeddedFont>
      <p:font typeface="Ubisoft Sans" panose="020B0604020202020204" charset="-78"/>
      <p:regular r:id="rId58"/>
      <p:bold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0C8613E-1792-F51C-1117-FD10B8E98ECA}" name="Natali Panic-Cidic" initials="NP" userId="S::natali.panic-cidic@ubisoft.com::902193f7-3d33-4b81-a589-9f63cdade2c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124D"/>
    <a:srgbClr val="601AA1"/>
    <a:srgbClr val="466898"/>
    <a:srgbClr val="8E63DB"/>
    <a:srgbClr val="99A6D0"/>
    <a:srgbClr val="E19DD6"/>
    <a:srgbClr val="642EC4"/>
    <a:srgbClr val="B6A8C6"/>
    <a:srgbClr val="4A2292"/>
    <a:srgbClr val="6D50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6BF899-F64A-473E-9BE3-B7AB9F42802D}" v="73" dt="2024-05-15T12:15:14.747"/>
  </p1510:revLst>
</p1510:revInfo>
</file>

<file path=ppt/tableStyles.xml><?xml version="1.0" encoding="utf-8"?>
<a:tblStyleLst xmlns:a="http://schemas.openxmlformats.org/drawingml/2006/main" def="{087C1C88-A354-4F7F-922F-4BC0F4ED2BEE}">
  <a:tblStyle styleId="{087C1C88-A354-4F7F-922F-4BC0F4ED2BE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15" autoAdjust="0"/>
    <p:restoredTop sz="90994" autoAdjust="0"/>
  </p:normalViewPr>
  <p:slideViewPr>
    <p:cSldViewPr snapToGrid="0">
      <p:cViewPr varScale="1">
        <p:scale>
          <a:sx n="103" d="100"/>
          <a:sy n="103" d="100"/>
        </p:scale>
        <p:origin x="68" y="15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font" Target="fonts/font4.fntdata"/><Relationship Id="rId63"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font" Target="fonts/font2.fntdata"/><Relationship Id="rId58" Type="http://schemas.openxmlformats.org/officeDocument/2006/relationships/font" Target="fonts/font7.fntdata"/><Relationship Id="rId66" Type="http://schemas.microsoft.com/office/2018/10/relationships/authors" Target="authors.xml"/><Relationship Id="rId5" Type="http://schemas.openxmlformats.org/officeDocument/2006/relationships/slide" Target="slides/slide2.xml"/><Relationship Id="rId61" Type="http://schemas.openxmlformats.org/officeDocument/2006/relationships/viewProps" Target="viewProp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font" Target="fonts/font5.fntdata"/><Relationship Id="rId64" Type="http://schemas.microsoft.com/office/2016/11/relationships/changesInfo" Target="changesInfos/changesInfo1.xml"/><Relationship Id="rId8" Type="http://schemas.openxmlformats.org/officeDocument/2006/relationships/slide" Target="slides/slide5.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8.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font" Target="fonts/font3.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font" Target="fonts/font6.fnt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font" Target="fonts/font1.fntdata"/><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li Panic-Cidic" userId="902193f7-3d33-4b81-a589-9f63cdade2c2" providerId="ADAL" clId="{446BF899-F64A-473E-9BE3-B7AB9F42802D}"/>
    <pc:docChg chg="custSel addSld modSld">
      <pc:chgData name="Natali Panic-Cidic" userId="902193f7-3d33-4b81-a589-9f63cdade2c2" providerId="ADAL" clId="{446BF899-F64A-473E-9BE3-B7AB9F42802D}" dt="2024-05-15T12:15:14.747" v="136" actId="20577"/>
      <pc:docMkLst>
        <pc:docMk/>
      </pc:docMkLst>
      <pc:sldChg chg="addSp delSp modSp mod delAnim modAnim">
        <pc:chgData name="Natali Panic-Cidic" userId="902193f7-3d33-4b81-a589-9f63cdade2c2" providerId="ADAL" clId="{446BF899-F64A-473E-9BE3-B7AB9F42802D}" dt="2024-05-15T10:20:03.150" v="81"/>
        <pc:sldMkLst>
          <pc:docMk/>
          <pc:sldMk cId="724103014" sldId="395"/>
        </pc:sldMkLst>
        <pc:spChg chg="add del mod">
          <ac:chgData name="Natali Panic-Cidic" userId="902193f7-3d33-4b81-a589-9f63cdade2c2" providerId="ADAL" clId="{446BF899-F64A-473E-9BE3-B7AB9F42802D}" dt="2024-05-15T10:19:08.379" v="24" actId="478"/>
          <ac:spMkLst>
            <pc:docMk/>
            <pc:sldMk cId="724103014" sldId="395"/>
            <ac:spMk id="3" creationId="{BBECE83D-E90C-C0D2-4EEF-89BD6983E120}"/>
          </ac:spMkLst>
        </pc:spChg>
        <pc:spChg chg="add del mod">
          <ac:chgData name="Natali Panic-Cidic" userId="902193f7-3d33-4b81-a589-9f63cdade2c2" providerId="ADAL" clId="{446BF899-F64A-473E-9BE3-B7AB9F42802D}" dt="2024-05-15T10:19:08.379" v="24" actId="478"/>
          <ac:spMkLst>
            <pc:docMk/>
            <pc:sldMk cId="724103014" sldId="395"/>
            <ac:spMk id="5" creationId="{72BC81BF-E7BF-F7BF-6823-269C1AFC18F2}"/>
          </ac:spMkLst>
        </pc:spChg>
        <pc:spChg chg="add del mod">
          <ac:chgData name="Natali Panic-Cidic" userId="902193f7-3d33-4b81-a589-9f63cdade2c2" providerId="ADAL" clId="{446BF899-F64A-473E-9BE3-B7AB9F42802D}" dt="2024-05-15T10:19:06.809" v="23" actId="478"/>
          <ac:spMkLst>
            <pc:docMk/>
            <pc:sldMk cId="724103014" sldId="395"/>
            <ac:spMk id="7" creationId="{6B200215-B7AD-4BA1-E0D0-B9D1642746B5}"/>
          </ac:spMkLst>
        </pc:spChg>
        <pc:spChg chg="mod">
          <ac:chgData name="Natali Panic-Cidic" userId="902193f7-3d33-4b81-a589-9f63cdade2c2" providerId="ADAL" clId="{446BF899-F64A-473E-9BE3-B7AB9F42802D}" dt="2024-05-15T10:19:42.036" v="80" actId="1076"/>
          <ac:spMkLst>
            <pc:docMk/>
            <pc:sldMk cId="724103014" sldId="395"/>
            <ac:spMk id="40" creationId="{C9BA30D1-42C9-4A6D-ACD8-880A4A8A4831}"/>
          </ac:spMkLst>
        </pc:spChg>
        <pc:spChg chg="del">
          <ac:chgData name="Natali Panic-Cidic" userId="902193f7-3d33-4b81-a589-9f63cdade2c2" providerId="ADAL" clId="{446BF899-F64A-473E-9BE3-B7AB9F42802D}" dt="2024-05-15T10:19:04.668" v="21" actId="478"/>
          <ac:spMkLst>
            <pc:docMk/>
            <pc:sldMk cId="724103014" sldId="395"/>
            <ac:spMk id="41" creationId="{139DEAB1-04D6-4700-89D6-62791ED32F16}"/>
          </ac:spMkLst>
        </pc:spChg>
        <pc:spChg chg="del">
          <ac:chgData name="Natali Panic-Cidic" userId="902193f7-3d33-4b81-a589-9f63cdade2c2" providerId="ADAL" clId="{446BF899-F64A-473E-9BE3-B7AB9F42802D}" dt="2024-05-15T10:19:04.668" v="21" actId="478"/>
          <ac:spMkLst>
            <pc:docMk/>
            <pc:sldMk cId="724103014" sldId="395"/>
            <ac:spMk id="43" creationId="{8C44BA1A-8226-4863-9052-2AC02DD87E32}"/>
          </ac:spMkLst>
        </pc:spChg>
        <pc:picChg chg="del">
          <ac:chgData name="Natali Panic-Cidic" userId="902193f7-3d33-4b81-a589-9f63cdade2c2" providerId="ADAL" clId="{446BF899-F64A-473E-9BE3-B7AB9F42802D}" dt="2024-05-15T10:19:05.181" v="22" actId="478"/>
          <ac:picMkLst>
            <pc:docMk/>
            <pc:sldMk cId="724103014" sldId="395"/>
            <ac:picMk id="45" creationId="{8ECF113B-1D96-4BF4-8A9F-5FF2AE8ED877}"/>
          </ac:picMkLst>
        </pc:picChg>
      </pc:sldChg>
      <pc:sldChg chg="modAnim">
        <pc:chgData name="Natali Panic-Cidic" userId="902193f7-3d33-4b81-a589-9f63cdade2c2" providerId="ADAL" clId="{446BF899-F64A-473E-9BE3-B7AB9F42802D}" dt="2024-05-14T13:51:35.094" v="6"/>
        <pc:sldMkLst>
          <pc:docMk/>
          <pc:sldMk cId="2673807808" sldId="568"/>
        </pc:sldMkLst>
      </pc:sldChg>
      <pc:sldChg chg="modAnim">
        <pc:chgData name="Natali Panic-Cidic" userId="902193f7-3d33-4b81-a589-9f63cdade2c2" providerId="ADAL" clId="{446BF899-F64A-473E-9BE3-B7AB9F42802D}" dt="2024-05-14T13:58:39.226" v="16"/>
        <pc:sldMkLst>
          <pc:docMk/>
          <pc:sldMk cId="2787832219" sldId="579"/>
        </pc:sldMkLst>
      </pc:sldChg>
      <pc:sldChg chg="addSp delSp modSp mod">
        <pc:chgData name="Natali Panic-Cidic" userId="902193f7-3d33-4b81-a589-9f63cdade2c2" providerId="ADAL" clId="{446BF899-F64A-473E-9BE3-B7AB9F42802D}" dt="2024-05-14T13:54:44.336" v="13"/>
        <pc:sldMkLst>
          <pc:docMk/>
          <pc:sldMk cId="659991506" sldId="704"/>
        </pc:sldMkLst>
        <pc:spChg chg="del">
          <ac:chgData name="Natali Panic-Cidic" userId="902193f7-3d33-4b81-a589-9f63cdade2c2" providerId="ADAL" clId="{446BF899-F64A-473E-9BE3-B7AB9F42802D}" dt="2024-05-14T13:54:43.937" v="12" actId="478"/>
          <ac:spMkLst>
            <pc:docMk/>
            <pc:sldMk cId="659991506" sldId="704"/>
            <ac:spMk id="2" creationId="{530389DF-CFD8-A251-7BE3-FC156D7AA978}"/>
          </ac:spMkLst>
        </pc:spChg>
        <pc:spChg chg="add mod">
          <ac:chgData name="Natali Panic-Cidic" userId="902193f7-3d33-4b81-a589-9f63cdade2c2" providerId="ADAL" clId="{446BF899-F64A-473E-9BE3-B7AB9F42802D}" dt="2024-05-14T13:54:44.336" v="13"/>
          <ac:spMkLst>
            <pc:docMk/>
            <pc:sldMk cId="659991506" sldId="704"/>
            <ac:spMk id="7" creationId="{FB1A47E8-BC63-B049-79CD-E5EA7ADFEDAB}"/>
          </ac:spMkLst>
        </pc:spChg>
      </pc:sldChg>
      <pc:sldChg chg="addSp delSp modSp mod">
        <pc:chgData name="Natali Panic-Cidic" userId="902193f7-3d33-4b81-a589-9f63cdade2c2" providerId="ADAL" clId="{446BF899-F64A-473E-9BE3-B7AB9F42802D}" dt="2024-05-14T13:54:35.374" v="11"/>
        <pc:sldMkLst>
          <pc:docMk/>
          <pc:sldMk cId="3995387449" sldId="705"/>
        </pc:sldMkLst>
        <pc:spChg chg="del">
          <ac:chgData name="Natali Panic-Cidic" userId="902193f7-3d33-4b81-a589-9f63cdade2c2" providerId="ADAL" clId="{446BF899-F64A-473E-9BE3-B7AB9F42802D}" dt="2024-05-14T13:54:34.875" v="10" actId="478"/>
          <ac:spMkLst>
            <pc:docMk/>
            <pc:sldMk cId="3995387449" sldId="705"/>
            <ac:spMk id="11" creationId="{9FF9A6F1-DCB2-3709-20E3-10492981094D}"/>
          </ac:spMkLst>
        </pc:spChg>
        <pc:spChg chg="add mod">
          <ac:chgData name="Natali Panic-Cidic" userId="902193f7-3d33-4b81-a589-9f63cdade2c2" providerId="ADAL" clId="{446BF899-F64A-473E-9BE3-B7AB9F42802D}" dt="2024-05-14T13:54:35.374" v="11"/>
          <ac:spMkLst>
            <pc:docMk/>
            <pc:sldMk cId="3995387449" sldId="705"/>
            <ac:spMk id="13" creationId="{E633B944-AB37-6D4B-8FD6-85A0949A0ACC}"/>
          </ac:spMkLst>
        </pc:spChg>
      </pc:sldChg>
      <pc:sldChg chg="addSp delSp modSp mod">
        <pc:chgData name="Natali Panic-Cidic" userId="902193f7-3d33-4b81-a589-9f63cdade2c2" providerId="ADAL" clId="{446BF899-F64A-473E-9BE3-B7AB9F42802D}" dt="2024-05-14T13:54:31.835" v="9"/>
        <pc:sldMkLst>
          <pc:docMk/>
          <pc:sldMk cId="3415477784" sldId="706"/>
        </pc:sldMkLst>
        <pc:spChg chg="add del mod">
          <ac:chgData name="Natali Panic-Cidic" userId="902193f7-3d33-4b81-a589-9f63cdade2c2" providerId="ADAL" clId="{446BF899-F64A-473E-9BE3-B7AB9F42802D}" dt="2024-05-14T13:54:31.160" v="8" actId="478"/>
          <ac:spMkLst>
            <pc:docMk/>
            <pc:sldMk cId="3415477784" sldId="706"/>
            <ac:spMk id="19" creationId="{CACCF28F-B6BF-4A7D-AF37-1DF1A205C544}"/>
          </ac:spMkLst>
        </pc:spChg>
        <pc:spChg chg="add mod">
          <ac:chgData name="Natali Panic-Cidic" userId="902193f7-3d33-4b81-a589-9f63cdade2c2" providerId="ADAL" clId="{446BF899-F64A-473E-9BE3-B7AB9F42802D}" dt="2024-05-14T13:54:31.835" v="9"/>
          <ac:spMkLst>
            <pc:docMk/>
            <pc:sldMk cId="3415477784" sldId="706"/>
            <ac:spMk id="20" creationId="{4B6F5263-B047-5B12-2AE1-A64FF1FAB150}"/>
          </ac:spMkLst>
        </pc:spChg>
      </pc:sldChg>
      <pc:sldChg chg="modAnim">
        <pc:chgData name="Natali Panic-Cidic" userId="902193f7-3d33-4b81-a589-9f63cdade2c2" providerId="ADAL" clId="{446BF899-F64A-473E-9BE3-B7AB9F42802D}" dt="2024-05-14T13:59:41.707" v="19"/>
        <pc:sldMkLst>
          <pc:docMk/>
          <pc:sldMk cId="3386749293" sldId="720"/>
        </pc:sldMkLst>
      </pc:sldChg>
      <pc:sldChg chg="modSp add modAnim">
        <pc:chgData name="Natali Panic-Cidic" userId="902193f7-3d33-4b81-a589-9f63cdade2c2" providerId="ADAL" clId="{446BF899-F64A-473E-9BE3-B7AB9F42802D}" dt="2024-05-15T12:15:14.747" v="136" actId="20577"/>
        <pc:sldMkLst>
          <pc:docMk/>
          <pc:sldMk cId="2854130898" sldId="733"/>
        </pc:sldMkLst>
        <pc:spChg chg="mod">
          <ac:chgData name="Natali Panic-Cidic" userId="902193f7-3d33-4b81-a589-9f63cdade2c2" providerId="ADAL" clId="{446BF899-F64A-473E-9BE3-B7AB9F42802D}" dt="2024-05-15T12:15:14.747" v="136" actId="20577"/>
          <ac:spMkLst>
            <pc:docMk/>
            <pc:sldMk cId="2854130898" sldId="733"/>
            <ac:spMk id="41" creationId="{139DEAB1-04D6-4700-89D6-62791ED32F16}"/>
          </ac:spMkLst>
        </pc:spChg>
        <pc:spChg chg="mod">
          <ac:chgData name="Natali Panic-Cidic" userId="902193f7-3d33-4b81-a589-9f63cdade2c2" providerId="ADAL" clId="{446BF899-F64A-473E-9BE3-B7AB9F42802D}" dt="2024-05-15T12:14:37.100" v="91" actId="20577"/>
          <ac:spMkLst>
            <pc:docMk/>
            <pc:sldMk cId="2854130898" sldId="733"/>
            <ac:spMk id="43" creationId="{8C44BA1A-8226-4863-9052-2AC02DD87E32}"/>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04T13:43:54.714"/>
    </inkml:context>
    <inkml:brush xml:id="br0">
      <inkml:brushProperty name="width" value="0.02646" units="cm"/>
      <inkml:brushProperty name="height" value="0.02646" units="cm"/>
      <inkml:brushProperty name="color" value="#FFC114"/>
    </inkml:brush>
  </inkml:definitions>
  <inkml:trace contextRef="#ctx0" brushRef="#br0">12327 674 24575,'0'-3'0,"-2"1"0,1-1 0,0 1 0,-1-1 0,1 1 0,-1 0 0,1 0 0,-1 0 0,0 0 0,0 0 0,0 0 0,0 0 0,0 1 0,-3-2 0,-7-8 0,-23-25 0,-2 2 0,0 2 0,-2 1 0,-79-47 0,55 43 0,-1 4 0,-120-43 0,38 35 0,59 16 0,-249-53 0,216 52 0,57 14 0,-1 2 0,-69 2 0,-154-12 0,-84 0 0,131 9 0,-10 0 0,-226-1 0,-47 1 0,413 10 0,-337-13 0,-26 4 0,424 9 0,-435 27 0,-76 0 0,246-10 0,52-1 0,151-14 0,-382 22 0,284-14 0,-33 4 0,-479 45 0,671-57 0,-227 16 0,115 13 0,48-8 0,-46 7 0,-53 9 0,175-36 0,-1 3 0,2 1 0,-1 2 0,-69 28 0,3 26 0,103-64 0,0 1 0,1-1 0,-1 1 0,0-1 0,0 0 0,1 0 0,-2 0 0,1 1 0,1-1 0,-1 0 0,0 0 0,0 0 0,1 0 0,-2 0 0,1 0 0,1 0 0,-1 0 0,0-1 0,0 1 0,1 0 0,-1 0 0,0 0 0,0-1 0,0 1 0,0-1 0,0 1 0,1-1 0,0 1 0,-1-1 0,0 1 0,0-1 0,1 0 0,0 1 0,-1-1 0,0 0 0,1 0 0,-1 1 0,1-1 0,0 0 0,-1 0 0,1 0 0,-3-7 0,1 0 0,-1 1 0,1-2 0,0-6 0,-5-15 0,0 16 0,-1 1 0,0-1 0,-1 1 0,0 1 0,-2-1 0,1 2 0,-1-1 0,-1 1 0,0 1 0,-23-16 0,-8 0 0,-95-42 0,94 47 0,1 6 0,-2 0 0,0 2 0,0 2 0,0 2 0,-66-3 0,-158 7 0,158 7 0,-229-4 0,-293 5 0,571-1 0,-89 13 0,132-11 0,0 0 0,1 0 0,0 2 0,0 0 0,1 1 0,0 1 0,-1 1 0,2 0 0,-22 16 0,13-1 0,2 0 0,0 2 0,1 1 0,-23 38 0,6-10 0,27-38 0,0 0 0,0 1 0,2 1 0,0 0 0,1-1 0,1 2 0,1 0 0,1 0 0,-7 38 0,1 41 0,4 0 0,9 180 0,1-256 0,2 1 0,1-2 0,0 1 0,2-1 0,1 1 0,10 20 0,0-6 0,1-2 0,39 54 0,-57-86 0,157 206 0,-132-181 0,2 0 0,1-2 0,53 37 0,-57-44 0,12 7 0,1-1 0,1-2 0,1-2 0,1-2 0,1-1 0,0-2 0,1-2 0,67 12 0,439 34 0,-433-53 0,251-2 0,-206-8 0,-148 3 0,-1-1 0,0-1 0,0 1 0,1-2 0,-1 0 0,20-8 0,66-38 0,-28 12 0,-7 8 0,111-71 0,-166 93 0,0 1 0,0-2 0,-1 1 0,0-1 0,0 0 0,-1 0 0,0-1 0,7-15 0,34-83 0,-21 46 0,155-377 0,-176 420 0,-1 0 0,0-1 0,-1 0 0,1-31 0,-6-80 0,-1 42 0,3 76 0,-2 0 0,1 0 0,-2 0 0,0 0 0,0 0 0,0 1 0,-1 0 0,-1 0 0,-10-18 0,5 9 0,-8-23 0,13 30 0,-1-1 0,0 1 0,0 1 0,-12-18 0,15 28 0,2 0 0,-1 0 0,-1 0 0,1 1 0,1-1 0,-2 1 0,0-1 0,1 1 0,0 0 0,0-1 0,-1 2 0,0-2 0,0 1 0,-2 1 0,-41-4 0,4 0 0,27 1-1365,2 0-5461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04T13:44:06.261"/>
    </inkml:context>
    <inkml:brush xml:id="br0">
      <inkml:brushProperty name="width" value="0.02646" units="cm"/>
      <inkml:brushProperty name="height" value="0.02646" units="cm"/>
      <inkml:brushProperty name="color" value="#FFC114"/>
    </inkml:brush>
  </inkml:definitions>
  <inkml:trace contextRef="#ctx0" brushRef="#br0">11321 1869 24575,'-125'140'0,"85"-92"0,-68 65 0,16-37 0,-4-3 0,-3-5 0,-3-4 0,-2-4 0,-166 68 0,67-51 0,-3-9 0,-330 65 0,-439 9 0,249-98 0,469-36 0,-167 1 0,395-9 0,-378-4 0,3-25 0,-110-49 0,478 72 0,-57-8 0,35 6 0,0-1 0,-89-29 0,122 29 0,1 1 0,-2 2 0,1 0 0,-1 1 0,1 2 0,-50 0 0,-264 5 0,213-2 0,108 1 0,-2 2 0,1 0 0,1 1 0,0 1 0,-21 9 0,-14 2 0,-57 11 0,-1-6 0,-2-3 0,1-6 0,-163-4 0,228-6 0,1 2 0,-78 17 0,-30 2 0,-87-18 0,-44 6 0,173-3 0,-139-7 0,112-3 0,-1487 2 0,1589-2 0,1-2 0,-68-16 0,40 7 0,41 8 0,0 0 0,1-2 0,-1 0 0,2-2 0,-37-18 0,47 21 0,1-1 0,-1-1 0,2 1 0,-1-1 0,1-1 0,0 0 0,1 0 0,-1-1 0,2 0 0,0 0 0,0-1 0,-6-14 0,5 4 0,-1 0 0,3-1 0,0-1 0,-5-37 0,-1-96 0,10 122 0,-2-482 0,6 286 0,12-210 0,-8 289 0,7-75 0,-9 165 0,-5-87 0,3-37 0,1 166 0,1 1 0,1 0 0,0 0 0,2 0 0,15-33 0,10-21 0,-19 36 0,1 0 0,2 3 0,1-1 0,2 1 0,33-46 0,-46 72 0,1-1 0,0 1 0,0 1 0,0-1 0,1 1 0,0 0 0,0 1 0,0-1 0,1 1 0,17-6 0,-7 5 0,0 1 0,0 1 0,-1 1 0,33-2 0,373-12 0,739 18 0,-1019 9 0,-1-1 0,491-9 0,-510 9 0,-26 1 0,144 7 0,212 4 0,-425-21 0,71-2 0,110 14 0,-40-6 0,-46-4 0,-113-2 0,-1 2 0,-1-1 0,2 1 0,-1 0 0,-1 0 0,0 2 0,1-1 0,-1 2 0,0-2 0,13 9 0,-20-9 0,0 0 0,0-1 0,0 0 0,0 1 0,-1 0 0,1-1 0,-1 1 0,1 0 0,-2 0 0,2 0 0,-1 0 0,-1 0 0,1 0 0,0 0 0,-1 1 0,0 3 0,-2 59 0,1-38 0,10 208 0,0-18 0,-9 1199 0,-2-1392 0,-6 39 0,-1 13 0,-1 22 0,1 30 0,7-98 43,-1 1-1,-11 50 1,6-49-541,3 0 1,-1 35-1,5-53-6328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04T13:44:24.036"/>
    </inkml:context>
    <inkml:brush xml:id="br0">
      <inkml:brushProperty name="width" value="0.02646" units="cm"/>
      <inkml:brushProperty name="height" value="0.02646" units="cm"/>
      <inkml:brushProperty name="color" value="#FFC114"/>
    </inkml:brush>
  </inkml:definitions>
  <inkml:trace contextRef="#ctx0" brushRef="#br0">17799 3027 24575,'-1'-50'0,"-3"1"0,-2 0 0,-2 0 0,-2 0 0,-25-71 0,6 42 0,-4 0 0,-60-101 0,-74-92 0,91 154 0,34 50 0,-73-90 0,28 52 0,43 49 0,-2 1 0,-95-84 0,-6 28 0,-5-3 0,105 72 0,30 25 0,0 2 0,-37-25 0,-78-53 0,63 40 0,48 40 0,0 2 0,-1 1 0,0 0 0,-24-7 0,16 6 0,-195-68 0,119 44 0,-67-20 0,-99-35 0,119 31 0,-219-53 0,52 33 0,69 18 0,-155-30 0,-290-2 0,-32 63 0,691 30 0,-993-10 0,266 3 0,346 45 0,191-13 0,-169 5 0,356-25 0,0 0 0,-60 17 0,-77 34 0,14-4 0,155-50 0,-447 115 0,11 0 0,253-41 0,82-31 0,-47 27 0,87-39 0,-76 26 0,82-39 0,20-7 0,0 2 0,0 1 0,-78 44 0,-162 132 0,275-187 0,0-1 0,0 1 0,0-1 0,-1-1 0,1 0 0,-1 0 0,0-1 0,0 0 0,-17 1 0,-8-1 0,-46-2 0,34-2 0,-311-9 0,-39 0 0,-1611 12 0,1866 8 0,9 0 0,-285-10 0,-97 3 0,371 7 0,-49 1 0,129-10 0,-354 11 0,81 11 0,-24-16 0,209-8 0,-68 0 0,-232 4 0,429 0 0,-35 4 0,50-4 0,-1 0 0,1 0 0,-1 1 0,2-1 0,-2 1 0,1 1 0,1-1 0,-8 6 0,10-6 0,0 1 0,1 1 0,-1-1 0,1 1 0,0-1 0,0 1 0,1-1 0,0 1 0,-1 1 0,1-1 0,1 0 0,-3 11 0,-1 7 0,-2 37 0,1 9 0,-10 197 0,7-125 0,0-9 0,10 557 0,3-581 0,25 130 0,-22-190 0,13 96 0,80 279 0,-85-363 0,-1 3 0,8 111 0,-3-23 0,-8-53 0,-5 1 0,-9 110 0,1-63 0,2 331 0,2-444 0,7 44 0,-1-22 0,11 79 0,-16-96 0,12 47 0,-15-82 0,1-1 0,0 0 0,0 0 0,0 1 0,1-2 0,-2 1 0,2 1 0,-1-2 0,1 1 0,-1 0 0,1-1 0,-1 1 0,2-1 0,-2 1 0,1-1 0,0 1 0,0-1 0,0 0 0,1 0 0,-1 0 0,0-1 0,0 1 0,1 0 0,1 0 0,7 1 0,1-1 0,0 1 0,18-1 0,-19-1 0,317-10 0,-125 1 0,794 7 0,-679 18 0,149 4 0,-44-22 0,214 3 0,-269 18 0,113-1 0,623-18 0,-626 0 0,-422-3 0,54-9 0,-70 7 0,-34 4 0,-1 1 0,0-2 0,0 1 0,1-1 0,-1 1 0,0-2 0,0 1 0,0 0 0,-1 0 0,1-1 0,-1 0 0,1 0 0,-1-1 0,0 0 0,0 0 0,6-7 0,-1-2 0,-1 0 0,-1-1 0,0 1 0,7-22 0,9-18 0,17-32 0,-5-2 0,-4-3 0,30-128 0,-49 152 0,-2-1 0,0-77 0,-10-138 0,-2 141 0,-4 33 0,-31-171 0,16 144 0,-27-105 0,17 55 0,13 89 0,-9-158 0,18 103 0,0-27 0,9 143 0,-1-39 0,4-1 0,13-83 0,21-166 0,-34 237 0,-3 55 0,1 0 0,8-45 0,-4 34 0,0-1 0,-4 1 0,-3-54 0,1 11 0,-1 20 0,4-73 0,1 123-1365,0 4-5461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04T14:28:42.324"/>
    </inkml:context>
    <inkml:brush xml:id="br0">
      <inkml:brushProperty name="width" value="0.05" units="cm"/>
      <inkml:brushProperty name="height" value="0.05" units="cm"/>
      <inkml:brushProperty name="color" value="#FFC114"/>
    </inkml:brush>
  </inkml:definitions>
  <inkml:trace contextRef="#ctx0" brushRef="#br0">39 129 24575,'-2'0'0,"0"1"0,1-1 0,-1 1 0,0 0 0,0-1 0,0 0 0,1 1 0,-1 0 0,1 0 0,-1 0 0,1 0 0,-1 0 0,1 0 0,-1 1 0,1-1 0,-1 0 0,2 0 0,-2 1 0,1-1 0,0 1 0,0-1 0,0 1 0,1 0 0,-1 0 0,0-1 0,0 1 0,1 0 0,0-1 0,0 2 0,-1-2 0,1 1 0,0 0 0,0-1 0,0 4 0,0 1 0,-1 1 0,1-1 0,1 0 0,0 0 0,-1 0 0,2 1 0,-1-1 0,1 0 0,2 7 0,2-4 0,0 1 0,0-1 0,2 0 0,-1-1 0,1 0 0,-1 0 0,2 0 0,0-1 0,0-1 0,0 0 0,0 0 0,1 0 0,1-1 0,11 5 0,16 4 0,0-1 0,63 11 0,40 0 0,259 9 0,-177-16 0,42 2 0,-178-19 0,0-2 0,123-19 0,440-94 0,-554 97 0,154-26 0,-167 37 0,127 6 0,-120 2 0,-35 2 0,1 3 0,55 12 0,22 4 0,-13-8 0,347 54 0,-353-44 0,135 32 0,-240-54 0,0 1 0,-1 0 0,0 0 0,0 0 0,0 2 0,-1-1 0,1 0 0,-1 1 0,0 1 0,0-1 0,0 1 0,-1 0 0,0 1 0,0-1 0,-1 1 0,0 0 0,0 0 0,0 1 0,-1 0 0,-1 0 0,1 0 0,-1 0 0,0 0 0,-1 1 0,1 0 0,-2-1 0,1 11 0,-2-12 0,0 0 0,1-1 0,-1 1 0,1-1 0,0 1 0,0 0 0,1 0 0,0-1 0,0 0 0,0 0 0,5 9 0,-6-15 0,0 0 0,-1 0 0,0 1 0,1-1 0,-1 1 0,1-1 0,0 1 0,-1-1 0,0 0 0,1 0 0,0 0 0,0 0 0,-1 0 0,0 0 0,1 0 0,0 0 0,0 0 0,-1 0 0,1 0 0,-1 0 0,1 0 0,0 0 0,-1 0 0,1 0 0,-1 0 0,1 0 0,0-1 0,-1 1 0,0-1 0,1 1 0,0 0 0,-1-1 0,1 1 0,-1 0 0,0-1 0,1 1 0,-1-1 0,1 0 0,-1 1 0,1 0 0,-1-2 0,18-25 0,-15 23 0,33-71 0,-28 57 0,1 0 0,0 0 0,1 1 0,1 0 0,0 1 0,16-18 0,-16 25 0,-1 0 0,1 0 0,0 0 0,1 1 0,0 1 0,0 0 0,1 0 0,-1 1 0,1 1 0,1 0 0,-1 2 0,1-1 0,21-2 0,59-7 0,107 0 0,99 13 0,-140 2 0,0-3 0,315 6 0,-1 27 0,143 8 0,0-40 0,-294-1 0,-298 1 0,119 0 0,183-23 0,-317 21 0,109-14 0,220-61 0,-324 73 0,-1-2 0,0 0 0,-1 0 0,1-2 0,-1 1 0,-1-2 0,0 0 0,0 0 0,0-1 0,18-21 0,8-8 0,-25 26 0,0 0 0,19-27 0,-28 35 0,0-1 0,-1 0 0,0 0 0,-1 0 0,0 0 0,1-1 0,-1 1 0,-1-1 0,0 1 0,1 0 0,-2-12 0,-1-37-1365,0 39-5461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3:36:03.102"/>
    </inkml:context>
    <inkml:brush xml:id="br0">
      <inkml:brushProperty name="width" value="0.05" units="cm"/>
      <inkml:brushProperty name="height" value="0.05" units="cm"/>
      <inkml:brushProperty name="color" value="#FFC114"/>
    </inkml:brush>
  </inkml:definitions>
  <inkml:trace contextRef="#ctx0" brushRef="#br0">0 1882 24575,'1'0'0,"-1"0"0,1 0 0,0-1 0,-1 1 0,1 0 0,-1-1 0,1 1 0,-1 0 0,0-1 0,1 1 0,-1-1 0,1 1 0,-1-1 0,0 1 0,1-1 0,-1 1 0,0-1 0,1 1 0,-1-1 0,0 1 0,0-1 0,0 1 0,0-1 0,1 0 0,-1 1 0,0-1 0,0 0 0,2-24 0,-1 16 0,8-34 0,3 0 0,23-58 0,-6 19 0,37-105 0,171-340 0,-94 286 0,-105 182 0,38-56 0,44-74 0,-103 156 0,2 0 0,2 2 0,26-33 0,-20 39 0,-9 8 0,-41 29 0,-8 4 0,-1-2 0,-1-1 0,0-2 0,-41 9 0,-14 5 0,69-19 0,1 0 0,0 1 0,1 1 0,0 0 0,0 1 0,-19 14 0,29-14 0,15-8 0,16-9 0,236-139 0,-251 143 0,-1-1 0,1 1 0,0 1 0,1 0 0,10-3 0,-12 5 0,-1-1 0,0 0 0,0-1 0,0 1 0,0-1 0,-1-1 0,1 1 0,-1-1 0,0 0 0,7-6 0,-13 9 0,1 0 0,0 0 0,0 0 0,0 0 0,0 0 0,0 0 0,1 0 0,-1 0 0,0 0 0,0 1 0,1-1 0,-1 0 0,0 1 0,1-1 0,-1 1 0,0-1 0,1 1 0,-1 0 0,1 0 0,-1 0 0,1 0 0,-1 0 0,1 0 0,-1 0 0,0 0 0,1 0 0,-1 0 0,1 1 0,-1-1 0,0 1 0,3 0 0,-3 1 0,1 0 0,0-1 0,-1 1 0,0 0 0,1 0 0,-1 0 0,0 0 0,0 0 0,0 0 0,0 0 0,0 0 0,-1 1 0,1-1 0,0 0 0,-1 0 0,0 1 0,0-1 0,0 5 0,0 18 0,2 0 0,0 1 0,1-1 0,2 0 0,1 0 0,0-1 0,2 0 0,13 30 0,-17-46-1365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3:36:07.413"/>
    </inkml:context>
    <inkml:brush xml:id="br0">
      <inkml:brushProperty name="width" value="0.05" units="cm"/>
      <inkml:brushProperty name="height" value="0.05" units="cm"/>
      <inkml:brushProperty name="color" value="#FFC114"/>
    </inkml:brush>
  </inkml:definitions>
  <inkml:trace contextRef="#ctx0" brushRef="#br0">268 243 24575,'1'-9'0,"-1"-1"0,2 1 0,0-1 0,0 1 0,0-1 0,1 1 0,1 0 0,-1 1 0,2-1 0,-1 0 0,1 1 0,10-14 0,-3 7 0,1 1 0,1 0 0,0 1 0,0 0 0,24-15 0,-36 26 0,0 1 0,0-1 0,0 1 0,0 0 0,1 0 0,-1 0 0,0 0 0,1 0 0,-1 0 0,1 0 0,-1 1 0,1 0 0,-1-1 0,1 1 0,-1 0 0,1 0 0,0 0 0,-1 0 0,1 1 0,-1-1 0,1 1 0,-1 0 0,1-1 0,-1 1 0,0 0 0,1 0 0,3 3 0,-3-2 0,-1 1 0,1 0 0,-1-1 0,1 1 0,-1 0 0,0 0 0,0 0 0,0 1 0,-1-1 0,1 0 0,-1 1 0,1-1 0,-1 1 0,0-1 0,-1 1 0,1 0 0,-1-1 0,1 7 0,-1 19 0,-5 55 0,3-71 0,-1 0 0,0 0 0,0 0 0,-2 0 0,1-1 0,-10 17 0,0-1 0,-15 44 0,20-46 0,-2 1 0,-15 25 0,18-38 0,7-10 0,-1 0 0,0-1 0,0 1 0,0-1 0,-1 0 0,1 1 0,-5 3 0,6-6 0,0-1 0,0 1 0,0-1 0,0 0 0,0 1 0,0-1 0,0 0 0,0 1 0,0-1 0,-1 0 0,1 0 0,0 0 0,0 0 0,0 0 0,0 0 0,0-1 0,0 1 0,0 0 0,0 0 0,0-1 0,0 1 0,0-1 0,0 1 0,0-1 0,0 1 0,0-1 0,0 1 0,0-1 0,1 0 0,-1 0 0,0 1 0,0-1 0,0-1 0,-11-10 0,-1 1 0,0 1 0,0 0 0,-1 1 0,-28-14 0,-79-29 0,115 51 0,1-2 0,-1 1 0,0-1 0,1 1 0,0-1 0,0-1 0,0 1 0,0-1 0,0 0 0,1 0 0,-1 0 0,1-1 0,0 0 0,1 0 0,-1 0 0,1 0 0,0 0 0,0 0 0,0-1 0,1 0 0,0 1 0,0-1 0,1 0 0,-1 0 0,1 0 0,0-7 0,-1 2 0,1 0 0,1 0 0,0 0 0,0 0 0,5-21 0,-5 29 0,1 1 0,-1-1 0,1 1 0,0 0 0,0-1 0,0 1 0,0 0 0,1 0 0,-1-1 0,1 1 0,-1 0 0,1 0 0,0 1 0,0-1 0,-1 0 0,1 1 0,0-1 0,1 1 0,-1-1 0,0 1 0,0 0 0,1 0 0,-1 0 0,0 0 0,1 0 0,-1 1 0,1-1 0,-1 1 0,1 0 0,4-1 0,159 4 0,-164-3-57,0 0 0,0 1 1,1-1-1,-1 1 0,0-1 0,0 1 0,0 0 0,0 0 0,0 0 0,0 0 0,0 1 1,0-1-1,-1 0 0,1 1 0,0-1 0,-1 1 0,1 0 0,-1-1 0,1 1 1,-1 0-1,0 0 0,0 0 0,1 3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3:36:09.522"/>
    </inkml:context>
    <inkml:brush xml:id="br0">
      <inkml:brushProperty name="width" value="0.05" units="cm"/>
      <inkml:brushProperty name="height" value="0.05" units="cm"/>
      <inkml:brushProperty name="color" value="#FFC114"/>
    </inkml:brush>
  </inkml:definitions>
  <inkml:trace contextRef="#ctx0" brushRef="#br0">101 107 24575,'0'-4'0,"1"0"0,0 0 0,0 1 0,0-1 0,1 1 0,-1-1 0,1 1 0,0 0 0,0 0 0,0-1 0,0 1 0,0 1 0,5-6 0,2-1 0,0 1 0,18-14 0,-26 21 0,0 0 0,0 0 0,0 1 0,0-1 0,0 0 0,0 1 0,0-1 0,1 0 0,-1 1 0,0 0 0,0-1 0,1 1 0,-1 0 0,0-1 0,1 1 0,-1 0 0,0 0 0,1 0 0,-1 0 0,0 0 0,1 1 0,-1-1 0,3 1 0,-3 0 0,0 0 0,1 0 0,-1 1 0,0-1 0,1 0 0,-1 0 0,0 1 0,0-1 0,0 1 0,0-1 0,-1 1 0,1 0 0,0-1 0,0 1 0,0 2 0,1 7 0,0-1 0,0 1 0,-1 0 0,0 16 0,-1-18 0,-1 1 0,-1-1 0,1 0 0,-2 0 0,1 1 0,-1-2 0,0 1 0,-1 0 0,-8 14 0,-3 8 0,9-1 0,5-25 0,1 1 0,-1-1 0,0 0 0,-1 0 0,1 0 0,-4 9 0,4-14 0,1 1 0,-1 0 0,1-1 0,-1 1 0,1 0 0,-1-1 0,1 1 0,-1-1 0,0 1 0,1-1 0,-1 0 0,0 1 0,1-1 0,-1 1 0,0-1 0,0 0 0,1 0 0,-1 1 0,-1-1 0,0 0 0,0 0 0,1 0 0,-1-1 0,0 1 0,0 0 0,1-1 0,-1 0 0,1 1 0,-1-1 0,1 0 0,-1 0 0,-2-1 0,-3-5 0,1 1 0,-1-1 0,1-1 0,1 1 0,-1-1 0,1 0 0,1 0 0,-6-14 0,1 5 0,-34-73 0,39 79 0,0 0 0,1-1 0,1 1 0,-1-1 0,2 1 0,-1-19 0,2 29 0,0 0 0,0 0 0,0 0 0,0 0 0,1 0 0,-1 0 0,0 0 0,1 0 0,-1 0 0,1 0 0,-1 0 0,1 0 0,-1 0 0,1 0 0,0 0 0,0 0 0,-1 0 0,1 1 0,0-1 0,0 0 0,0 1 0,0-1 0,0 0 0,1 0 0,1 0 0,0 0 0,0 0 0,0 0 0,0 0 0,0 1 0,0-1 0,0 1 0,0 0 0,4 0 0,-4 0 0,0 0 0,0 0 0,0 0 0,0 0 0,0 1 0,0 0 0,0-1 0,-1 1 0,1 0 0,0 0 0,0 1 0,-1-1 0,1 0 0,-1 1 0,1 0 0,-1 0 0,0-1 0,0 1 0,1 0 0,2 5 0,9 45-1365,-12-41-5461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3"/>
        <p:cNvGrpSpPr/>
        <p:nvPr/>
      </p:nvGrpSpPr>
      <p:grpSpPr>
        <a:xfrm>
          <a:off x="0" y="0"/>
          <a:ext cx="0" cy="0"/>
          <a:chOff x="0" y="0"/>
          <a:chExt cx="0" cy="0"/>
        </a:xfrm>
      </p:grpSpPr>
      <p:sp>
        <p:nvSpPr>
          <p:cNvPr id="1574" name="Google Shape;1574;g10365d5da27_0_3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5" name="Google Shape;1575;g10365d5da27_0_3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3"/>
        <p:cNvGrpSpPr/>
        <p:nvPr/>
      </p:nvGrpSpPr>
      <p:grpSpPr>
        <a:xfrm>
          <a:off x="0" y="0"/>
          <a:ext cx="0" cy="0"/>
          <a:chOff x="0" y="0"/>
          <a:chExt cx="0" cy="0"/>
        </a:xfrm>
      </p:grpSpPr>
      <p:sp>
        <p:nvSpPr>
          <p:cNvPr id="1574" name="Google Shape;1574;g10365d5da27_0_3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5" name="Google Shape;1575;g10365d5da27_0_3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05939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E6E27B-A51B-4894-B6E7-4352B541A57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38431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4104345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4284472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358DD791-1E33-453F-9D35-EEE7379B582C}" type="slidenum">
              <a:rPr lang="fr-FR" smtClean="0"/>
              <a:t>6</a:t>
            </a:fld>
            <a:endParaRPr lang="fr-FR"/>
          </a:p>
        </p:txBody>
      </p:sp>
    </p:spTree>
    <p:extLst>
      <p:ext uri="{BB962C8B-B14F-4D97-AF65-F5344CB8AC3E}">
        <p14:creationId xmlns:p14="http://schemas.microsoft.com/office/powerpoint/2010/main" val="3634230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8DD791-1E33-453F-9D35-EEE7379B582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732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642291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9405955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3"/>
        <p:cNvGrpSpPr/>
        <p:nvPr/>
      </p:nvGrpSpPr>
      <p:grpSpPr>
        <a:xfrm>
          <a:off x="0" y="0"/>
          <a:ext cx="0" cy="0"/>
          <a:chOff x="0" y="0"/>
          <a:chExt cx="0" cy="0"/>
        </a:xfrm>
      </p:grpSpPr>
      <p:sp>
        <p:nvSpPr>
          <p:cNvPr id="2504" name="Google Shape;2504;g1c1ac60f4a1_0_3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5" name="Google Shape;2505;g1c1ac60f4a1_0_3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946416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3"/>
        <p:cNvGrpSpPr/>
        <p:nvPr/>
      </p:nvGrpSpPr>
      <p:grpSpPr>
        <a:xfrm>
          <a:off x="0" y="0"/>
          <a:ext cx="0" cy="0"/>
          <a:chOff x="0" y="0"/>
          <a:chExt cx="0" cy="0"/>
        </a:xfrm>
      </p:grpSpPr>
      <p:sp>
        <p:nvSpPr>
          <p:cNvPr id="2504" name="Google Shape;2504;g1c1ac60f4a1_0_3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5" name="Google Shape;2505;g1c1ac60f4a1_0_3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22413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0528786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8DD791-1E33-453F-9D35-EEE7379B582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9631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6941323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0401881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4654780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3451791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104439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2536533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de-DE" dirty="0"/>
              <a:t>Novelty: Distinguishes open, imaginative experience from repeating, conventional ones.</a:t>
            </a:r>
          </a:p>
          <a:p>
            <a:r>
              <a:rPr lang="de-DE" dirty="0"/>
              <a:t>Challenge: Deals with how much effort and/or self-control the player is expected to use.</a:t>
            </a:r>
          </a:p>
          <a:p>
            <a:r>
              <a:rPr lang="de-DE" dirty="0"/>
              <a:t>Stimulation: Deals with the stimulation level and social engagement of play.</a:t>
            </a:r>
          </a:p>
          <a:p>
            <a:r>
              <a:rPr lang="de-DE" dirty="0"/>
              <a:t>Harmony: Reflects the rules of player-to-player interactions.</a:t>
            </a:r>
          </a:p>
          <a:p>
            <a:r>
              <a:rPr lang="de-DE" dirty="0"/>
              <a:t>Threat: Reflects the game‘s capacity to trigger negative emotions in the player.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8DD791-1E33-453F-9D35-EEE7379B582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5544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de-DE" dirty="0"/>
              <a:t>Novelty: Distinguishes open, imaginative experience from repeating, conventional ones.</a:t>
            </a:r>
          </a:p>
          <a:p>
            <a:r>
              <a:rPr lang="de-DE" dirty="0"/>
              <a:t>Challenge: Deals with how much effort and/or self-control the player is expected to use.</a:t>
            </a:r>
          </a:p>
          <a:p>
            <a:r>
              <a:rPr lang="de-DE" dirty="0"/>
              <a:t>Stimulation: Deals with the stimulation level and social engagement of play.</a:t>
            </a:r>
          </a:p>
          <a:p>
            <a:r>
              <a:rPr lang="de-DE" dirty="0"/>
              <a:t>Harmony: Reflects the rules of player-to-player interactions.</a:t>
            </a:r>
          </a:p>
          <a:p>
            <a:r>
              <a:rPr lang="de-DE" dirty="0"/>
              <a:t>Threat: Reflects the game‘s capacity to trigger negative emotions in the player.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8DD791-1E33-453F-9D35-EEE7379B582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80672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de-DE" dirty="0"/>
              <a:t>Novelty: Distinguishes open, imaginative experience from repeating, conventional ones.</a:t>
            </a:r>
          </a:p>
          <a:p>
            <a:r>
              <a:rPr lang="de-DE" dirty="0"/>
              <a:t>Challenge: Deals with how much effort and/or self-control the player is expected to use.</a:t>
            </a:r>
          </a:p>
          <a:p>
            <a:r>
              <a:rPr lang="de-DE" dirty="0"/>
              <a:t>Stimulation: Deals with the stimulation level and social engagement of play.</a:t>
            </a:r>
          </a:p>
          <a:p>
            <a:r>
              <a:rPr lang="de-DE" dirty="0"/>
              <a:t>Harmony: Reflects the rules of player-to-player interactions.</a:t>
            </a:r>
          </a:p>
          <a:p>
            <a:r>
              <a:rPr lang="de-DE" dirty="0"/>
              <a:t>Threat: Reflects the game‘s capacity to trigger negative emotions in the player.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8DD791-1E33-453F-9D35-EEE7379B582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24163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de-DE" dirty="0"/>
              <a:t>Novelty: Distinguishes open, imaginative experience from repeating, conventional ones.</a:t>
            </a:r>
          </a:p>
          <a:p>
            <a:r>
              <a:rPr lang="de-DE" dirty="0"/>
              <a:t>Challenge: Deals with how much effort and/or self-control the player is expected to use.</a:t>
            </a:r>
          </a:p>
          <a:p>
            <a:r>
              <a:rPr lang="de-DE" dirty="0"/>
              <a:t>Stimulation: Deals with the stimulation level and social engagement of play.</a:t>
            </a:r>
          </a:p>
          <a:p>
            <a:r>
              <a:rPr lang="de-DE" dirty="0"/>
              <a:t>Harmony: Reflects the rules of player-to-player interactions.</a:t>
            </a:r>
          </a:p>
          <a:p>
            <a:r>
              <a:rPr lang="de-DE" dirty="0"/>
              <a:t>Threat: Reflects the game‘s capacity to trigger negative emotions in the player.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8DD791-1E33-453F-9D35-EEE7379B582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48729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8DD791-1E33-453F-9D35-EEE7379B582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60623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60% - Does this feature exist?</a:t>
            </a:r>
          </a:p>
          <a:p>
            <a:r>
              <a:rPr lang="en-US" dirty="0"/>
              <a:t>15% - Is it good? Will it be good?</a:t>
            </a:r>
          </a:p>
          <a:p>
            <a:r>
              <a:rPr lang="en-US" dirty="0"/>
              <a:t>5% - Is this feature among the best in the world? </a:t>
            </a:r>
          </a:p>
          <a:p>
            <a:pPr marL="158750" indent="0">
              <a:buNone/>
            </a:pPr>
            <a:r>
              <a:rPr lang="de-DE"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8DD791-1E33-453F-9D35-EEE7379B582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38212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8DD791-1E33-453F-9D35-EEE7379B582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09087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43070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0971782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4759033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7150110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40102819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9263966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8DD791-1E33-453F-9D35-EEE7379B582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86568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8DD791-1E33-453F-9D35-EEE7379B582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5878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37934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9720867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4654780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8DD791-1E33-453F-9D35-EEE7379B582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35235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556960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E6E27B-A51B-4894-B6E7-4352B541A57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73902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E6E27B-A51B-4894-B6E7-4352B541A57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5457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106373" y="132686"/>
            <a:ext cx="8931254" cy="4878128"/>
            <a:chOff x="510700" y="1660775"/>
            <a:chExt cx="4311075" cy="2354650"/>
          </a:xfrm>
        </p:grpSpPr>
        <p:sp>
          <p:nvSpPr>
            <p:cNvPr id="10" name="Google Shape;10;p2"/>
            <p:cNvSpPr/>
            <p:nvPr/>
          </p:nvSpPr>
          <p:spPr>
            <a:xfrm>
              <a:off x="510700" y="1660775"/>
              <a:ext cx="4311075" cy="2354650"/>
            </a:xfrm>
            <a:custGeom>
              <a:avLst/>
              <a:gdLst/>
              <a:ahLst/>
              <a:cxnLst/>
              <a:rect l="l" t="t" r="r" b="b"/>
              <a:pathLst>
                <a:path w="172443" h="94186" extrusionOk="0">
                  <a:moveTo>
                    <a:pt x="171753" y="158"/>
                  </a:moveTo>
                  <a:cubicBezTo>
                    <a:pt x="172042" y="158"/>
                    <a:pt x="172278" y="394"/>
                    <a:pt x="172278" y="686"/>
                  </a:cubicBezTo>
                  <a:lnTo>
                    <a:pt x="172278" y="93496"/>
                  </a:lnTo>
                  <a:cubicBezTo>
                    <a:pt x="172278" y="93789"/>
                    <a:pt x="172042" y="94025"/>
                    <a:pt x="171753" y="94025"/>
                  </a:cubicBezTo>
                  <a:lnTo>
                    <a:pt x="681" y="94025"/>
                  </a:lnTo>
                  <a:cubicBezTo>
                    <a:pt x="391" y="94025"/>
                    <a:pt x="155" y="93789"/>
                    <a:pt x="155" y="93496"/>
                  </a:cubicBezTo>
                  <a:lnTo>
                    <a:pt x="155" y="686"/>
                  </a:lnTo>
                  <a:cubicBezTo>
                    <a:pt x="155" y="394"/>
                    <a:pt x="391" y="158"/>
                    <a:pt x="681" y="158"/>
                  </a:cubicBezTo>
                  <a:close/>
                  <a:moveTo>
                    <a:pt x="687" y="0"/>
                  </a:moveTo>
                  <a:cubicBezTo>
                    <a:pt x="309" y="0"/>
                    <a:pt x="1" y="309"/>
                    <a:pt x="1" y="686"/>
                  </a:cubicBezTo>
                  <a:lnTo>
                    <a:pt x="1" y="93502"/>
                  </a:lnTo>
                  <a:cubicBezTo>
                    <a:pt x="1" y="93880"/>
                    <a:pt x="309" y="94185"/>
                    <a:pt x="687" y="94185"/>
                  </a:cubicBezTo>
                  <a:lnTo>
                    <a:pt x="171756" y="94185"/>
                  </a:lnTo>
                  <a:cubicBezTo>
                    <a:pt x="172134" y="94185"/>
                    <a:pt x="172442" y="93880"/>
                    <a:pt x="172442" y="93496"/>
                  </a:cubicBezTo>
                  <a:lnTo>
                    <a:pt x="172442" y="686"/>
                  </a:lnTo>
                  <a:cubicBezTo>
                    <a:pt x="172442" y="309"/>
                    <a:pt x="172134" y="0"/>
                    <a:pt x="171756"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535500" y="3864550"/>
              <a:ext cx="123125" cy="116250"/>
            </a:xfrm>
            <a:custGeom>
              <a:avLst/>
              <a:gdLst/>
              <a:ahLst/>
              <a:cxnLst/>
              <a:rect l="l" t="t" r="r" b="b"/>
              <a:pathLst>
                <a:path w="4925" h="4650" extrusionOk="0">
                  <a:moveTo>
                    <a:pt x="2436" y="162"/>
                  </a:moveTo>
                  <a:cubicBezTo>
                    <a:pt x="2360" y="216"/>
                    <a:pt x="2285" y="275"/>
                    <a:pt x="2222" y="351"/>
                  </a:cubicBezTo>
                  <a:cubicBezTo>
                    <a:pt x="1913" y="656"/>
                    <a:pt x="1743" y="1065"/>
                    <a:pt x="1743" y="1503"/>
                  </a:cubicBezTo>
                  <a:cubicBezTo>
                    <a:pt x="1743" y="1940"/>
                    <a:pt x="1917" y="2352"/>
                    <a:pt x="2222" y="2658"/>
                  </a:cubicBezTo>
                  <a:cubicBezTo>
                    <a:pt x="2530" y="2966"/>
                    <a:pt x="2939" y="3136"/>
                    <a:pt x="3377" y="3136"/>
                  </a:cubicBezTo>
                  <a:cubicBezTo>
                    <a:pt x="3808" y="3136"/>
                    <a:pt x="4220" y="2963"/>
                    <a:pt x="4528" y="2654"/>
                  </a:cubicBezTo>
                  <a:cubicBezTo>
                    <a:pt x="4595" y="2588"/>
                    <a:pt x="4654" y="2513"/>
                    <a:pt x="4708" y="2440"/>
                  </a:cubicBezTo>
                  <a:lnTo>
                    <a:pt x="4708" y="2440"/>
                  </a:lnTo>
                  <a:cubicBezTo>
                    <a:pt x="4686" y="2969"/>
                    <a:pt x="4462" y="3479"/>
                    <a:pt x="4078" y="3860"/>
                  </a:cubicBezTo>
                  <a:cubicBezTo>
                    <a:pt x="3656" y="4280"/>
                    <a:pt x="3101" y="4491"/>
                    <a:pt x="2546" y="4491"/>
                  </a:cubicBezTo>
                  <a:cubicBezTo>
                    <a:pt x="1992" y="4491"/>
                    <a:pt x="1438" y="4281"/>
                    <a:pt x="1017" y="3860"/>
                  </a:cubicBezTo>
                  <a:cubicBezTo>
                    <a:pt x="170" y="3013"/>
                    <a:pt x="170" y="1635"/>
                    <a:pt x="1017" y="792"/>
                  </a:cubicBezTo>
                  <a:cubicBezTo>
                    <a:pt x="1397" y="411"/>
                    <a:pt x="1904" y="187"/>
                    <a:pt x="2436" y="162"/>
                  </a:cubicBezTo>
                  <a:close/>
                  <a:moveTo>
                    <a:pt x="2549" y="1"/>
                  </a:moveTo>
                  <a:cubicBezTo>
                    <a:pt x="1935" y="1"/>
                    <a:pt x="1342" y="243"/>
                    <a:pt x="906" y="681"/>
                  </a:cubicBezTo>
                  <a:cubicBezTo>
                    <a:pt x="0" y="1585"/>
                    <a:pt x="0" y="3060"/>
                    <a:pt x="906" y="3970"/>
                  </a:cubicBezTo>
                  <a:cubicBezTo>
                    <a:pt x="1356" y="4423"/>
                    <a:pt x="1951" y="4650"/>
                    <a:pt x="2546" y="4650"/>
                  </a:cubicBezTo>
                  <a:cubicBezTo>
                    <a:pt x="3141" y="4650"/>
                    <a:pt x="3739" y="4423"/>
                    <a:pt x="4198" y="3970"/>
                  </a:cubicBezTo>
                  <a:cubicBezTo>
                    <a:pt x="4683" y="3485"/>
                    <a:pt x="4925" y="2821"/>
                    <a:pt x="4871" y="2142"/>
                  </a:cubicBezTo>
                  <a:cubicBezTo>
                    <a:pt x="4865" y="2104"/>
                    <a:pt x="4840" y="2075"/>
                    <a:pt x="4802" y="2069"/>
                  </a:cubicBezTo>
                  <a:cubicBezTo>
                    <a:pt x="4800" y="2069"/>
                    <a:pt x="4797" y="2069"/>
                    <a:pt x="4795" y="2069"/>
                  </a:cubicBezTo>
                  <a:cubicBezTo>
                    <a:pt x="4763" y="2069"/>
                    <a:pt x="4732" y="2087"/>
                    <a:pt x="4717" y="2116"/>
                  </a:cubicBezTo>
                  <a:cubicBezTo>
                    <a:pt x="4645" y="2274"/>
                    <a:pt x="4547" y="2415"/>
                    <a:pt x="4421" y="2541"/>
                  </a:cubicBezTo>
                  <a:cubicBezTo>
                    <a:pt x="4141" y="2821"/>
                    <a:pt x="3773" y="2972"/>
                    <a:pt x="3380" y="2972"/>
                  </a:cubicBezTo>
                  <a:cubicBezTo>
                    <a:pt x="2986" y="2972"/>
                    <a:pt x="2615" y="2821"/>
                    <a:pt x="2338" y="2541"/>
                  </a:cubicBezTo>
                  <a:cubicBezTo>
                    <a:pt x="2058" y="2264"/>
                    <a:pt x="1904" y="1893"/>
                    <a:pt x="1904" y="1500"/>
                  </a:cubicBezTo>
                  <a:cubicBezTo>
                    <a:pt x="1904" y="1106"/>
                    <a:pt x="2058" y="735"/>
                    <a:pt x="2338" y="455"/>
                  </a:cubicBezTo>
                  <a:cubicBezTo>
                    <a:pt x="2458" y="332"/>
                    <a:pt x="2599" y="231"/>
                    <a:pt x="2757" y="162"/>
                  </a:cubicBezTo>
                  <a:cubicBezTo>
                    <a:pt x="2788" y="146"/>
                    <a:pt x="2810" y="112"/>
                    <a:pt x="2801" y="74"/>
                  </a:cubicBezTo>
                  <a:cubicBezTo>
                    <a:pt x="2798" y="39"/>
                    <a:pt x="2766" y="11"/>
                    <a:pt x="2732" y="8"/>
                  </a:cubicBezTo>
                  <a:cubicBezTo>
                    <a:pt x="2670" y="3"/>
                    <a:pt x="2609" y="1"/>
                    <a:pt x="254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541075" y="1695300"/>
              <a:ext cx="117475" cy="116225"/>
            </a:xfrm>
            <a:custGeom>
              <a:avLst/>
              <a:gdLst/>
              <a:ahLst/>
              <a:cxnLst/>
              <a:rect l="l" t="t" r="r" b="b"/>
              <a:pathLst>
                <a:path w="4699" h="4649" extrusionOk="0">
                  <a:moveTo>
                    <a:pt x="2323" y="161"/>
                  </a:moveTo>
                  <a:cubicBezTo>
                    <a:pt x="2877" y="161"/>
                    <a:pt x="3431" y="375"/>
                    <a:pt x="3855" y="803"/>
                  </a:cubicBezTo>
                  <a:cubicBezTo>
                    <a:pt x="4239" y="1184"/>
                    <a:pt x="4460" y="1691"/>
                    <a:pt x="4485" y="2223"/>
                  </a:cubicBezTo>
                  <a:cubicBezTo>
                    <a:pt x="4431" y="2144"/>
                    <a:pt x="4372" y="2075"/>
                    <a:pt x="4305" y="2005"/>
                  </a:cubicBezTo>
                  <a:cubicBezTo>
                    <a:pt x="3997" y="1697"/>
                    <a:pt x="3588" y="1527"/>
                    <a:pt x="3154" y="1527"/>
                  </a:cubicBezTo>
                  <a:cubicBezTo>
                    <a:pt x="2716" y="1527"/>
                    <a:pt x="2307" y="1697"/>
                    <a:pt x="1999" y="2002"/>
                  </a:cubicBezTo>
                  <a:cubicBezTo>
                    <a:pt x="1363" y="2641"/>
                    <a:pt x="1363" y="3673"/>
                    <a:pt x="1999" y="4312"/>
                  </a:cubicBezTo>
                  <a:cubicBezTo>
                    <a:pt x="2068" y="4378"/>
                    <a:pt x="2137" y="4438"/>
                    <a:pt x="2213" y="4491"/>
                  </a:cubicBezTo>
                  <a:cubicBezTo>
                    <a:pt x="1681" y="4469"/>
                    <a:pt x="1174" y="4246"/>
                    <a:pt x="794" y="3862"/>
                  </a:cubicBezTo>
                  <a:cubicBezTo>
                    <a:pt x="384" y="3453"/>
                    <a:pt x="158" y="2909"/>
                    <a:pt x="158" y="2330"/>
                  </a:cubicBezTo>
                  <a:cubicBezTo>
                    <a:pt x="158" y="1751"/>
                    <a:pt x="384" y="1203"/>
                    <a:pt x="794" y="794"/>
                  </a:cubicBezTo>
                  <a:cubicBezTo>
                    <a:pt x="1212" y="375"/>
                    <a:pt x="1769" y="161"/>
                    <a:pt x="2323" y="161"/>
                  </a:cubicBezTo>
                  <a:close/>
                  <a:moveTo>
                    <a:pt x="2325" y="1"/>
                  </a:moveTo>
                  <a:cubicBezTo>
                    <a:pt x="1729" y="1"/>
                    <a:pt x="1133" y="227"/>
                    <a:pt x="680" y="681"/>
                  </a:cubicBezTo>
                  <a:cubicBezTo>
                    <a:pt x="243" y="1121"/>
                    <a:pt x="1" y="1703"/>
                    <a:pt x="1" y="2323"/>
                  </a:cubicBezTo>
                  <a:cubicBezTo>
                    <a:pt x="1" y="2946"/>
                    <a:pt x="243" y="3529"/>
                    <a:pt x="680" y="3969"/>
                  </a:cubicBezTo>
                  <a:cubicBezTo>
                    <a:pt x="1118" y="4406"/>
                    <a:pt x="1706" y="4649"/>
                    <a:pt x="2320" y="4649"/>
                  </a:cubicBezTo>
                  <a:cubicBezTo>
                    <a:pt x="2383" y="4649"/>
                    <a:pt x="2446" y="4646"/>
                    <a:pt x="2502" y="4646"/>
                  </a:cubicBezTo>
                  <a:cubicBezTo>
                    <a:pt x="2540" y="4642"/>
                    <a:pt x="2565" y="4614"/>
                    <a:pt x="2575" y="4580"/>
                  </a:cubicBezTo>
                  <a:cubicBezTo>
                    <a:pt x="2581" y="4545"/>
                    <a:pt x="2562" y="4507"/>
                    <a:pt x="2531" y="4491"/>
                  </a:cubicBezTo>
                  <a:cubicBezTo>
                    <a:pt x="2376" y="4422"/>
                    <a:pt x="2235" y="4325"/>
                    <a:pt x="2109" y="4199"/>
                  </a:cubicBezTo>
                  <a:cubicBezTo>
                    <a:pt x="1536" y="3620"/>
                    <a:pt x="1536" y="2682"/>
                    <a:pt x="2109" y="2109"/>
                  </a:cubicBezTo>
                  <a:cubicBezTo>
                    <a:pt x="2389" y="1829"/>
                    <a:pt x="2760" y="1675"/>
                    <a:pt x="3154" y="1675"/>
                  </a:cubicBezTo>
                  <a:cubicBezTo>
                    <a:pt x="3547" y="1675"/>
                    <a:pt x="3915" y="1829"/>
                    <a:pt x="4195" y="2109"/>
                  </a:cubicBezTo>
                  <a:cubicBezTo>
                    <a:pt x="4321" y="2235"/>
                    <a:pt x="4419" y="2377"/>
                    <a:pt x="4491" y="2534"/>
                  </a:cubicBezTo>
                  <a:cubicBezTo>
                    <a:pt x="4505" y="2564"/>
                    <a:pt x="4533" y="2583"/>
                    <a:pt x="4563" y="2583"/>
                  </a:cubicBezTo>
                  <a:cubicBezTo>
                    <a:pt x="4567" y="2583"/>
                    <a:pt x="4572" y="2582"/>
                    <a:pt x="4576" y="2581"/>
                  </a:cubicBezTo>
                  <a:cubicBezTo>
                    <a:pt x="4611" y="2575"/>
                    <a:pt x="4639" y="2544"/>
                    <a:pt x="4642" y="2509"/>
                  </a:cubicBezTo>
                  <a:cubicBezTo>
                    <a:pt x="4699" y="1829"/>
                    <a:pt x="4453" y="1165"/>
                    <a:pt x="3972" y="681"/>
                  </a:cubicBezTo>
                  <a:cubicBezTo>
                    <a:pt x="3517" y="227"/>
                    <a:pt x="2921" y="1"/>
                    <a:pt x="2325"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4667150" y="1695175"/>
              <a:ext cx="117400" cy="116350"/>
            </a:xfrm>
            <a:custGeom>
              <a:avLst/>
              <a:gdLst/>
              <a:ahLst/>
              <a:cxnLst/>
              <a:rect l="l" t="t" r="r" b="b"/>
              <a:pathLst>
                <a:path w="4696" h="4654" extrusionOk="0">
                  <a:moveTo>
                    <a:pt x="2384" y="163"/>
                  </a:moveTo>
                  <a:cubicBezTo>
                    <a:pt x="2938" y="163"/>
                    <a:pt x="3491" y="373"/>
                    <a:pt x="3912" y="796"/>
                  </a:cubicBezTo>
                  <a:cubicBezTo>
                    <a:pt x="4321" y="1205"/>
                    <a:pt x="4548" y="1752"/>
                    <a:pt x="4548" y="2331"/>
                  </a:cubicBezTo>
                  <a:cubicBezTo>
                    <a:pt x="4548" y="2907"/>
                    <a:pt x="4321" y="3455"/>
                    <a:pt x="3912" y="3864"/>
                  </a:cubicBezTo>
                  <a:cubicBezTo>
                    <a:pt x="3531" y="4245"/>
                    <a:pt x="3025" y="4465"/>
                    <a:pt x="2493" y="4493"/>
                  </a:cubicBezTo>
                  <a:cubicBezTo>
                    <a:pt x="2568" y="4440"/>
                    <a:pt x="2638" y="4380"/>
                    <a:pt x="2707" y="4314"/>
                  </a:cubicBezTo>
                  <a:cubicBezTo>
                    <a:pt x="3343" y="3675"/>
                    <a:pt x="3343" y="2640"/>
                    <a:pt x="2707" y="2004"/>
                  </a:cubicBezTo>
                  <a:cubicBezTo>
                    <a:pt x="2398" y="1696"/>
                    <a:pt x="1989" y="1526"/>
                    <a:pt x="1552" y="1526"/>
                  </a:cubicBezTo>
                  <a:cubicBezTo>
                    <a:pt x="1111" y="1526"/>
                    <a:pt x="702" y="1696"/>
                    <a:pt x="400" y="2001"/>
                  </a:cubicBezTo>
                  <a:cubicBezTo>
                    <a:pt x="334" y="2067"/>
                    <a:pt x="274" y="2143"/>
                    <a:pt x="221" y="2215"/>
                  </a:cubicBezTo>
                  <a:cubicBezTo>
                    <a:pt x="243" y="1686"/>
                    <a:pt x="466" y="1177"/>
                    <a:pt x="850" y="796"/>
                  </a:cubicBezTo>
                  <a:cubicBezTo>
                    <a:pt x="1273" y="375"/>
                    <a:pt x="1829" y="163"/>
                    <a:pt x="2384" y="163"/>
                  </a:cubicBezTo>
                  <a:close/>
                  <a:moveTo>
                    <a:pt x="2372" y="0"/>
                  </a:moveTo>
                  <a:cubicBezTo>
                    <a:pt x="1777" y="0"/>
                    <a:pt x="1182" y="228"/>
                    <a:pt x="727" y="682"/>
                  </a:cubicBezTo>
                  <a:cubicBezTo>
                    <a:pt x="243" y="1167"/>
                    <a:pt x="1" y="1831"/>
                    <a:pt x="54" y="2511"/>
                  </a:cubicBezTo>
                  <a:cubicBezTo>
                    <a:pt x="57" y="2545"/>
                    <a:pt x="86" y="2574"/>
                    <a:pt x="120" y="2583"/>
                  </a:cubicBezTo>
                  <a:cubicBezTo>
                    <a:pt x="123" y="2583"/>
                    <a:pt x="125" y="2584"/>
                    <a:pt x="128" y="2584"/>
                  </a:cubicBezTo>
                  <a:cubicBezTo>
                    <a:pt x="160" y="2584"/>
                    <a:pt x="194" y="2565"/>
                    <a:pt x="208" y="2536"/>
                  </a:cubicBezTo>
                  <a:cubicBezTo>
                    <a:pt x="277" y="2379"/>
                    <a:pt x="375" y="2237"/>
                    <a:pt x="501" y="2111"/>
                  </a:cubicBezTo>
                  <a:cubicBezTo>
                    <a:pt x="781" y="1831"/>
                    <a:pt x="1152" y="1677"/>
                    <a:pt x="1546" y="1677"/>
                  </a:cubicBezTo>
                  <a:cubicBezTo>
                    <a:pt x="1939" y="1677"/>
                    <a:pt x="2307" y="1831"/>
                    <a:pt x="2587" y="2111"/>
                  </a:cubicBezTo>
                  <a:cubicBezTo>
                    <a:pt x="3163" y="2687"/>
                    <a:pt x="3163" y="3625"/>
                    <a:pt x="2587" y="4197"/>
                  </a:cubicBezTo>
                  <a:cubicBezTo>
                    <a:pt x="2465" y="4323"/>
                    <a:pt x="2323" y="4424"/>
                    <a:pt x="2166" y="4493"/>
                  </a:cubicBezTo>
                  <a:cubicBezTo>
                    <a:pt x="2134" y="4509"/>
                    <a:pt x="2115" y="4544"/>
                    <a:pt x="2122" y="4581"/>
                  </a:cubicBezTo>
                  <a:cubicBezTo>
                    <a:pt x="2128" y="4616"/>
                    <a:pt x="2159" y="4644"/>
                    <a:pt x="2194" y="4647"/>
                  </a:cubicBezTo>
                  <a:cubicBezTo>
                    <a:pt x="2257" y="4651"/>
                    <a:pt x="2320" y="4654"/>
                    <a:pt x="2383" y="4654"/>
                  </a:cubicBezTo>
                  <a:cubicBezTo>
                    <a:pt x="2996" y="4654"/>
                    <a:pt x="3588" y="4415"/>
                    <a:pt x="4016" y="3971"/>
                  </a:cubicBezTo>
                  <a:cubicBezTo>
                    <a:pt x="4456" y="3530"/>
                    <a:pt x="4696" y="2948"/>
                    <a:pt x="4696" y="2325"/>
                  </a:cubicBezTo>
                  <a:cubicBezTo>
                    <a:pt x="4696" y="1705"/>
                    <a:pt x="4456" y="1123"/>
                    <a:pt x="4016" y="682"/>
                  </a:cubicBezTo>
                  <a:cubicBezTo>
                    <a:pt x="3561" y="228"/>
                    <a:pt x="2966" y="0"/>
                    <a:pt x="2372"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4667300" y="3864550"/>
              <a:ext cx="123225" cy="116250"/>
            </a:xfrm>
            <a:custGeom>
              <a:avLst/>
              <a:gdLst/>
              <a:ahLst/>
              <a:cxnLst/>
              <a:rect l="l" t="t" r="r" b="b"/>
              <a:pathLst>
                <a:path w="4929" h="4650" extrusionOk="0">
                  <a:moveTo>
                    <a:pt x="2484" y="159"/>
                  </a:moveTo>
                  <a:cubicBezTo>
                    <a:pt x="3012" y="181"/>
                    <a:pt x="3522" y="404"/>
                    <a:pt x="3903" y="788"/>
                  </a:cubicBezTo>
                  <a:cubicBezTo>
                    <a:pt x="4749" y="1632"/>
                    <a:pt x="4749" y="3010"/>
                    <a:pt x="3903" y="3857"/>
                  </a:cubicBezTo>
                  <a:cubicBezTo>
                    <a:pt x="3480" y="4278"/>
                    <a:pt x="2925" y="4489"/>
                    <a:pt x="2370" y="4489"/>
                  </a:cubicBezTo>
                  <a:cubicBezTo>
                    <a:pt x="1816" y="4489"/>
                    <a:pt x="1261" y="4278"/>
                    <a:pt x="838" y="3857"/>
                  </a:cubicBezTo>
                  <a:cubicBezTo>
                    <a:pt x="457" y="3473"/>
                    <a:pt x="237" y="2966"/>
                    <a:pt x="209" y="2434"/>
                  </a:cubicBezTo>
                  <a:lnTo>
                    <a:pt x="209" y="2434"/>
                  </a:lnTo>
                  <a:cubicBezTo>
                    <a:pt x="262" y="2513"/>
                    <a:pt x="325" y="2585"/>
                    <a:pt x="391" y="2645"/>
                  </a:cubicBezTo>
                  <a:cubicBezTo>
                    <a:pt x="696" y="2953"/>
                    <a:pt x="1105" y="3123"/>
                    <a:pt x="1543" y="3123"/>
                  </a:cubicBezTo>
                  <a:cubicBezTo>
                    <a:pt x="1980" y="3123"/>
                    <a:pt x="2389" y="2953"/>
                    <a:pt x="2695" y="2648"/>
                  </a:cubicBezTo>
                  <a:cubicBezTo>
                    <a:pt x="3006" y="2337"/>
                    <a:pt x="3176" y="1928"/>
                    <a:pt x="3176" y="1490"/>
                  </a:cubicBezTo>
                  <a:cubicBezTo>
                    <a:pt x="3176" y="1059"/>
                    <a:pt x="3003" y="647"/>
                    <a:pt x="2695" y="338"/>
                  </a:cubicBezTo>
                  <a:cubicBezTo>
                    <a:pt x="2628" y="272"/>
                    <a:pt x="2556" y="213"/>
                    <a:pt x="2484" y="159"/>
                  </a:cubicBezTo>
                  <a:close/>
                  <a:moveTo>
                    <a:pt x="2379" y="1"/>
                  </a:moveTo>
                  <a:cubicBezTo>
                    <a:pt x="2318" y="1"/>
                    <a:pt x="2256" y="3"/>
                    <a:pt x="2194" y="8"/>
                  </a:cubicBezTo>
                  <a:cubicBezTo>
                    <a:pt x="2160" y="11"/>
                    <a:pt x="2131" y="39"/>
                    <a:pt x="2125" y="74"/>
                  </a:cubicBezTo>
                  <a:cubicBezTo>
                    <a:pt x="2116" y="109"/>
                    <a:pt x="2138" y="146"/>
                    <a:pt x="2169" y="162"/>
                  </a:cubicBezTo>
                  <a:cubicBezTo>
                    <a:pt x="2320" y="231"/>
                    <a:pt x="2462" y="332"/>
                    <a:pt x="2588" y="455"/>
                  </a:cubicBezTo>
                  <a:cubicBezTo>
                    <a:pt x="2868" y="735"/>
                    <a:pt x="3022" y="1106"/>
                    <a:pt x="3022" y="1500"/>
                  </a:cubicBezTo>
                  <a:cubicBezTo>
                    <a:pt x="3022" y="1893"/>
                    <a:pt x="2868" y="2261"/>
                    <a:pt x="2588" y="2541"/>
                  </a:cubicBezTo>
                  <a:cubicBezTo>
                    <a:pt x="2311" y="2821"/>
                    <a:pt x="1939" y="2972"/>
                    <a:pt x="1546" y="2972"/>
                  </a:cubicBezTo>
                  <a:cubicBezTo>
                    <a:pt x="1153" y="2972"/>
                    <a:pt x="784" y="2821"/>
                    <a:pt x="504" y="2541"/>
                  </a:cubicBezTo>
                  <a:cubicBezTo>
                    <a:pt x="378" y="2415"/>
                    <a:pt x="281" y="2274"/>
                    <a:pt x="209" y="2116"/>
                  </a:cubicBezTo>
                  <a:cubicBezTo>
                    <a:pt x="195" y="2086"/>
                    <a:pt x="167" y="2068"/>
                    <a:pt x="137" y="2068"/>
                  </a:cubicBezTo>
                  <a:cubicBezTo>
                    <a:pt x="132" y="2068"/>
                    <a:pt x="128" y="2068"/>
                    <a:pt x="124" y="2069"/>
                  </a:cubicBezTo>
                  <a:cubicBezTo>
                    <a:pt x="89" y="2072"/>
                    <a:pt x="61" y="2104"/>
                    <a:pt x="54" y="2142"/>
                  </a:cubicBezTo>
                  <a:cubicBezTo>
                    <a:pt x="1" y="2821"/>
                    <a:pt x="246" y="3485"/>
                    <a:pt x="728" y="3970"/>
                  </a:cubicBezTo>
                  <a:cubicBezTo>
                    <a:pt x="1181" y="4423"/>
                    <a:pt x="1779" y="4650"/>
                    <a:pt x="2374" y="4650"/>
                  </a:cubicBezTo>
                  <a:cubicBezTo>
                    <a:pt x="2965" y="4650"/>
                    <a:pt x="3566" y="4426"/>
                    <a:pt x="4019" y="3970"/>
                  </a:cubicBezTo>
                  <a:cubicBezTo>
                    <a:pt x="4929" y="3064"/>
                    <a:pt x="4929" y="1591"/>
                    <a:pt x="4019" y="681"/>
                  </a:cubicBezTo>
                  <a:cubicBezTo>
                    <a:pt x="3585" y="241"/>
                    <a:pt x="2991" y="1"/>
                    <a:pt x="23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538625" y="2795600"/>
              <a:ext cx="85000" cy="85000"/>
            </a:xfrm>
            <a:custGeom>
              <a:avLst/>
              <a:gdLst/>
              <a:ahLst/>
              <a:cxnLst/>
              <a:rect l="l" t="t" r="r" b="b"/>
              <a:pathLst>
                <a:path w="3400" h="3400" extrusionOk="0">
                  <a:moveTo>
                    <a:pt x="1700" y="240"/>
                  </a:moveTo>
                  <a:lnTo>
                    <a:pt x="2204" y="1165"/>
                  </a:lnTo>
                  <a:cubicBezTo>
                    <a:pt x="2213" y="1177"/>
                    <a:pt x="2223" y="1190"/>
                    <a:pt x="2235" y="1196"/>
                  </a:cubicBezTo>
                  <a:lnTo>
                    <a:pt x="3157" y="1700"/>
                  </a:lnTo>
                  <a:lnTo>
                    <a:pt x="2235" y="2203"/>
                  </a:lnTo>
                  <a:cubicBezTo>
                    <a:pt x="2223" y="2213"/>
                    <a:pt x="2213" y="2222"/>
                    <a:pt x="2204" y="2235"/>
                  </a:cubicBezTo>
                  <a:lnTo>
                    <a:pt x="1700" y="3157"/>
                  </a:lnTo>
                  <a:lnTo>
                    <a:pt x="1197" y="2235"/>
                  </a:lnTo>
                  <a:cubicBezTo>
                    <a:pt x="1190" y="2222"/>
                    <a:pt x="1178" y="2213"/>
                    <a:pt x="1165" y="2203"/>
                  </a:cubicBezTo>
                  <a:lnTo>
                    <a:pt x="246" y="1700"/>
                  </a:lnTo>
                  <a:lnTo>
                    <a:pt x="1165" y="1196"/>
                  </a:lnTo>
                  <a:cubicBezTo>
                    <a:pt x="1178" y="1190"/>
                    <a:pt x="1190" y="1177"/>
                    <a:pt x="1197" y="1165"/>
                  </a:cubicBezTo>
                  <a:lnTo>
                    <a:pt x="1700" y="240"/>
                  </a:lnTo>
                  <a:close/>
                  <a:moveTo>
                    <a:pt x="1700" y="1"/>
                  </a:moveTo>
                  <a:cubicBezTo>
                    <a:pt x="1669" y="1"/>
                    <a:pt x="1647" y="16"/>
                    <a:pt x="1631" y="41"/>
                  </a:cubicBezTo>
                  <a:lnTo>
                    <a:pt x="1068" y="1067"/>
                  </a:lnTo>
                  <a:lnTo>
                    <a:pt x="39" y="1631"/>
                  </a:lnTo>
                  <a:cubicBezTo>
                    <a:pt x="17" y="1646"/>
                    <a:pt x="1" y="1668"/>
                    <a:pt x="1" y="1700"/>
                  </a:cubicBezTo>
                  <a:cubicBezTo>
                    <a:pt x="1" y="1731"/>
                    <a:pt x="17" y="1756"/>
                    <a:pt x="39" y="1772"/>
                  </a:cubicBezTo>
                  <a:lnTo>
                    <a:pt x="1068" y="2332"/>
                  </a:lnTo>
                  <a:lnTo>
                    <a:pt x="1631" y="3361"/>
                  </a:lnTo>
                  <a:cubicBezTo>
                    <a:pt x="1647" y="3383"/>
                    <a:pt x="1672" y="3399"/>
                    <a:pt x="1700" y="3399"/>
                  </a:cubicBezTo>
                  <a:cubicBezTo>
                    <a:pt x="1732" y="3399"/>
                    <a:pt x="1757" y="3383"/>
                    <a:pt x="1773" y="3358"/>
                  </a:cubicBezTo>
                  <a:lnTo>
                    <a:pt x="2333" y="2332"/>
                  </a:lnTo>
                  <a:lnTo>
                    <a:pt x="3362" y="1772"/>
                  </a:lnTo>
                  <a:cubicBezTo>
                    <a:pt x="3384" y="1756"/>
                    <a:pt x="3400" y="1731"/>
                    <a:pt x="3400" y="1700"/>
                  </a:cubicBezTo>
                  <a:cubicBezTo>
                    <a:pt x="3400" y="1668"/>
                    <a:pt x="3384" y="1646"/>
                    <a:pt x="3362" y="1631"/>
                  </a:cubicBezTo>
                  <a:lnTo>
                    <a:pt x="2333" y="1067"/>
                  </a:lnTo>
                  <a:lnTo>
                    <a:pt x="1773" y="41"/>
                  </a:lnTo>
                  <a:cubicBezTo>
                    <a:pt x="1757" y="16"/>
                    <a:pt x="1732" y="1"/>
                    <a:pt x="1700"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41000" y="1820000"/>
              <a:ext cx="3950" cy="972175"/>
            </a:xfrm>
            <a:custGeom>
              <a:avLst/>
              <a:gdLst/>
              <a:ahLst/>
              <a:cxnLst/>
              <a:rect l="l" t="t" r="r" b="b"/>
              <a:pathLst>
                <a:path w="158" h="38887" extrusionOk="0">
                  <a:moveTo>
                    <a:pt x="79" y="1"/>
                  </a:moveTo>
                  <a:cubicBezTo>
                    <a:pt x="35" y="1"/>
                    <a:pt x="0" y="35"/>
                    <a:pt x="0" y="79"/>
                  </a:cubicBezTo>
                  <a:lnTo>
                    <a:pt x="0" y="38807"/>
                  </a:lnTo>
                  <a:cubicBezTo>
                    <a:pt x="0" y="38851"/>
                    <a:pt x="35" y="38886"/>
                    <a:pt x="79" y="38886"/>
                  </a:cubicBezTo>
                  <a:cubicBezTo>
                    <a:pt x="123" y="38886"/>
                    <a:pt x="158" y="38851"/>
                    <a:pt x="158" y="38807"/>
                  </a:cubicBezTo>
                  <a:lnTo>
                    <a:pt x="158" y="79"/>
                  </a:lnTo>
                  <a:cubicBezTo>
                    <a:pt x="158" y="35"/>
                    <a:pt x="123" y="1"/>
                    <a:pt x="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541000" y="2884025"/>
              <a:ext cx="3950" cy="972150"/>
            </a:xfrm>
            <a:custGeom>
              <a:avLst/>
              <a:gdLst/>
              <a:ahLst/>
              <a:cxnLst/>
              <a:rect l="l" t="t" r="r" b="b"/>
              <a:pathLst>
                <a:path w="158" h="38886" extrusionOk="0">
                  <a:moveTo>
                    <a:pt x="79" y="1"/>
                  </a:moveTo>
                  <a:cubicBezTo>
                    <a:pt x="35" y="1"/>
                    <a:pt x="0" y="35"/>
                    <a:pt x="0" y="79"/>
                  </a:cubicBezTo>
                  <a:lnTo>
                    <a:pt x="0" y="38807"/>
                  </a:lnTo>
                  <a:cubicBezTo>
                    <a:pt x="0" y="38851"/>
                    <a:pt x="35" y="38886"/>
                    <a:pt x="79" y="38886"/>
                  </a:cubicBezTo>
                  <a:cubicBezTo>
                    <a:pt x="123" y="38886"/>
                    <a:pt x="158" y="38851"/>
                    <a:pt x="158" y="38807"/>
                  </a:cubicBezTo>
                  <a:lnTo>
                    <a:pt x="158" y="79"/>
                  </a:lnTo>
                  <a:cubicBezTo>
                    <a:pt x="158" y="35"/>
                    <a:pt x="123" y="1"/>
                    <a:pt x="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2623753" y="3897375"/>
              <a:ext cx="84975" cy="85075"/>
            </a:xfrm>
            <a:custGeom>
              <a:avLst/>
              <a:gdLst/>
              <a:ahLst/>
              <a:cxnLst/>
              <a:rect l="l" t="t" r="r" b="b"/>
              <a:pathLst>
                <a:path w="3399" h="3403" extrusionOk="0">
                  <a:moveTo>
                    <a:pt x="1693" y="243"/>
                  </a:moveTo>
                  <a:lnTo>
                    <a:pt x="2197" y="1165"/>
                  </a:lnTo>
                  <a:cubicBezTo>
                    <a:pt x="2206" y="1178"/>
                    <a:pt x="2219" y="1187"/>
                    <a:pt x="2228" y="1197"/>
                  </a:cubicBezTo>
                  <a:lnTo>
                    <a:pt x="3150" y="1700"/>
                  </a:lnTo>
                  <a:lnTo>
                    <a:pt x="2228" y="2204"/>
                  </a:lnTo>
                  <a:cubicBezTo>
                    <a:pt x="2219" y="2213"/>
                    <a:pt x="2206" y="2223"/>
                    <a:pt x="2197" y="2235"/>
                  </a:cubicBezTo>
                  <a:lnTo>
                    <a:pt x="1693" y="3160"/>
                  </a:lnTo>
                  <a:lnTo>
                    <a:pt x="1190" y="2235"/>
                  </a:lnTo>
                  <a:cubicBezTo>
                    <a:pt x="1183" y="2223"/>
                    <a:pt x="1171" y="2210"/>
                    <a:pt x="1158" y="2204"/>
                  </a:cubicBezTo>
                  <a:lnTo>
                    <a:pt x="239" y="1700"/>
                  </a:lnTo>
                  <a:lnTo>
                    <a:pt x="1158" y="1197"/>
                  </a:lnTo>
                  <a:cubicBezTo>
                    <a:pt x="1171" y="1187"/>
                    <a:pt x="1183" y="1178"/>
                    <a:pt x="1190" y="1165"/>
                  </a:cubicBezTo>
                  <a:lnTo>
                    <a:pt x="1693" y="243"/>
                  </a:lnTo>
                  <a:close/>
                  <a:moveTo>
                    <a:pt x="1700" y="1"/>
                  </a:moveTo>
                  <a:cubicBezTo>
                    <a:pt x="1668" y="1"/>
                    <a:pt x="1643" y="17"/>
                    <a:pt x="1627" y="39"/>
                  </a:cubicBezTo>
                  <a:lnTo>
                    <a:pt x="1064" y="1068"/>
                  </a:lnTo>
                  <a:lnTo>
                    <a:pt x="38" y="1628"/>
                  </a:lnTo>
                  <a:cubicBezTo>
                    <a:pt x="16" y="1644"/>
                    <a:pt x="0" y="1669"/>
                    <a:pt x="0" y="1700"/>
                  </a:cubicBezTo>
                  <a:cubicBezTo>
                    <a:pt x="0" y="1732"/>
                    <a:pt x="16" y="1757"/>
                    <a:pt x="38" y="1773"/>
                  </a:cubicBezTo>
                  <a:lnTo>
                    <a:pt x="1064" y="2339"/>
                  </a:lnTo>
                  <a:lnTo>
                    <a:pt x="1627" y="3365"/>
                  </a:lnTo>
                  <a:cubicBezTo>
                    <a:pt x="1643" y="3387"/>
                    <a:pt x="1671" y="3403"/>
                    <a:pt x="1696" y="3403"/>
                  </a:cubicBezTo>
                  <a:cubicBezTo>
                    <a:pt x="1725" y="3403"/>
                    <a:pt x="1753" y="3387"/>
                    <a:pt x="1769" y="3362"/>
                  </a:cubicBezTo>
                  <a:lnTo>
                    <a:pt x="2332" y="2333"/>
                  </a:lnTo>
                  <a:lnTo>
                    <a:pt x="3358" y="1773"/>
                  </a:lnTo>
                  <a:cubicBezTo>
                    <a:pt x="3383" y="1757"/>
                    <a:pt x="3399" y="1732"/>
                    <a:pt x="3399" y="1700"/>
                  </a:cubicBezTo>
                  <a:cubicBezTo>
                    <a:pt x="3399" y="1669"/>
                    <a:pt x="3383" y="1644"/>
                    <a:pt x="3358" y="1628"/>
                  </a:cubicBezTo>
                  <a:lnTo>
                    <a:pt x="2332" y="1068"/>
                  </a:lnTo>
                  <a:lnTo>
                    <a:pt x="1769" y="39"/>
                  </a:lnTo>
                  <a:cubicBezTo>
                    <a:pt x="1753" y="17"/>
                    <a:pt x="1731" y="1"/>
                    <a:pt x="1700"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670875" y="3976050"/>
              <a:ext cx="1937225" cy="3975"/>
            </a:xfrm>
            <a:custGeom>
              <a:avLst/>
              <a:gdLst/>
              <a:ahLst/>
              <a:cxnLst/>
              <a:rect l="l" t="t" r="r" b="b"/>
              <a:pathLst>
                <a:path w="77489" h="159" extrusionOk="0">
                  <a:moveTo>
                    <a:pt x="80" y="1"/>
                  </a:moveTo>
                  <a:cubicBezTo>
                    <a:pt x="39" y="1"/>
                    <a:pt x="1" y="35"/>
                    <a:pt x="1" y="79"/>
                  </a:cubicBezTo>
                  <a:cubicBezTo>
                    <a:pt x="1" y="123"/>
                    <a:pt x="39" y="158"/>
                    <a:pt x="80" y="158"/>
                  </a:cubicBezTo>
                  <a:lnTo>
                    <a:pt x="77410" y="158"/>
                  </a:lnTo>
                  <a:cubicBezTo>
                    <a:pt x="77454" y="158"/>
                    <a:pt x="77489" y="123"/>
                    <a:pt x="77489" y="79"/>
                  </a:cubicBezTo>
                  <a:cubicBezTo>
                    <a:pt x="77489" y="35"/>
                    <a:pt x="77454" y="1"/>
                    <a:pt x="77410"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2623708" y="1693825"/>
              <a:ext cx="85050" cy="84975"/>
            </a:xfrm>
            <a:custGeom>
              <a:avLst/>
              <a:gdLst/>
              <a:ahLst/>
              <a:cxnLst/>
              <a:rect l="l" t="t" r="r" b="b"/>
              <a:pathLst>
                <a:path w="3402" h="3399" extrusionOk="0">
                  <a:moveTo>
                    <a:pt x="1699" y="239"/>
                  </a:moveTo>
                  <a:lnTo>
                    <a:pt x="2206" y="1164"/>
                  </a:lnTo>
                  <a:cubicBezTo>
                    <a:pt x="2212" y="1177"/>
                    <a:pt x="2225" y="1186"/>
                    <a:pt x="2237" y="1196"/>
                  </a:cubicBezTo>
                  <a:lnTo>
                    <a:pt x="3156" y="1699"/>
                  </a:lnTo>
                  <a:lnTo>
                    <a:pt x="2237" y="2203"/>
                  </a:lnTo>
                  <a:cubicBezTo>
                    <a:pt x="2225" y="2212"/>
                    <a:pt x="2212" y="2222"/>
                    <a:pt x="2206" y="2234"/>
                  </a:cubicBezTo>
                  <a:lnTo>
                    <a:pt x="1696" y="3160"/>
                  </a:lnTo>
                  <a:lnTo>
                    <a:pt x="1193" y="2234"/>
                  </a:lnTo>
                  <a:cubicBezTo>
                    <a:pt x="1186" y="2222"/>
                    <a:pt x="1174" y="2212"/>
                    <a:pt x="1161" y="2203"/>
                  </a:cubicBezTo>
                  <a:lnTo>
                    <a:pt x="242" y="1699"/>
                  </a:lnTo>
                  <a:lnTo>
                    <a:pt x="1164" y="1196"/>
                  </a:lnTo>
                  <a:cubicBezTo>
                    <a:pt x="1177" y="1186"/>
                    <a:pt x="1190" y="1177"/>
                    <a:pt x="1196" y="1164"/>
                  </a:cubicBezTo>
                  <a:lnTo>
                    <a:pt x="1699" y="239"/>
                  </a:lnTo>
                  <a:close/>
                  <a:moveTo>
                    <a:pt x="1699" y="0"/>
                  </a:moveTo>
                  <a:cubicBezTo>
                    <a:pt x="1668" y="0"/>
                    <a:pt x="1646" y="16"/>
                    <a:pt x="1630" y="38"/>
                  </a:cubicBezTo>
                  <a:lnTo>
                    <a:pt x="1067" y="1067"/>
                  </a:lnTo>
                  <a:lnTo>
                    <a:pt x="41" y="1627"/>
                  </a:lnTo>
                  <a:cubicBezTo>
                    <a:pt x="16" y="1646"/>
                    <a:pt x="0" y="1668"/>
                    <a:pt x="0" y="1699"/>
                  </a:cubicBezTo>
                  <a:cubicBezTo>
                    <a:pt x="0" y="1731"/>
                    <a:pt x="16" y="1756"/>
                    <a:pt x="41" y="1772"/>
                  </a:cubicBezTo>
                  <a:lnTo>
                    <a:pt x="1067" y="2332"/>
                  </a:lnTo>
                  <a:lnTo>
                    <a:pt x="1630" y="3361"/>
                  </a:lnTo>
                  <a:cubicBezTo>
                    <a:pt x="1646" y="3383"/>
                    <a:pt x="1674" y="3399"/>
                    <a:pt x="1699" y="3399"/>
                  </a:cubicBezTo>
                  <a:cubicBezTo>
                    <a:pt x="1728" y="3399"/>
                    <a:pt x="1756" y="3383"/>
                    <a:pt x="1772" y="3361"/>
                  </a:cubicBezTo>
                  <a:lnTo>
                    <a:pt x="2335" y="2332"/>
                  </a:lnTo>
                  <a:lnTo>
                    <a:pt x="3361" y="1772"/>
                  </a:lnTo>
                  <a:cubicBezTo>
                    <a:pt x="3386" y="1753"/>
                    <a:pt x="3402" y="1731"/>
                    <a:pt x="3402" y="1699"/>
                  </a:cubicBezTo>
                  <a:cubicBezTo>
                    <a:pt x="3402" y="1668"/>
                    <a:pt x="3386" y="1643"/>
                    <a:pt x="3361" y="1627"/>
                  </a:cubicBezTo>
                  <a:lnTo>
                    <a:pt x="2335" y="1067"/>
                  </a:lnTo>
                  <a:lnTo>
                    <a:pt x="1772" y="38"/>
                  </a:lnTo>
                  <a:cubicBezTo>
                    <a:pt x="1756" y="16"/>
                    <a:pt x="1728" y="0"/>
                    <a:pt x="1699"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670875" y="1696575"/>
              <a:ext cx="1937225" cy="3950"/>
            </a:xfrm>
            <a:custGeom>
              <a:avLst/>
              <a:gdLst/>
              <a:ahLst/>
              <a:cxnLst/>
              <a:rect l="l" t="t" r="r" b="b"/>
              <a:pathLst>
                <a:path w="77489" h="158" extrusionOk="0">
                  <a:moveTo>
                    <a:pt x="80" y="0"/>
                  </a:moveTo>
                  <a:cubicBezTo>
                    <a:pt x="39" y="0"/>
                    <a:pt x="1" y="35"/>
                    <a:pt x="1" y="79"/>
                  </a:cubicBezTo>
                  <a:cubicBezTo>
                    <a:pt x="1" y="123"/>
                    <a:pt x="39" y="158"/>
                    <a:pt x="80" y="158"/>
                  </a:cubicBezTo>
                  <a:lnTo>
                    <a:pt x="77410" y="158"/>
                  </a:lnTo>
                  <a:cubicBezTo>
                    <a:pt x="77454" y="158"/>
                    <a:pt x="77489" y="123"/>
                    <a:pt x="77489" y="79"/>
                  </a:cubicBezTo>
                  <a:cubicBezTo>
                    <a:pt x="77489" y="35"/>
                    <a:pt x="77454" y="0"/>
                    <a:pt x="77410"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2716350" y="3976050"/>
              <a:ext cx="1937225" cy="3975"/>
            </a:xfrm>
            <a:custGeom>
              <a:avLst/>
              <a:gdLst/>
              <a:ahLst/>
              <a:cxnLst/>
              <a:rect l="l" t="t" r="r" b="b"/>
              <a:pathLst>
                <a:path w="77489" h="159" extrusionOk="0">
                  <a:moveTo>
                    <a:pt x="79" y="1"/>
                  </a:moveTo>
                  <a:cubicBezTo>
                    <a:pt x="38" y="1"/>
                    <a:pt x="0" y="35"/>
                    <a:pt x="0" y="79"/>
                  </a:cubicBezTo>
                  <a:cubicBezTo>
                    <a:pt x="0" y="123"/>
                    <a:pt x="38" y="158"/>
                    <a:pt x="79" y="158"/>
                  </a:cubicBezTo>
                  <a:lnTo>
                    <a:pt x="77409" y="158"/>
                  </a:lnTo>
                  <a:cubicBezTo>
                    <a:pt x="77454" y="158"/>
                    <a:pt x="77488" y="123"/>
                    <a:pt x="77488" y="79"/>
                  </a:cubicBezTo>
                  <a:cubicBezTo>
                    <a:pt x="77488" y="35"/>
                    <a:pt x="77454" y="1"/>
                    <a:pt x="7740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2716350" y="1696575"/>
              <a:ext cx="1937225" cy="3950"/>
            </a:xfrm>
            <a:custGeom>
              <a:avLst/>
              <a:gdLst/>
              <a:ahLst/>
              <a:cxnLst/>
              <a:rect l="l" t="t" r="r" b="b"/>
              <a:pathLst>
                <a:path w="77489" h="158" extrusionOk="0">
                  <a:moveTo>
                    <a:pt x="79" y="0"/>
                  </a:moveTo>
                  <a:cubicBezTo>
                    <a:pt x="38" y="0"/>
                    <a:pt x="0" y="35"/>
                    <a:pt x="0" y="79"/>
                  </a:cubicBezTo>
                  <a:cubicBezTo>
                    <a:pt x="0" y="123"/>
                    <a:pt x="38" y="158"/>
                    <a:pt x="79" y="158"/>
                  </a:cubicBezTo>
                  <a:lnTo>
                    <a:pt x="77409" y="158"/>
                  </a:lnTo>
                  <a:cubicBezTo>
                    <a:pt x="77454" y="158"/>
                    <a:pt x="77488" y="123"/>
                    <a:pt x="77488" y="79"/>
                  </a:cubicBezTo>
                  <a:cubicBezTo>
                    <a:pt x="77488" y="35"/>
                    <a:pt x="77454" y="0"/>
                    <a:pt x="77409"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4702075" y="2795600"/>
              <a:ext cx="85075" cy="85000"/>
            </a:xfrm>
            <a:custGeom>
              <a:avLst/>
              <a:gdLst/>
              <a:ahLst/>
              <a:cxnLst/>
              <a:rect l="l" t="t" r="r" b="b"/>
              <a:pathLst>
                <a:path w="3403" h="3400" extrusionOk="0">
                  <a:moveTo>
                    <a:pt x="1697" y="240"/>
                  </a:moveTo>
                  <a:lnTo>
                    <a:pt x="2200" y="1165"/>
                  </a:lnTo>
                  <a:cubicBezTo>
                    <a:pt x="2210" y="1177"/>
                    <a:pt x="2222" y="1190"/>
                    <a:pt x="2232" y="1196"/>
                  </a:cubicBezTo>
                  <a:lnTo>
                    <a:pt x="3154" y="1700"/>
                  </a:lnTo>
                  <a:lnTo>
                    <a:pt x="2232" y="2203"/>
                  </a:lnTo>
                  <a:cubicBezTo>
                    <a:pt x="2222" y="2213"/>
                    <a:pt x="2210" y="2222"/>
                    <a:pt x="2200" y="2235"/>
                  </a:cubicBezTo>
                  <a:lnTo>
                    <a:pt x="1697" y="3157"/>
                  </a:lnTo>
                  <a:lnTo>
                    <a:pt x="1193" y="2235"/>
                  </a:lnTo>
                  <a:cubicBezTo>
                    <a:pt x="1187" y="2222"/>
                    <a:pt x="1175" y="2213"/>
                    <a:pt x="1162" y="2203"/>
                  </a:cubicBezTo>
                  <a:lnTo>
                    <a:pt x="243" y="1700"/>
                  </a:lnTo>
                  <a:lnTo>
                    <a:pt x="1162" y="1196"/>
                  </a:lnTo>
                  <a:cubicBezTo>
                    <a:pt x="1175" y="1190"/>
                    <a:pt x="1187" y="1177"/>
                    <a:pt x="1193" y="1165"/>
                  </a:cubicBezTo>
                  <a:lnTo>
                    <a:pt x="1697" y="240"/>
                  </a:lnTo>
                  <a:close/>
                  <a:moveTo>
                    <a:pt x="1703" y="1"/>
                  </a:moveTo>
                  <a:cubicBezTo>
                    <a:pt x="1672" y="1"/>
                    <a:pt x="1647" y="16"/>
                    <a:pt x="1631" y="41"/>
                  </a:cubicBezTo>
                  <a:lnTo>
                    <a:pt x="1068" y="1067"/>
                  </a:lnTo>
                  <a:lnTo>
                    <a:pt x="42" y="1631"/>
                  </a:lnTo>
                  <a:cubicBezTo>
                    <a:pt x="16" y="1646"/>
                    <a:pt x="1" y="1668"/>
                    <a:pt x="1" y="1700"/>
                  </a:cubicBezTo>
                  <a:cubicBezTo>
                    <a:pt x="1" y="1731"/>
                    <a:pt x="16" y="1756"/>
                    <a:pt x="42" y="1772"/>
                  </a:cubicBezTo>
                  <a:lnTo>
                    <a:pt x="1068" y="2332"/>
                  </a:lnTo>
                  <a:lnTo>
                    <a:pt x="1631" y="3361"/>
                  </a:lnTo>
                  <a:cubicBezTo>
                    <a:pt x="1647" y="3383"/>
                    <a:pt x="1675" y="3399"/>
                    <a:pt x="1703" y="3399"/>
                  </a:cubicBezTo>
                  <a:cubicBezTo>
                    <a:pt x="1728" y="3399"/>
                    <a:pt x="1757" y="3383"/>
                    <a:pt x="1772" y="3361"/>
                  </a:cubicBezTo>
                  <a:lnTo>
                    <a:pt x="2336" y="2332"/>
                  </a:lnTo>
                  <a:lnTo>
                    <a:pt x="3362" y="1772"/>
                  </a:lnTo>
                  <a:cubicBezTo>
                    <a:pt x="3387" y="1756"/>
                    <a:pt x="3402" y="1731"/>
                    <a:pt x="3402" y="1700"/>
                  </a:cubicBezTo>
                  <a:cubicBezTo>
                    <a:pt x="3402" y="1668"/>
                    <a:pt x="3387" y="1646"/>
                    <a:pt x="3362" y="1631"/>
                  </a:cubicBezTo>
                  <a:lnTo>
                    <a:pt x="2336" y="1067"/>
                  </a:lnTo>
                  <a:lnTo>
                    <a:pt x="1772" y="41"/>
                  </a:lnTo>
                  <a:cubicBezTo>
                    <a:pt x="1757" y="16"/>
                    <a:pt x="1735" y="1"/>
                    <a:pt x="1703"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4780750" y="1820000"/>
              <a:ext cx="3950" cy="972175"/>
            </a:xfrm>
            <a:custGeom>
              <a:avLst/>
              <a:gdLst/>
              <a:ahLst/>
              <a:cxnLst/>
              <a:rect l="l" t="t" r="r" b="b"/>
              <a:pathLst>
                <a:path w="158" h="38887" extrusionOk="0">
                  <a:moveTo>
                    <a:pt x="79" y="1"/>
                  </a:moveTo>
                  <a:cubicBezTo>
                    <a:pt x="38" y="1"/>
                    <a:pt x="1" y="35"/>
                    <a:pt x="1" y="79"/>
                  </a:cubicBezTo>
                  <a:lnTo>
                    <a:pt x="1" y="38807"/>
                  </a:lnTo>
                  <a:cubicBezTo>
                    <a:pt x="1" y="38851"/>
                    <a:pt x="38" y="38886"/>
                    <a:pt x="79" y="38886"/>
                  </a:cubicBezTo>
                  <a:cubicBezTo>
                    <a:pt x="123" y="38886"/>
                    <a:pt x="158" y="38851"/>
                    <a:pt x="158" y="38807"/>
                  </a:cubicBezTo>
                  <a:lnTo>
                    <a:pt x="158" y="79"/>
                  </a:lnTo>
                  <a:cubicBezTo>
                    <a:pt x="158" y="35"/>
                    <a:pt x="123" y="1"/>
                    <a:pt x="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4780750" y="2884025"/>
              <a:ext cx="3950" cy="972150"/>
            </a:xfrm>
            <a:custGeom>
              <a:avLst/>
              <a:gdLst/>
              <a:ahLst/>
              <a:cxnLst/>
              <a:rect l="l" t="t" r="r" b="b"/>
              <a:pathLst>
                <a:path w="158" h="38886" extrusionOk="0">
                  <a:moveTo>
                    <a:pt x="79" y="1"/>
                  </a:moveTo>
                  <a:cubicBezTo>
                    <a:pt x="38" y="1"/>
                    <a:pt x="1" y="35"/>
                    <a:pt x="1" y="79"/>
                  </a:cubicBezTo>
                  <a:lnTo>
                    <a:pt x="1" y="38807"/>
                  </a:lnTo>
                  <a:cubicBezTo>
                    <a:pt x="1" y="38851"/>
                    <a:pt x="38" y="38886"/>
                    <a:pt x="79" y="38886"/>
                  </a:cubicBezTo>
                  <a:cubicBezTo>
                    <a:pt x="123" y="38886"/>
                    <a:pt x="158" y="38851"/>
                    <a:pt x="158" y="38807"/>
                  </a:cubicBezTo>
                  <a:lnTo>
                    <a:pt x="158" y="79"/>
                  </a:lnTo>
                  <a:cubicBezTo>
                    <a:pt x="158" y="35"/>
                    <a:pt x="123" y="1"/>
                    <a:pt x="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 name="Google Shape;27;p2"/>
          <p:cNvSpPr txBox="1">
            <a:spLocks noGrp="1"/>
          </p:cNvSpPr>
          <p:nvPr>
            <p:ph type="ctrTitle"/>
          </p:nvPr>
        </p:nvSpPr>
        <p:spPr>
          <a:xfrm>
            <a:off x="3561900" y="1044900"/>
            <a:ext cx="5010600" cy="2656800"/>
          </a:xfrm>
          <a:prstGeom prst="rect">
            <a:avLst/>
          </a:prstGeom>
        </p:spPr>
        <p:txBody>
          <a:bodyPr spcFirstLastPara="1" wrap="square" lIns="91425" tIns="91425" rIns="91425" bIns="91425" anchor="b" anchorCtr="0">
            <a:noAutofit/>
          </a:bodyPr>
          <a:lstStyle>
            <a:lvl1pPr lvl="0" algn="ctr">
              <a:lnSpc>
                <a:spcPct val="80000"/>
              </a:lnSpc>
              <a:spcBef>
                <a:spcPts val="0"/>
              </a:spcBef>
              <a:spcAft>
                <a:spcPts val="0"/>
              </a:spcAft>
              <a:buClr>
                <a:srgbClr val="191919"/>
              </a:buClr>
              <a:buSzPts val="5200"/>
              <a:buNone/>
              <a:defRPr sz="53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28" name="Google Shape;28;p2"/>
          <p:cNvSpPr txBox="1">
            <a:spLocks noGrp="1"/>
          </p:cNvSpPr>
          <p:nvPr>
            <p:ph type="subTitle" idx="1"/>
          </p:nvPr>
        </p:nvSpPr>
        <p:spPr>
          <a:xfrm>
            <a:off x="3561850" y="3701700"/>
            <a:ext cx="5010600" cy="396900"/>
          </a:xfrm>
          <a:prstGeom prst="rect">
            <a:avLst/>
          </a:prstGeom>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29" name="Google Shape;29;p2"/>
          <p:cNvGrpSpPr/>
          <p:nvPr/>
        </p:nvGrpSpPr>
        <p:grpSpPr>
          <a:xfrm>
            <a:off x="7715302" y="364384"/>
            <a:ext cx="1050800" cy="552100"/>
            <a:chOff x="7715302" y="364384"/>
            <a:chExt cx="1050800" cy="552100"/>
          </a:xfrm>
        </p:grpSpPr>
        <p:sp>
          <p:nvSpPr>
            <p:cNvPr id="30" name="Google Shape;30;p2"/>
            <p:cNvSpPr/>
            <p:nvPr/>
          </p:nvSpPr>
          <p:spPr>
            <a:xfrm>
              <a:off x="8258002" y="666095"/>
              <a:ext cx="110606" cy="110368"/>
            </a:xfrm>
            <a:custGeom>
              <a:avLst/>
              <a:gdLst/>
              <a:ahLst/>
              <a:cxnLst/>
              <a:rect l="l" t="t" r="r" b="b"/>
              <a:pathLst>
                <a:path w="1395" h="1392" extrusionOk="0">
                  <a:moveTo>
                    <a:pt x="696" y="157"/>
                  </a:moveTo>
                  <a:cubicBezTo>
                    <a:pt x="992" y="157"/>
                    <a:pt x="1231" y="397"/>
                    <a:pt x="1237" y="696"/>
                  </a:cubicBezTo>
                  <a:cubicBezTo>
                    <a:pt x="1237" y="995"/>
                    <a:pt x="992" y="1234"/>
                    <a:pt x="696" y="1234"/>
                  </a:cubicBezTo>
                  <a:cubicBezTo>
                    <a:pt x="397" y="1234"/>
                    <a:pt x="158" y="991"/>
                    <a:pt x="158" y="696"/>
                  </a:cubicBezTo>
                  <a:cubicBezTo>
                    <a:pt x="158" y="397"/>
                    <a:pt x="404" y="157"/>
                    <a:pt x="696" y="157"/>
                  </a:cubicBezTo>
                  <a:close/>
                  <a:moveTo>
                    <a:pt x="696" y="0"/>
                  </a:moveTo>
                  <a:cubicBezTo>
                    <a:pt x="312" y="0"/>
                    <a:pt x="1" y="309"/>
                    <a:pt x="1" y="696"/>
                  </a:cubicBezTo>
                  <a:cubicBezTo>
                    <a:pt x="1" y="1080"/>
                    <a:pt x="315" y="1391"/>
                    <a:pt x="696" y="1391"/>
                  </a:cubicBezTo>
                  <a:cubicBezTo>
                    <a:pt x="1080" y="1391"/>
                    <a:pt x="1395" y="1080"/>
                    <a:pt x="1395" y="696"/>
                  </a:cubicBezTo>
                  <a:cubicBezTo>
                    <a:pt x="1395" y="309"/>
                    <a:pt x="1080" y="0"/>
                    <a:pt x="6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8303868" y="364384"/>
              <a:ext cx="136057" cy="136057"/>
            </a:xfrm>
            <a:custGeom>
              <a:avLst/>
              <a:gdLst/>
              <a:ahLst/>
              <a:cxnLst/>
              <a:rect l="l" t="t" r="r" b="b"/>
              <a:pathLst>
                <a:path w="1716" h="1716" extrusionOk="0">
                  <a:moveTo>
                    <a:pt x="860" y="240"/>
                  </a:moveTo>
                  <a:lnTo>
                    <a:pt x="1068" y="617"/>
                  </a:lnTo>
                  <a:cubicBezTo>
                    <a:pt x="1077" y="630"/>
                    <a:pt x="1087" y="643"/>
                    <a:pt x="1099" y="649"/>
                  </a:cubicBezTo>
                  <a:lnTo>
                    <a:pt x="1477" y="860"/>
                  </a:lnTo>
                  <a:lnTo>
                    <a:pt x="1099" y="1067"/>
                  </a:lnTo>
                  <a:cubicBezTo>
                    <a:pt x="1087" y="1074"/>
                    <a:pt x="1077" y="1086"/>
                    <a:pt x="1068" y="1099"/>
                  </a:cubicBezTo>
                  <a:lnTo>
                    <a:pt x="860" y="1477"/>
                  </a:lnTo>
                  <a:lnTo>
                    <a:pt x="652" y="1099"/>
                  </a:lnTo>
                  <a:cubicBezTo>
                    <a:pt x="643" y="1086"/>
                    <a:pt x="630" y="1074"/>
                    <a:pt x="621" y="1067"/>
                  </a:cubicBezTo>
                  <a:lnTo>
                    <a:pt x="243" y="860"/>
                  </a:lnTo>
                  <a:lnTo>
                    <a:pt x="621" y="649"/>
                  </a:lnTo>
                  <a:cubicBezTo>
                    <a:pt x="630" y="643"/>
                    <a:pt x="643" y="630"/>
                    <a:pt x="652" y="617"/>
                  </a:cubicBezTo>
                  <a:lnTo>
                    <a:pt x="860" y="240"/>
                  </a:lnTo>
                  <a:close/>
                  <a:moveTo>
                    <a:pt x="860" y="1"/>
                  </a:moveTo>
                  <a:cubicBezTo>
                    <a:pt x="829" y="1"/>
                    <a:pt x="803" y="16"/>
                    <a:pt x="788" y="42"/>
                  </a:cubicBezTo>
                  <a:lnTo>
                    <a:pt x="526" y="523"/>
                  </a:lnTo>
                  <a:lnTo>
                    <a:pt x="42" y="787"/>
                  </a:lnTo>
                  <a:cubicBezTo>
                    <a:pt x="17" y="803"/>
                    <a:pt x="1" y="828"/>
                    <a:pt x="1" y="860"/>
                  </a:cubicBezTo>
                  <a:cubicBezTo>
                    <a:pt x="1" y="891"/>
                    <a:pt x="17" y="913"/>
                    <a:pt x="42" y="929"/>
                  </a:cubicBezTo>
                  <a:lnTo>
                    <a:pt x="526" y="1193"/>
                  </a:lnTo>
                  <a:lnTo>
                    <a:pt x="788" y="1678"/>
                  </a:lnTo>
                  <a:cubicBezTo>
                    <a:pt x="803" y="1700"/>
                    <a:pt x="832" y="1716"/>
                    <a:pt x="860" y="1716"/>
                  </a:cubicBezTo>
                  <a:cubicBezTo>
                    <a:pt x="888" y="1716"/>
                    <a:pt x="914" y="1700"/>
                    <a:pt x="929" y="1678"/>
                  </a:cubicBezTo>
                  <a:lnTo>
                    <a:pt x="1194" y="1193"/>
                  </a:lnTo>
                  <a:lnTo>
                    <a:pt x="1678" y="929"/>
                  </a:lnTo>
                  <a:cubicBezTo>
                    <a:pt x="1700" y="913"/>
                    <a:pt x="1716" y="891"/>
                    <a:pt x="1716" y="860"/>
                  </a:cubicBezTo>
                  <a:cubicBezTo>
                    <a:pt x="1716" y="828"/>
                    <a:pt x="1700" y="803"/>
                    <a:pt x="1678" y="787"/>
                  </a:cubicBezTo>
                  <a:lnTo>
                    <a:pt x="1194" y="523"/>
                  </a:lnTo>
                  <a:lnTo>
                    <a:pt x="929" y="42"/>
                  </a:lnTo>
                  <a:cubicBezTo>
                    <a:pt x="914" y="16"/>
                    <a:pt x="892"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8669213" y="819594"/>
              <a:ext cx="96889" cy="96889"/>
            </a:xfrm>
            <a:custGeom>
              <a:avLst/>
              <a:gdLst/>
              <a:ahLst/>
              <a:cxnLst/>
              <a:rect l="l" t="t" r="r" b="b"/>
              <a:pathLst>
                <a:path w="1222" h="1222" extrusionOk="0">
                  <a:moveTo>
                    <a:pt x="611" y="246"/>
                  </a:moveTo>
                  <a:lnTo>
                    <a:pt x="727" y="460"/>
                  </a:lnTo>
                  <a:cubicBezTo>
                    <a:pt x="736" y="472"/>
                    <a:pt x="749" y="485"/>
                    <a:pt x="759" y="491"/>
                  </a:cubicBezTo>
                  <a:lnTo>
                    <a:pt x="976" y="611"/>
                  </a:lnTo>
                  <a:lnTo>
                    <a:pt x="759" y="727"/>
                  </a:lnTo>
                  <a:cubicBezTo>
                    <a:pt x="749" y="737"/>
                    <a:pt x="736" y="749"/>
                    <a:pt x="727" y="759"/>
                  </a:cubicBezTo>
                  <a:lnTo>
                    <a:pt x="611" y="976"/>
                  </a:lnTo>
                  <a:lnTo>
                    <a:pt x="491" y="759"/>
                  </a:lnTo>
                  <a:cubicBezTo>
                    <a:pt x="485" y="749"/>
                    <a:pt x="472" y="737"/>
                    <a:pt x="460" y="727"/>
                  </a:cubicBezTo>
                  <a:lnTo>
                    <a:pt x="246" y="611"/>
                  </a:lnTo>
                  <a:lnTo>
                    <a:pt x="460" y="491"/>
                  </a:lnTo>
                  <a:cubicBezTo>
                    <a:pt x="472" y="485"/>
                    <a:pt x="485" y="472"/>
                    <a:pt x="491" y="460"/>
                  </a:cubicBezTo>
                  <a:lnTo>
                    <a:pt x="611" y="246"/>
                  </a:lnTo>
                  <a:close/>
                  <a:moveTo>
                    <a:pt x="611" y="0"/>
                  </a:moveTo>
                  <a:cubicBezTo>
                    <a:pt x="579" y="0"/>
                    <a:pt x="554" y="16"/>
                    <a:pt x="538" y="41"/>
                  </a:cubicBezTo>
                  <a:lnTo>
                    <a:pt x="362" y="362"/>
                  </a:lnTo>
                  <a:lnTo>
                    <a:pt x="41" y="538"/>
                  </a:lnTo>
                  <a:cubicBezTo>
                    <a:pt x="16" y="554"/>
                    <a:pt x="0" y="579"/>
                    <a:pt x="0" y="611"/>
                  </a:cubicBezTo>
                  <a:cubicBezTo>
                    <a:pt x="0" y="642"/>
                    <a:pt x="16" y="664"/>
                    <a:pt x="41" y="680"/>
                  </a:cubicBezTo>
                  <a:lnTo>
                    <a:pt x="362" y="859"/>
                  </a:lnTo>
                  <a:lnTo>
                    <a:pt x="538" y="1180"/>
                  </a:lnTo>
                  <a:cubicBezTo>
                    <a:pt x="554" y="1205"/>
                    <a:pt x="582" y="1221"/>
                    <a:pt x="611" y="1221"/>
                  </a:cubicBezTo>
                  <a:cubicBezTo>
                    <a:pt x="639" y="1221"/>
                    <a:pt x="664" y="1205"/>
                    <a:pt x="680" y="1180"/>
                  </a:cubicBezTo>
                  <a:lnTo>
                    <a:pt x="859" y="859"/>
                  </a:lnTo>
                  <a:lnTo>
                    <a:pt x="1180" y="680"/>
                  </a:lnTo>
                  <a:cubicBezTo>
                    <a:pt x="1205" y="664"/>
                    <a:pt x="1221" y="642"/>
                    <a:pt x="1221" y="611"/>
                  </a:cubicBezTo>
                  <a:cubicBezTo>
                    <a:pt x="1221" y="579"/>
                    <a:pt x="1205" y="554"/>
                    <a:pt x="1180" y="538"/>
                  </a:cubicBezTo>
                  <a:lnTo>
                    <a:pt x="859" y="362"/>
                  </a:lnTo>
                  <a:lnTo>
                    <a:pt x="680" y="41"/>
                  </a:lnTo>
                  <a:cubicBezTo>
                    <a:pt x="664" y="16"/>
                    <a:pt x="642" y="0"/>
                    <a:pt x="6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7715302" y="412671"/>
              <a:ext cx="39247" cy="39485"/>
            </a:xfrm>
            <a:custGeom>
              <a:avLst/>
              <a:gdLst/>
              <a:ahLst/>
              <a:cxnLst/>
              <a:rect l="l" t="t" r="r" b="b"/>
              <a:pathLst>
                <a:path w="495" h="498" extrusionOk="0">
                  <a:moveTo>
                    <a:pt x="249" y="1"/>
                  </a:moveTo>
                  <a:cubicBezTo>
                    <a:pt x="110" y="1"/>
                    <a:pt x="0" y="114"/>
                    <a:pt x="0" y="249"/>
                  </a:cubicBezTo>
                  <a:cubicBezTo>
                    <a:pt x="0" y="388"/>
                    <a:pt x="110" y="498"/>
                    <a:pt x="249" y="498"/>
                  </a:cubicBezTo>
                  <a:cubicBezTo>
                    <a:pt x="384" y="498"/>
                    <a:pt x="494" y="388"/>
                    <a:pt x="494" y="249"/>
                  </a:cubicBezTo>
                  <a:cubicBezTo>
                    <a:pt x="494" y="114"/>
                    <a:pt x="384" y="1"/>
                    <a:pt x="2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34;p2"/>
          <p:cNvSpPr/>
          <p:nvPr/>
        </p:nvSpPr>
        <p:spPr>
          <a:xfrm>
            <a:off x="8343943" y="4575259"/>
            <a:ext cx="136057" cy="136057"/>
          </a:xfrm>
          <a:custGeom>
            <a:avLst/>
            <a:gdLst/>
            <a:ahLst/>
            <a:cxnLst/>
            <a:rect l="l" t="t" r="r" b="b"/>
            <a:pathLst>
              <a:path w="1716" h="1716" extrusionOk="0">
                <a:moveTo>
                  <a:pt x="860" y="240"/>
                </a:moveTo>
                <a:lnTo>
                  <a:pt x="1068" y="617"/>
                </a:lnTo>
                <a:cubicBezTo>
                  <a:pt x="1077" y="630"/>
                  <a:pt x="1087" y="643"/>
                  <a:pt x="1099" y="649"/>
                </a:cubicBezTo>
                <a:lnTo>
                  <a:pt x="1477" y="860"/>
                </a:lnTo>
                <a:lnTo>
                  <a:pt x="1099" y="1067"/>
                </a:lnTo>
                <a:cubicBezTo>
                  <a:pt x="1087" y="1074"/>
                  <a:pt x="1077" y="1086"/>
                  <a:pt x="1068" y="1099"/>
                </a:cubicBezTo>
                <a:lnTo>
                  <a:pt x="860" y="1477"/>
                </a:lnTo>
                <a:lnTo>
                  <a:pt x="652" y="1099"/>
                </a:lnTo>
                <a:cubicBezTo>
                  <a:pt x="643" y="1086"/>
                  <a:pt x="630" y="1074"/>
                  <a:pt x="621" y="1067"/>
                </a:cubicBezTo>
                <a:lnTo>
                  <a:pt x="243" y="860"/>
                </a:lnTo>
                <a:lnTo>
                  <a:pt x="621" y="649"/>
                </a:lnTo>
                <a:cubicBezTo>
                  <a:pt x="630" y="643"/>
                  <a:pt x="643" y="630"/>
                  <a:pt x="652" y="617"/>
                </a:cubicBezTo>
                <a:lnTo>
                  <a:pt x="860" y="240"/>
                </a:lnTo>
                <a:close/>
                <a:moveTo>
                  <a:pt x="860" y="1"/>
                </a:moveTo>
                <a:cubicBezTo>
                  <a:pt x="829" y="1"/>
                  <a:pt x="803" y="16"/>
                  <a:pt x="788" y="42"/>
                </a:cubicBezTo>
                <a:lnTo>
                  <a:pt x="526" y="523"/>
                </a:lnTo>
                <a:lnTo>
                  <a:pt x="42" y="787"/>
                </a:lnTo>
                <a:cubicBezTo>
                  <a:pt x="17" y="803"/>
                  <a:pt x="1" y="828"/>
                  <a:pt x="1" y="860"/>
                </a:cubicBezTo>
                <a:cubicBezTo>
                  <a:pt x="1" y="891"/>
                  <a:pt x="17" y="913"/>
                  <a:pt x="42" y="929"/>
                </a:cubicBezTo>
                <a:lnTo>
                  <a:pt x="526" y="1193"/>
                </a:lnTo>
                <a:lnTo>
                  <a:pt x="788" y="1678"/>
                </a:lnTo>
                <a:cubicBezTo>
                  <a:pt x="803" y="1700"/>
                  <a:pt x="832" y="1716"/>
                  <a:pt x="860" y="1716"/>
                </a:cubicBezTo>
                <a:cubicBezTo>
                  <a:pt x="888" y="1716"/>
                  <a:pt x="914" y="1700"/>
                  <a:pt x="929" y="1678"/>
                </a:cubicBezTo>
                <a:lnTo>
                  <a:pt x="1194" y="1193"/>
                </a:lnTo>
                <a:lnTo>
                  <a:pt x="1678" y="929"/>
                </a:lnTo>
                <a:cubicBezTo>
                  <a:pt x="1700" y="913"/>
                  <a:pt x="1716" y="891"/>
                  <a:pt x="1716" y="860"/>
                </a:cubicBezTo>
                <a:cubicBezTo>
                  <a:pt x="1716" y="828"/>
                  <a:pt x="1700" y="803"/>
                  <a:pt x="1678" y="787"/>
                </a:cubicBezTo>
                <a:lnTo>
                  <a:pt x="1194" y="523"/>
                </a:lnTo>
                <a:lnTo>
                  <a:pt x="929" y="42"/>
                </a:lnTo>
                <a:cubicBezTo>
                  <a:pt x="914" y="16"/>
                  <a:pt x="892"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47"/>
        <p:cNvGrpSpPr/>
        <p:nvPr/>
      </p:nvGrpSpPr>
      <p:grpSpPr>
        <a:xfrm>
          <a:off x="0" y="0"/>
          <a:ext cx="0" cy="0"/>
          <a:chOff x="0" y="0"/>
          <a:chExt cx="0" cy="0"/>
        </a:xfrm>
      </p:grpSpPr>
      <p:grpSp>
        <p:nvGrpSpPr>
          <p:cNvPr id="348" name="Google Shape;348;p9"/>
          <p:cNvGrpSpPr/>
          <p:nvPr/>
        </p:nvGrpSpPr>
        <p:grpSpPr>
          <a:xfrm>
            <a:off x="106373" y="132686"/>
            <a:ext cx="8931254" cy="4878128"/>
            <a:chOff x="510700" y="1660775"/>
            <a:chExt cx="4311075" cy="2354650"/>
          </a:xfrm>
        </p:grpSpPr>
        <p:sp>
          <p:nvSpPr>
            <p:cNvPr id="349" name="Google Shape;349;p9"/>
            <p:cNvSpPr/>
            <p:nvPr/>
          </p:nvSpPr>
          <p:spPr>
            <a:xfrm>
              <a:off x="510700" y="1660775"/>
              <a:ext cx="4311075" cy="2354650"/>
            </a:xfrm>
            <a:custGeom>
              <a:avLst/>
              <a:gdLst/>
              <a:ahLst/>
              <a:cxnLst/>
              <a:rect l="l" t="t" r="r" b="b"/>
              <a:pathLst>
                <a:path w="172443" h="94186" extrusionOk="0">
                  <a:moveTo>
                    <a:pt x="171753" y="158"/>
                  </a:moveTo>
                  <a:cubicBezTo>
                    <a:pt x="172042" y="158"/>
                    <a:pt x="172278" y="394"/>
                    <a:pt x="172278" y="686"/>
                  </a:cubicBezTo>
                  <a:lnTo>
                    <a:pt x="172278" y="93496"/>
                  </a:lnTo>
                  <a:cubicBezTo>
                    <a:pt x="172278" y="93789"/>
                    <a:pt x="172042" y="94025"/>
                    <a:pt x="171753" y="94025"/>
                  </a:cubicBezTo>
                  <a:lnTo>
                    <a:pt x="681" y="94025"/>
                  </a:lnTo>
                  <a:cubicBezTo>
                    <a:pt x="391" y="94025"/>
                    <a:pt x="155" y="93789"/>
                    <a:pt x="155" y="93496"/>
                  </a:cubicBezTo>
                  <a:lnTo>
                    <a:pt x="155" y="686"/>
                  </a:lnTo>
                  <a:cubicBezTo>
                    <a:pt x="155" y="394"/>
                    <a:pt x="391" y="158"/>
                    <a:pt x="681" y="158"/>
                  </a:cubicBezTo>
                  <a:close/>
                  <a:moveTo>
                    <a:pt x="687" y="0"/>
                  </a:moveTo>
                  <a:cubicBezTo>
                    <a:pt x="309" y="0"/>
                    <a:pt x="1" y="309"/>
                    <a:pt x="1" y="686"/>
                  </a:cubicBezTo>
                  <a:lnTo>
                    <a:pt x="1" y="93502"/>
                  </a:lnTo>
                  <a:cubicBezTo>
                    <a:pt x="1" y="93880"/>
                    <a:pt x="309" y="94185"/>
                    <a:pt x="687" y="94185"/>
                  </a:cubicBezTo>
                  <a:lnTo>
                    <a:pt x="171756" y="94185"/>
                  </a:lnTo>
                  <a:cubicBezTo>
                    <a:pt x="172134" y="94185"/>
                    <a:pt x="172442" y="93880"/>
                    <a:pt x="172442" y="93496"/>
                  </a:cubicBezTo>
                  <a:lnTo>
                    <a:pt x="172442" y="686"/>
                  </a:lnTo>
                  <a:cubicBezTo>
                    <a:pt x="172442" y="309"/>
                    <a:pt x="172134" y="0"/>
                    <a:pt x="171756"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9"/>
            <p:cNvSpPr/>
            <p:nvPr/>
          </p:nvSpPr>
          <p:spPr>
            <a:xfrm>
              <a:off x="535500" y="3864550"/>
              <a:ext cx="123125" cy="116250"/>
            </a:xfrm>
            <a:custGeom>
              <a:avLst/>
              <a:gdLst/>
              <a:ahLst/>
              <a:cxnLst/>
              <a:rect l="l" t="t" r="r" b="b"/>
              <a:pathLst>
                <a:path w="4925" h="4650" extrusionOk="0">
                  <a:moveTo>
                    <a:pt x="2436" y="162"/>
                  </a:moveTo>
                  <a:cubicBezTo>
                    <a:pt x="2360" y="216"/>
                    <a:pt x="2285" y="275"/>
                    <a:pt x="2222" y="351"/>
                  </a:cubicBezTo>
                  <a:cubicBezTo>
                    <a:pt x="1913" y="656"/>
                    <a:pt x="1743" y="1065"/>
                    <a:pt x="1743" y="1503"/>
                  </a:cubicBezTo>
                  <a:cubicBezTo>
                    <a:pt x="1743" y="1940"/>
                    <a:pt x="1917" y="2352"/>
                    <a:pt x="2222" y="2658"/>
                  </a:cubicBezTo>
                  <a:cubicBezTo>
                    <a:pt x="2530" y="2966"/>
                    <a:pt x="2939" y="3136"/>
                    <a:pt x="3377" y="3136"/>
                  </a:cubicBezTo>
                  <a:cubicBezTo>
                    <a:pt x="3808" y="3136"/>
                    <a:pt x="4220" y="2963"/>
                    <a:pt x="4528" y="2654"/>
                  </a:cubicBezTo>
                  <a:cubicBezTo>
                    <a:pt x="4595" y="2588"/>
                    <a:pt x="4654" y="2513"/>
                    <a:pt x="4708" y="2440"/>
                  </a:cubicBezTo>
                  <a:lnTo>
                    <a:pt x="4708" y="2440"/>
                  </a:lnTo>
                  <a:cubicBezTo>
                    <a:pt x="4686" y="2969"/>
                    <a:pt x="4462" y="3479"/>
                    <a:pt x="4078" y="3860"/>
                  </a:cubicBezTo>
                  <a:cubicBezTo>
                    <a:pt x="3656" y="4280"/>
                    <a:pt x="3101" y="4491"/>
                    <a:pt x="2546" y="4491"/>
                  </a:cubicBezTo>
                  <a:cubicBezTo>
                    <a:pt x="1992" y="4491"/>
                    <a:pt x="1438" y="4281"/>
                    <a:pt x="1017" y="3860"/>
                  </a:cubicBezTo>
                  <a:cubicBezTo>
                    <a:pt x="170" y="3013"/>
                    <a:pt x="170" y="1635"/>
                    <a:pt x="1017" y="792"/>
                  </a:cubicBezTo>
                  <a:cubicBezTo>
                    <a:pt x="1397" y="411"/>
                    <a:pt x="1904" y="187"/>
                    <a:pt x="2436" y="162"/>
                  </a:cubicBezTo>
                  <a:close/>
                  <a:moveTo>
                    <a:pt x="2549" y="1"/>
                  </a:moveTo>
                  <a:cubicBezTo>
                    <a:pt x="1935" y="1"/>
                    <a:pt x="1342" y="243"/>
                    <a:pt x="906" y="681"/>
                  </a:cubicBezTo>
                  <a:cubicBezTo>
                    <a:pt x="0" y="1585"/>
                    <a:pt x="0" y="3060"/>
                    <a:pt x="906" y="3970"/>
                  </a:cubicBezTo>
                  <a:cubicBezTo>
                    <a:pt x="1356" y="4423"/>
                    <a:pt x="1951" y="4650"/>
                    <a:pt x="2546" y="4650"/>
                  </a:cubicBezTo>
                  <a:cubicBezTo>
                    <a:pt x="3141" y="4650"/>
                    <a:pt x="3739" y="4423"/>
                    <a:pt x="4198" y="3970"/>
                  </a:cubicBezTo>
                  <a:cubicBezTo>
                    <a:pt x="4683" y="3485"/>
                    <a:pt x="4925" y="2821"/>
                    <a:pt x="4871" y="2142"/>
                  </a:cubicBezTo>
                  <a:cubicBezTo>
                    <a:pt x="4865" y="2104"/>
                    <a:pt x="4840" y="2075"/>
                    <a:pt x="4802" y="2069"/>
                  </a:cubicBezTo>
                  <a:cubicBezTo>
                    <a:pt x="4800" y="2069"/>
                    <a:pt x="4797" y="2069"/>
                    <a:pt x="4795" y="2069"/>
                  </a:cubicBezTo>
                  <a:cubicBezTo>
                    <a:pt x="4763" y="2069"/>
                    <a:pt x="4732" y="2087"/>
                    <a:pt x="4717" y="2116"/>
                  </a:cubicBezTo>
                  <a:cubicBezTo>
                    <a:pt x="4645" y="2274"/>
                    <a:pt x="4547" y="2415"/>
                    <a:pt x="4421" y="2541"/>
                  </a:cubicBezTo>
                  <a:cubicBezTo>
                    <a:pt x="4141" y="2821"/>
                    <a:pt x="3773" y="2972"/>
                    <a:pt x="3380" y="2972"/>
                  </a:cubicBezTo>
                  <a:cubicBezTo>
                    <a:pt x="2986" y="2972"/>
                    <a:pt x="2615" y="2821"/>
                    <a:pt x="2338" y="2541"/>
                  </a:cubicBezTo>
                  <a:cubicBezTo>
                    <a:pt x="2058" y="2264"/>
                    <a:pt x="1904" y="1893"/>
                    <a:pt x="1904" y="1500"/>
                  </a:cubicBezTo>
                  <a:cubicBezTo>
                    <a:pt x="1904" y="1106"/>
                    <a:pt x="2058" y="735"/>
                    <a:pt x="2338" y="455"/>
                  </a:cubicBezTo>
                  <a:cubicBezTo>
                    <a:pt x="2458" y="332"/>
                    <a:pt x="2599" y="231"/>
                    <a:pt x="2757" y="162"/>
                  </a:cubicBezTo>
                  <a:cubicBezTo>
                    <a:pt x="2788" y="146"/>
                    <a:pt x="2810" y="112"/>
                    <a:pt x="2801" y="74"/>
                  </a:cubicBezTo>
                  <a:cubicBezTo>
                    <a:pt x="2798" y="39"/>
                    <a:pt x="2766" y="11"/>
                    <a:pt x="2732" y="8"/>
                  </a:cubicBezTo>
                  <a:cubicBezTo>
                    <a:pt x="2670" y="3"/>
                    <a:pt x="2609" y="1"/>
                    <a:pt x="254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9"/>
            <p:cNvSpPr/>
            <p:nvPr/>
          </p:nvSpPr>
          <p:spPr>
            <a:xfrm>
              <a:off x="541075" y="1695300"/>
              <a:ext cx="117475" cy="116225"/>
            </a:xfrm>
            <a:custGeom>
              <a:avLst/>
              <a:gdLst/>
              <a:ahLst/>
              <a:cxnLst/>
              <a:rect l="l" t="t" r="r" b="b"/>
              <a:pathLst>
                <a:path w="4699" h="4649" extrusionOk="0">
                  <a:moveTo>
                    <a:pt x="2323" y="161"/>
                  </a:moveTo>
                  <a:cubicBezTo>
                    <a:pt x="2877" y="161"/>
                    <a:pt x="3431" y="375"/>
                    <a:pt x="3855" y="803"/>
                  </a:cubicBezTo>
                  <a:cubicBezTo>
                    <a:pt x="4239" y="1184"/>
                    <a:pt x="4460" y="1691"/>
                    <a:pt x="4485" y="2223"/>
                  </a:cubicBezTo>
                  <a:cubicBezTo>
                    <a:pt x="4431" y="2144"/>
                    <a:pt x="4372" y="2075"/>
                    <a:pt x="4305" y="2005"/>
                  </a:cubicBezTo>
                  <a:cubicBezTo>
                    <a:pt x="3997" y="1697"/>
                    <a:pt x="3588" y="1527"/>
                    <a:pt x="3154" y="1527"/>
                  </a:cubicBezTo>
                  <a:cubicBezTo>
                    <a:pt x="2716" y="1527"/>
                    <a:pt x="2307" y="1697"/>
                    <a:pt x="1999" y="2002"/>
                  </a:cubicBezTo>
                  <a:cubicBezTo>
                    <a:pt x="1363" y="2641"/>
                    <a:pt x="1363" y="3673"/>
                    <a:pt x="1999" y="4312"/>
                  </a:cubicBezTo>
                  <a:cubicBezTo>
                    <a:pt x="2068" y="4378"/>
                    <a:pt x="2137" y="4438"/>
                    <a:pt x="2213" y="4491"/>
                  </a:cubicBezTo>
                  <a:cubicBezTo>
                    <a:pt x="1681" y="4469"/>
                    <a:pt x="1174" y="4246"/>
                    <a:pt x="794" y="3862"/>
                  </a:cubicBezTo>
                  <a:cubicBezTo>
                    <a:pt x="384" y="3453"/>
                    <a:pt x="158" y="2909"/>
                    <a:pt x="158" y="2330"/>
                  </a:cubicBezTo>
                  <a:cubicBezTo>
                    <a:pt x="158" y="1751"/>
                    <a:pt x="384" y="1203"/>
                    <a:pt x="794" y="794"/>
                  </a:cubicBezTo>
                  <a:cubicBezTo>
                    <a:pt x="1212" y="375"/>
                    <a:pt x="1769" y="161"/>
                    <a:pt x="2323" y="161"/>
                  </a:cubicBezTo>
                  <a:close/>
                  <a:moveTo>
                    <a:pt x="2325" y="1"/>
                  </a:moveTo>
                  <a:cubicBezTo>
                    <a:pt x="1729" y="1"/>
                    <a:pt x="1133" y="227"/>
                    <a:pt x="680" y="681"/>
                  </a:cubicBezTo>
                  <a:cubicBezTo>
                    <a:pt x="243" y="1121"/>
                    <a:pt x="1" y="1703"/>
                    <a:pt x="1" y="2323"/>
                  </a:cubicBezTo>
                  <a:cubicBezTo>
                    <a:pt x="1" y="2946"/>
                    <a:pt x="243" y="3529"/>
                    <a:pt x="680" y="3969"/>
                  </a:cubicBezTo>
                  <a:cubicBezTo>
                    <a:pt x="1118" y="4406"/>
                    <a:pt x="1706" y="4649"/>
                    <a:pt x="2320" y="4649"/>
                  </a:cubicBezTo>
                  <a:cubicBezTo>
                    <a:pt x="2383" y="4649"/>
                    <a:pt x="2446" y="4646"/>
                    <a:pt x="2502" y="4646"/>
                  </a:cubicBezTo>
                  <a:cubicBezTo>
                    <a:pt x="2540" y="4642"/>
                    <a:pt x="2565" y="4614"/>
                    <a:pt x="2575" y="4580"/>
                  </a:cubicBezTo>
                  <a:cubicBezTo>
                    <a:pt x="2581" y="4545"/>
                    <a:pt x="2562" y="4507"/>
                    <a:pt x="2531" y="4491"/>
                  </a:cubicBezTo>
                  <a:cubicBezTo>
                    <a:pt x="2376" y="4422"/>
                    <a:pt x="2235" y="4325"/>
                    <a:pt x="2109" y="4199"/>
                  </a:cubicBezTo>
                  <a:cubicBezTo>
                    <a:pt x="1536" y="3620"/>
                    <a:pt x="1536" y="2682"/>
                    <a:pt x="2109" y="2109"/>
                  </a:cubicBezTo>
                  <a:cubicBezTo>
                    <a:pt x="2389" y="1829"/>
                    <a:pt x="2760" y="1675"/>
                    <a:pt x="3154" y="1675"/>
                  </a:cubicBezTo>
                  <a:cubicBezTo>
                    <a:pt x="3547" y="1675"/>
                    <a:pt x="3915" y="1829"/>
                    <a:pt x="4195" y="2109"/>
                  </a:cubicBezTo>
                  <a:cubicBezTo>
                    <a:pt x="4321" y="2235"/>
                    <a:pt x="4419" y="2377"/>
                    <a:pt x="4491" y="2534"/>
                  </a:cubicBezTo>
                  <a:cubicBezTo>
                    <a:pt x="4505" y="2564"/>
                    <a:pt x="4533" y="2583"/>
                    <a:pt x="4563" y="2583"/>
                  </a:cubicBezTo>
                  <a:cubicBezTo>
                    <a:pt x="4567" y="2583"/>
                    <a:pt x="4572" y="2582"/>
                    <a:pt x="4576" y="2581"/>
                  </a:cubicBezTo>
                  <a:cubicBezTo>
                    <a:pt x="4611" y="2575"/>
                    <a:pt x="4639" y="2544"/>
                    <a:pt x="4642" y="2509"/>
                  </a:cubicBezTo>
                  <a:cubicBezTo>
                    <a:pt x="4699" y="1829"/>
                    <a:pt x="4453" y="1165"/>
                    <a:pt x="3972" y="681"/>
                  </a:cubicBezTo>
                  <a:cubicBezTo>
                    <a:pt x="3517" y="227"/>
                    <a:pt x="2921" y="1"/>
                    <a:pt x="2325"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9"/>
            <p:cNvSpPr/>
            <p:nvPr/>
          </p:nvSpPr>
          <p:spPr>
            <a:xfrm>
              <a:off x="4667150" y="1695175"/>
              <a:ext cx="117400" cy="116350"/>
            </a:xfrm>
            <a:custGeom>
              <a:avLst/>
              <a:gdLst/>
              <a:ahLst/>
              <a:cxnLst/>
              <a:rect l="l" t="t" r="r" b="b"/>
              <a:pathLst>
                <a:path w="4696" h="4654" extrusionOk="0">
                  <a:moveTo>
                    <a:pt x="2384" y="163"/>
                  </a:moveTo>
                  <a:cubicBezTo>
                    <a:pt x="2938" y="163"/>
                    <a:pt x="3491" y="373"/>
                    <a:pt x="3912" y="796"/>
                  </a:cubicBezTo>
                  <a:cubicBezTo>
                    <a:pt x="4321" y="1205"/>
                    <a:pt x="4548" y="1752"/>
                    <a:pt x="4548" y="2331"/>
                  </a:cubicBezTo>
                  <a:cubicBezTo>
                    <a:pt x="4548" y="2907"/>
                    <a:pt x="4321" y="3455"/>
                    <a:pt x="3912" y="3864"/>
                  </a:cubicBezTo>
                  <a:cubicBezTo>
                    <a:pt x="3531" y="4245"/>
                    <a:pt x="3025" y="4465"/>
                    <a:pt x="2493" y="4493"/>
                  </a:cubicBezTo>
                  <a:cubicBezTo>
                    <a:pt x="2568" y="4440"/>
                    <a:pt x="2638" y="4380"/>
                    <a:pt x="2707" y="4314"/>
                  </a:cubicBezTo>
                  <a:cubicBezTo>
                    <a:pt x="3343" y="3675"/>
                    <a:pt x="3343" y="2640"/>
                    <a:pt x="2707" y="2004"/>
                  </a:cubicBezTo>
                  <a:cubicBezTo>
                    <a:pt x="2398" y="1696"/>
                    <a:pt x="1989" y="1526"/>
                    <a:pt x="1552" y="1526"/>
                  </a:cubicBezTo>
                  <a:cubicBezTo>
                    <a:pt x="1111" y="1526"/>
                    <a:pt x="702" y="1696"/>
                    <a:pt x="400" y="2001"/>
                  </a:cubicBezTo>
                  <a:cubicBezTo>
                    <a:pt x="334" y="2067"/>
                    <a:pt x="274" y="2143"/>
                    <a:pt x="221" y="2215"/>
                  </a:cubicBezTo>
                  <a:cubicBezTo>
                    <a:pt x="243" y="1686"/>
                    <a:pt x="466" y="1177"/>
                    <a:pt x="850" y="796"/>
                  </a:cubicBezTo>
                  <a:cubicBezTo>
                    <a:pt x="1273" y="375"/>
                    <a:pt x="1829" y="163"/>
                    <a:pt x="2384" y="163"/>
                  </a:cubicBezTo>
                  <a:close/>
                  <a:moveTo>
                    <a:pt x="2372" y="0"/>
                  </a:moveTo>
                  <a:cubicBezTo>
                    <a:pt x="1777" y="0"/>
                    <a:pt x="1182" y="228"/>
                    <a:pt x="727" y="682"/>
                  </a:cubicBezTo>
                  <a:cubicBezTo>
                    <a:pt x="243" y="1167"/>
                    <a:pt x="1" y="1831"/>
                    <a:pt x="54" y="2511"/>
                  </a:cubicBezTo>
                  <a:cubicBezTo>
                    <a:pt x="57" y="2545"/>
                    <a:pt x="86" y="2574"/>
                    <a:pt x="120" y="2583"/>
                  </a:cubicBezTo>
                  <a:cubicBezTo>
                    <a:pt x="123" y="2583"/>
                    <a:pt x="125" y="2584"/>
                    <a:pt x="128" y="2584"/>
                  </a:cubicBezTo>
                  <a:cubicBezTo>
                    <a:pt x="160" y="2584"/>
                    <a:pt x="194" y="2565"/>
                    <a:pt x="208" y="2536"/>
                  </a:cubicBezTo>
                  <a:cubicBezTo>
                    <a:pt x="277" y="2379"/>
                    <a:pt x="375" y="2237"/>
                    <a:pt x="501" y="2111"/>
                  </a:cubicBezTo>
                  <a:cubicBezTo>
                    <a:pt x="781" y="1831"/>
                    <a:pt x="1152" y="1677"/>
                    <a:pt x="1546" y="1677"/>
                  </a:cubicBezTo>
                  <a:cubicBezTo>
                    <a:pt x="1939" y="1677"/>
                    <a:pt x="2307" y="1831"/>
                    <a:pt x="2587" y="2111"/>
                  </a:cubicBezTo>
                  <a:cubicBezTo>
                    <a:pt x="3163" y="2687"/>
                    <a:pt x="3163" y="3625"/>
                    <a:pt x="2587" y="4197"/>
                  </a:cubicBezTo>
                  <a:cubicBezTo>
                    <a:pt x="2465" y="4323"/>
                    <a:pt x="2323" y="4424"/>
                    <a:pt x="2166" y="4493"/>
                  </a:cubicBezTo>
                  <a:cubicBezTo>
                    <a:pt x="2134" y="4509"/>
                    <a:pt x="2115" y="4544"/>
                    <a:pt x="2122" y="4581"/>
                  </a:cubicBezTo>
                  <a:cubicBezTo>
                    <a:pt x="2128" y="4616"/>
                    <a:pt x="2159" y="4644"/>
                    <a:pt x="2194" y="4647"/>
                  </a:cubicBezTo>
                  <a:cubicBezTo>
                    <a:pt x="2257" y="4651"/>
                    <a:pt x="2320" y="4654"/>
                    <a:pt x="2383" y="4654"/>
                  </a:cubicBezTo>
                  <a:cubicBezTo>
                    <a:pt x="2996" y="4654"/>
                    <a:pt x="3588" y="4415"/>
                    <a:pt x="4016" y="3971"/>
                  </a:cubicBezTo>
                  <a:cubicBezTo>
                    <a:pt x="4456" y="3530"/>
                    <a:pt x="4696" y="2948"/>
                    <a:pt x="4696" y="2325"/>
                  </a:cubicBezTo>
                  <a:cubicBezTo>
                    <a:pt x="4696" y="1705"/>
                    <a:pt x="4456" y="1123"/>
                    <a:pt x="4016" y="682"/>
                  </a:cubicBezTo>
                  <a:cubicBezTo>
                    <a:pt x="3561" y="228"/>
                    <a:pt x="2966" y="0"/>
                    <a:pt x="2372"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9"/>
            <p:cNvSpPr/>
            <p:nvPr/>
          </p:nvSpPr>
          <p:spPr>
            <a:xfrm>
              <a:off x="4667300" y="3864550"/>
              <a:ext cx="123225" cy="116250"/>
            </a:xfrm>
            <a:custGeom>
              <a:avLst/>
              <a:gdLst/>
              <a:ahLst/>
              <a:cxnLst/>
              <a:rect l="l" t="t" r="r" b="b"/>
              <a:pathLst>
                <a:path w="4929" h="4650" extrusionOk="0">
                  <a:moveTo>
                    <a:pt x="2484" y="159"/>
                  </a:moveTo>
                  <a:cubicBezTo>
                    <a:pt x="3012" y="181"/>
                    <a:pt x="3522" y="404"/>
                    <a:pt x="3903" y="788"/>
                  </a:cubicBezTo>
                  <a:cubicBezTo>
                    <a:pt x="4749" y="1632"/>
                    <a:pt x="4749" y="3010"/>
                    <a:pt x="3903" y="3857"/>
                  </a:cubicBezTo>
                  <a:cubicBezTo>
                    <a:pt x="3480" y="4278"/>
                    <a:pt x="2925" y="4489"/>
                    <a:pt x="2370" y="4489"/>
                  </a:cubicBezTo>
                  <a:cubicBezTo>
                    <a:pt x="1816" y="4489"/>
                    <a:pt x="1261" y="4278"/>
                    <a:pt x="838" y="3857"/>
                  </a:cubicBezTo>
                  <a:cubicBezTo>
                    <a:pt x="457" y="3473"/>
                    <a:pt x="237" y="2966"/>
                    <a:pt x="209" y="2434"/>
                  </a:cubicBezTo>
                  <a:lnTo>
                    <a:pt x="209" y="2434"/>
                  </a:lnTo>
                  <a:cubicBezTo>
                    <a:pt x="262" y="2513"/>
                    <a:pt x="325" y="2585"/>
                    <a:pt x="391" y="2645"/>
                  </a:cubicBezTo>
                  <a:cubicBezTo>
                    <a:pt x="696" y="2953"/>
                    <a:pt x="1105" y="3123"/>
                    <a:pt x="1543" y="3123"/>
                  </a:cubicBezTo>
                  <a:cubicBezTo>
                    <a:pt x="1980" y="3123"/>
                    <a:pt x="2389" y="2953"/>
                    <a:pt x="2695" y="2648"/>
                  </a:cubicBezTo>
                  <a:cubicBezTo>
                    <a:pt x="3006" y="2337"/>
                    <a:pt x="3176" y="1928"/>
                    <a:pt x="3176" y="1490"/>
                  </a:cubicBezTo>
                  <a:cubicBezTo>
                    <a:pt x="3176" y="1059"/>
                    <a:pt x="3003" y="647"/>
                    <a:pt x="2695" y="338"/>
                  </a:cubicBezTo>
                  <a:cubicBezTo>
                    <a:pt x="2628" y="272"/>
                    <a:pt x="2556" y="213"/>
                    <a:pt x="2484" y="159"/>
                  </a:cubicBezTo>
                  <a:close/>
                  <a:moveTo>
                    <a:pt x="2379" y="1"/>
                  </a:moveTo>
                  <a:cubicBezTo>
                    <a:pt x="2318" y="1"/>
                    <a:pt x="2256" y="3"/>
                    <a:pt x="2194" y="8"/>
                  </a:cubicBezTo>
                  <a:cubicBezTo>
                    <a:pt x="2160" y="11"/>
                    <a:pt x="2131" y="39"/>
                    <a:pt x="2125" y="74"/>
                  </a:cubicBezTo>
                  <a:cubicBezTo>
                    <a:pt x="2116" y="109"/>
                    <a:pt x="2138" y="146"/>
                    <a:pt x="2169" y="162"/>
                  </a:cubicBezTo>
                  <a:cubicBezTo>
                    <a:pt x="2320" y="231"/>
                    <a:pt x="2462" y="332"/>
                    <a:pt x="2588" y="455"/>
                  </a:cubicBezTo>
                  <a:cubicBezTo>
                    <a:pt x="2868" y="735"/>
                    <a:pt x="3022" y="1106"/>
                    <a:pt x="3022" y="1500"/>
                  </a:cubicBezTo>
                  <a:cubicBezTo>
                    <a:pt x="3022" y="1893"/>
                    <a:pt x="2868" y="2261"/>
                    <a:pt x="2588" y="2541"/>
                  </a:cubicBezTo>
                  <a:cubicBezTo>
                    <a:pt x="2311" y="2821"/>
                    <a:pt x="1939" y="2972"/>
                    <a:pt x="1546" y="2972"/>
                  </a:cubicBezTo>
                  <a:cubicBezTo>
                    <a:pt x="1153" y="2972"/>
                    <a:pt x="784" y="2821"/>
                    <a:pt x="504" y="2541"/>
                  </a:cubicBezTo>
                  <a:cubicBezTo>
                    <a:pt x="378" y="2415"/>
                    <a:pt x="281" y="2274"/>
                    <a:pt x="209" y="2116"/>
                  </a:cubicBezTo>
                  <a:cubicBezTo>
                    <a:pt x="195" y="2086"/>
                    <a:pt x="167" y="2068"/>
                    <a:pt x="137" y="2068"/>
                  </a:cubicBezTo>
                  <a:cubicBezTo>
                    <a:pt x="132" y="2068"/>
                    <a:pt x="128" y="2068"/>
                    <a:pt x="124" y="2069"/>
                  </a:cubicBezTo>
                  <a:cubicBezTo>
                    <a:pt x="89" y="2072"/>
                    <a:pt x="61" y="2104"/>
                    <a:pt x="54" y="2142"/>
                  </a:cubicBezTo>
                  <a:cubicBezTo>
                    <a:pt x="1" y="2821"/>
                    <a:pt x="246" y="3485"/>
                    <a:pt x="728" y="3970"/>
                  </a:cubicBezTo>
                  <a:cubicBezTo>
                    <a:pt x="1181" y="4423"/>
                    <a:pt x="1779" y="4650"/>
                    <a:pt x="2374" y="4650"/>
                  </a:cubicBezTo>
                  <a:cubicBezTo>
                    <a:pt x="2965" y="4650"/>
                    <a:pt x="3566" y="4426"/>
                    <a:pt x="4019" y="3970"/>
                  </a:cubicBezTo>
                  <a:cubicBezTo>
                    <a:pt x="4929" y="3064"/>
                    <a:pt x="4929" y="1591"/>
                    <a:pt x="4019" y="681"/>
                  </a:cubicBezTo>
                  <a:cubicBezTo>
                    <a:pt x="3585" y="241"/>
                    <a:pt x="2991" y="1"/>
                    <a:pt x="23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9"/>
            <p:cNvSpPr/>
            <p:nvPr/>
          </p:nvSpPr>
          <p:spPr>
            <a:xfrm>
              <a:off x="538625" y="2795600"/>
              <a:ext cx="85000" cy="85000"/>
            </a:xfrm>
            <a:custGeom>
              <a:avLst/>
              <a:gdLst/>
              <a:ahLst/>
              <a:cxnLst/>
              <a:rect l="l" t="t" r="r" b="b"/>
              <a:pathLst>
                <a:path w="3400" h="3400" extrusionOk="0">
                  <a:moveTo>
                    <a:pt x="1700" y="240"/>
                  </a:moveTo>
                  <a:lnTo>
                    <a:pt x="2204" y="1165"/>
                  </a:lnTo>
                  <a:cubicBezTo>
                    <a:pt x="2213" y="1177"/>
                    <a:pt x="2223" y="1190"/>
                    <a:pt x="2235" y="1196"/>
                  </a:cubicBezTo>
                  <a:lnTo>
                    <a:pt x="3157" y="1700"/>
                  </a:lnTo>
                  <a:lnTo>
                    <a:pt x="2235" y="2203"/>
                  </a:lnTo>
                  <a:cubicBezTo>
                    <a:pt x="2223" y="2213"/>
                    <a:pt x="2213" y="2222"/>
                    <a:pt x="2204" y="2235"/>
                  </a:cubicBezTo>
                  <a:lnTo>
                    <a:pt x="1700" y="3157"/>
                  </a:lnTo>
                  <a:lnTo>
                    <a:pt x="1197" y="2235"/>
                  </a:lnTo>
                  <a:cubicBezTo>
                    <a:pt x="1190" y="2222"/>
                    <a:pt x="1178" y="2213"/>
                    <a:pt x="1165" y="2203"/>
                  </a:cubicBezTo>
                  <a:lnTo>
                    <a:pt x="246" y="1700"/>
                  </a:lnTo>
                  <a:lnTo>
                    <a:pt x="1165" y="1196"/>
                  </a:lnTo>
                  <a:cubicBezTo>
                    <a:pt x="1178" y="1190"/>
                    <a:pt x="1190" y="1177"/>
                    <a:pt x="1197" y="1165"/>
                  </a:cubicBezTo>
                  <a:lnTo>
                    <a:pt x="1700" y="240"/>
                  </a:lnTo>
                  <a:close/>
                  <a:moveTo>
                    <a:pt x="1700" y="1"/>
                  </a:moveTo>
                  <a:cubicBezTo>
                    <a:pt x="1669" y="1"/>
                    <a:pt x="1647" y="16"/>
                    <a:pt x="1631" y="41"/>
                  </a:cubicBezTo>
                  <a:lnTo>
                    <a:pt x="1068" y="1067"/>
                  </a:lnTo>
                  <a:lnTo>
                    <a:pt x="39" y="1631"/>
                  </a:lnTo>
                  <a:cubicBezTo>
                    <a:pt x="17" y="1646"/>
                    <a:pt x="1" y="1668"/>
                    <a:pt x="1" y="1700"/>
                  </a:cubicBezTo>
                  <a:cubicBezTo>
                    <a:pt x="1" y="1731"/>
                    <a:pt x="17" y="1756"/>
                    <a:pt x="39" y="1772"/>
                  </a:cubicBezTo>
                  <a:lnTo>
                    <a:pt x="1068" y="2332"/>
                  </a:lnTo>
                  <a:lnTo>
                    <a:pt x="1631" y="3361"/>
                  </a:lnTo>
                  <a:cubicBezTo>
                    <a:pt x="1647" y="3383"/>
                    <a:pt x="1672" y="3399"/>
                    <a:pt x="1700" y="3399"/>
                  </a:cubicBezTo>
                  <a:cubicBezTo>
                    <a:pt x="1732" y="3399"/>
                    <a:pt x="1757" y="3383"/>
                    <a:pt x="1773" y="3358"/>
                  </a:cubicBezTo>
                  <a:lnTo>
                    <a:pt x="2333" y="2332"/>
                  </a:lnTo>
                  <a:lnTo>
                    <a:pt x="3362" y="1772"/>
                  </a:lnTo>
                  <a:cubicBezTo>
                    <a:pt x="3384" y="1756"/>
                    <a:pt x="3400" y="1731"/>
                    <a:pt x="3400" y="1700"/>
                  </a:cubicBezTo>
                  <a:cubicBezTo>
                    <a:pt x="3400" y="1668"/>
                    <a:pt x="3384" y="1646"/>
                    <a:pt x="3362" y="1631"/>
                  </a:cubicBezTo>
                  <a:lnTo>
                    <a:pt x="2333" y="1067"/>
                  </a:lnTo>
                  <a:lnTo>
                    <a:pt x="1773" y="41"/>
                  </a:lnTo>
                  <a:cubicBezTo>
                    <a:pt x="1757" y="16"/>
                    <a:pt x="1732" y="1"/>
                    <a:pt x="1700"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9"/>
            <p:cNvSpPr/>
            <p:nvPr/>
          </p:nvSpPr>
          <p:spPr>
            <a:xfrm>
              <a:off x="541000" y="1820000"/>
              <a:ext cx="3950" cy="972175"/>
            </a:xfrm>
            <a:custGeom>
              <a:avLst/>
              <a:gdLst/>
              <a:ahLst/>
              <a:cxnLst/>
              <a:rect l="l" t="t" r="r" b="b"/>
              <a:pathLst>
                <a:path w="158" h="38887" extrusionOk="0">
                  <a:moveTo>
                    <a:pt x="79" y="1"/>
                  </a:moveTo>
                  <a:cubicBezTo>
                    <a:pt x="35" y="1"/>
                    <a:pt x="0" y="35"/>
                    <a:pt x="0" y="79"/>
                  </a:cubicBezTo>
                  <a:lnTo>
                    <a:pt x="0" y="38807"/>
                  </a:lnTo>
                  <a:cubicBezTo>
                    <a:pt x="0" y="38851"/>
                    <a:pt x="35" y="38886"/>
                    <a:pt x="79" y="38886"/>
                  </a:cubicBezTo>
                  <a:cubicBezTo>
                    <a:pt x="123" y="38886"/>
                    <a:pt x="158" y="38851"/>
                    <a:pt x="158" y="38807"/>
                  </a:cubicBezTo>
                  <a:lnTo>
                    <a:pt x="158" y="79"/>
                  </a:lnTo>
                  <a:cubicBezTo>
                    <a:pt x="158" y="35"/>
                    <a:pt x="123" y="1"/>
                    <a:pt x="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9"/>
            <p:cNvSpPr/>
            <p:nvPr/>
          </p:nvSpPr>
          <p:spPr>
            <a:xfrm>
              <a:off x="541000" y="2884025"/>
              <a:ext cx="3950" cy="972150"/>
            </a:xfrm>
            <a:custGeom>
              <a:avLst/>
              <a:gdLst/>
              <a:ahLst/>
              <a:cxnLst/>
              <a:rect l="l" t="t" r="r" b="b"/>
              <a:pathLst>
                <a:path w="158" h="38886" extrusionOk="0">
                  <a:moveTo>
                    <a:pt x="79" y="1"/>
                  </a:moveTo>
                  <a:cubicBezTo>
                    <a:pt x="35" y="1"/>
                    <a:pt x="0" y="35"/>
                    <a:pt x="0" y="79"/>
                  </a:cubicBezTo>
                  <a:lnTo>
                    <a:pt x="0" y="38807"/>
                  </a:lnTo>
                  <a:cubicBezTo>
                    <a:pt x="0" y="38851"/>
                    <a:pt x="35" y="38886"/>
                    <a:pt x="79" y="38886"/>
                  </a:cubicBezTo>
                  <a:cubicBezTo>
                    <a:pt x="123" y="38886"/>
                    <a:pt x="158" y="38851"/>
                    <a:pt x="158" y="38807"/>
                  </a:cubicBezTo>
                  <a:lnTo>
                    <a:pt x="158" y="79"/>
                  </a:lnTo>
                  <a:cubicBezTo>
                    <a:pt x="158" y="35"/>
                    <a:pt x="123" y="1"/>
                    <a:pt x="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9"/>
            <p:cNvSpPr/>
            <p:nvPr/>
          </p:nvSpPr>
          <p:spPr>
            <a:xfrm>
              <a:off x="2623753" y="3897375"/>
              <a:ext cx="84975" cy="85075"/>
            </a:xfrm>
            <a:custGeom>
              <a:avLst/>
              <a:gdLst/>
              <a:ahLst/>
              <a:cxnLst/>
              <a:rect l="l" t="t" r="r" b="b"/>
              <a:pathLst>
                <a:path w="3399" h="3403" extrusionOk="0">
                  <a:moveTo>
                    <a:pt x="1693" y="243"/>
                  </a:moveTo>
                  <a:lnTo>
                    <a:pt x="2197" y="1165"/>
                  </a:lnTo>
                  <a:cubicBezTo>
                    <a:pt x="2206" y="1178"/>
                    <a:pt x="2219" y="1187"/>
                    <a:pt x="2228" y="1197"/>
                  </a:cubicBezTo>
                  <a:lnTo>
                    <a:pt x="3150" y="1700"/>
                  </a:lnTo>
                  <a:lnTo>
                    <a:pt x="2228" y="2204"/>
                  </a:lnTo>
                  <a:cubicBezTo>
                    <a:pt x="2219" y="2213"/>
                    <a:pt x="2206" y="2223"/>
                    <a:pt x="2197" y="2235"/>
                  </a:cubicBezTo>
                  <a:lnTo>
                    <a:pt x="1693" y="3160"/>
                  </a:lnTo>
                  <a:lnTo>
                    <a:pt x="1190" y="2235"/>
                  </a:lnTo>
                  <a:cubicBezTo>
                    <a:pt x="1183" y="2223"/>
                    <a:pt x="1171" y="2210"/>
                    <a:pt x="1158" y="2204"/>
                  </a:cubicBezTo>
                  <a:lnTo>
                    <a:pt x="239" y="1700"/>
                  </a:lnTo>
                  <a:lnTo>
                    <a:pt x="1158" y="1197"/>
                  </a:lnTo>
                  <a:cubicBezTo>
                    <a:pt x="1171" y="1187"/>
                    <a:pt x="1183" y="1178"/>
                    <a:pt x="1190" y="1165"/>
                  </a:cubicBezTo>
                  <a:lnTo>
                    <a:pt x="1693" y="243"/>
                  </a:lnTo>
                  <a:close/>
                  <a:moveTo>
                    <a:pt x="1700" y="1"/>
                  </a:moveTo>
                  <a:cubicBezTo>
                    <a:pt x="1668" y="1"/>
                    <a:pt x="1643" y="17"/>
                    <a:pt x="1627" y="39"/>
                  </a:cubicBezTo>
                  <a:lnTo>
                    <a:pt x="1064" y="1068"/>
                  </a:lnTo>
                  <a:lnTo>
                    <a:pt x="38" y="1628"/>
                  </a:lnTo>
                  <a:cubicBezTo>
                    <a:pt x="16" y="1644"/>
                    <a:pt x="0" y="1669"/>
                    <a:pt x="0" y="1700"/>
                  </a:cubicBezTo>
                  <a:cubicBezTo>
                    <a:pt x="0" y="1732"/>
                    <a:pt x="16" y="1757"/>
                    <a:pt x="38" y="1773"/>
                  </a:cubicBezTo>
                  <a:lnTo>
                    <a:pt x="1064" y="2339"/>
                  </a:lnTo>
                  <a:lnTo>
                    <a:pt x="1627" y="3365"/>
                  </a:lnTo>
                  <a:cubicBezTo>
                    <a:pt x="1643" y="3387"/>
                    <a:pt x="1671" y="3403"/>
                    <a:pt x="1696" y="3403"/>
                  </a:cubicBezTo>
                  <a:cubicBezTo>
                    <a:pt x="1725" y="3403"/>
                    <a:pt x="1753" y="3387"/>
                    <a:pt x="1769" y="3362"/>
                  </a:cubicBezTo>
                  <a:lnTo>
                    <a:pt x="2332" y="2333"/>
                  </a:lnTo>
                  <a:lnTo>
                    <a:pt x="3358" y="1773"/>
                  </a:lnTo>
                  <a:cubicBezTo>
                    <a:pt x="3383" y="1757"/>
                    <a:pt x="3399" y="1732"/>
                    <a:pt x="3399" y="1700"/>
                  </a:cubicBezTo>
                  <a:cubicBezTo>
                    <a:pt x="3399" y="1669"/>
                    <a:pt x="3383" y="1644"/>
                    <a:pt x="3358" y="1628"/>
                  </a:cubicBezTo>
                  <a:lnTo>
                    <a:pt x="2332" y="1068"/>
                  </a:lnTo>
                  <a:lnTo>
                    <a:pt x="1769" y="39"/>
                  </a:lnTo>
                  <a:cubicBezTo>
                    <a:pt x="1753" y="17"/>
                    <a:pt x="1731" y="1"/>
                    <a:pt x="1700"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9"/>
            <p:cNvSpPr/>
            <p:nvPr/>
          </p:nvSpPr>
          <p:spPr>
            <a:xfrm>
              <a:off x="670875" y="3976050"/>
              <a:ext cx="1937225" cy="3975"/>
            </a:xfrm>
            <a:custGeom>
              <a:avLst/>
              <a:gdLst/>
              <a:ahLst/>
              <a:cxnLst/>
              <a:rect l="l" t="t" r="r" b="b"/>
              <a:pathLst>
                <a:path w="77489" h="159" extrusionOk="0">
                  <a:moveTo>
                    <a:pt x="80" y="1"/>
                  </a:moveTo>
                  <a:cubicBezTo>
                    <a:pt x="39" y="1"/>
                    <a:pt x="1" y="35"/>
                    <a:pt x="1" y="79"/>
                  </a:cubicBezTo>
                  <a:cubicBezTo>
                    <a:pt x="1" y="123"/>
                    <a:pt x="39" y="158"/>
                    <a:pt x="80" y="158"/>
                  </a:cubicBezTo>
                  <a:lnTo>
                    <a:pt x="77410" y="158"/>
                  </a:lnTo>
                  <a:cubicBezTo>
                    <a:pt x="77454" y="158"/>
                    <a:pt x="77489" y="123"/>
                    <a:pt x="77489" y="79"/>
                  </a:cubicBezTo>
                  <a:cubicBezTo>
                    <a:pt x="77489" y="35"/>
                    <a:pt x="77454" y="1"/>
                    <a:pt x="77410"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9"/>
            <p:cNvSpPr/>
            <p:nvPr/>
          </p:nvSpPr>
          <p:spPr>
            <a:xfrm>
              <a:off x="2623708" y="1693825"/>
              <a:ext cx="85050" cy="84975"/>
            </a:xfrm>
            <a:custGeom>
              <a:avLst/>
              <a:gdLst/>
              <a:ahLst/>
              <a:cxnLst/>
              <a:rect l="l" t="t" r="r" b="b"/>
              <a:pathLst>
                <a:path w="3402" h="3399" extrusionOk="0">
                  <a:moveTo>
                    <a:pt x="1699" y="239"/>
                  </a:moveTo>
                  <a:lnTo>
                    <a:pt x="2206" y="1164"/>
                  </a:lnTo>
                  <a:cubicBezTo>
                    <a:pt x="2212" y="1177"/>
                    <a:pt x="2225" y="1186"/>
                    <a:pt x="2237" y="1196"/>
                  </a:cubicBezTo>
                  <a:lnTo>
                    <a:pt x="3156" y="1699"/>
                  </a:lnTo>
                  <a:lnTo>
                    <a:pt x="2237" y="2203"/>
                  </a:lnTo>
                  <a:cubicBezTo>
                    <a:pt x="2225" y="2212"/>
                    <a:pt x="2212" y="2222"/>
                    <a:pt x="2206" y="2234"/>
                  </a:cubicBezTo>
                  <a:lnTo>
                    <a:pt x="1696" y="3160"/>
                  </a:lnTo>
                  <a:lnTo>
                    <a:pt x="1193" y="2234"/>
                  </a:lnTo>
                  <a:cubicBezTo>
                    <a:pt x="1186" y="2222"/>
                    <a:pt x="1174" y="2212"/>
                    <a:pt x="1161" y="2203"/>
                  </a:cubicBezTo>
                  <a:lnTo>
                    <a:pt x="242" y="1699"/>
                  </a:lnTo>
                  <a:lnTo>
                    <a:pt x="1164" y="1196"/>
                  </a:lnTo>
                  <a:cubicBezTo>
                    <a:pt x="1177" y="1186"/>
                    <a:pt x="1190" y="1177"/>
                    <a:pt x="1196" y="1164"/>
                  </a:cubicBezTo>
                  <a:lnTo>
                    <a:pt x="1699" y="239"/>
                  </a:lnTo>
                  <a:close/>
                  <a:moveTo>
                    <a:pt x="1699" y="0"/>
                  </a:moveTo>
                  <a:cubicBezTo>
                    <a:pt x="1668" y="0"/>
                    <a:pt x="1646" y="16"/>
                    <a:pt x="1630" y="38"/>
                  </a:cubicBezTo>
                  <a:lnTo>
                    <a:pt x="1067" y="1067"/>
                  </a:lnTo>
                  <a:lnTo>
                    <a:pt x="41" y="1627"/>
                  </a:lnTo>
                  <a:cubicBezTo>
                    <a:pt x="16" y="1646"/>
                    <a:pt x="0" y="1668"/>
                    <a:pt x="0" y="1699"/>
                  </a:cubicBezTo>
                  <a:cubicBezTo>
                    <a:pt x="0" y="1731"/>
                    <a:pt x="16" y="1756"/>
                    <a:pt x="41" y="1772"/>
                  </a:cubicBezTo>
                  <a:lnTo>
                    <a:pt x="1067" y="2332"/>
                  </a:lnTo>
                  <a:lnTo>
                    <a:pt x="1630" y="3361"/>
                  </a:lnTo>
                  <a:cubicBezTo>
                    <a:pt x="1646" y="3383"/>
                    <a:pt x="1674" y="3399"/>
                    <a:pt x="1699" y="3399"/>
                  </a:cubicBezTo>
                  <a:cubicBezTo>
                    <a:pt x="1728" y="3399"/>
                    <a:pt x="1756" y="3383"/>
                    <a:pt x="1772" y="3361"/>
                  </a:cubicBezTo>
                  <a:lnTo>
                    <a:pt x="2335" y="2332"/>
                  </a:lnTo>
                  <a:lnTo>
                    <a:pt x="3361" y="1772"/>
                  </a:lnTo>
                  <a:cubicBezTo>
                    <a:pt x="3386" y="1753"/>
                    <a:pt x="3402" y="1731"/>
                    <a:pt x="3402" y="1699"/>
                  </a:cubicBezTo>
                  <a:cubicBezTo>
                    <a:pt x="3402" y="1668"/>
                    <a:pt x="3386" y="1643"/>
                    <a:pt x="3361" y="1627"/>
                  </a:cubicBezTo>
                  <a:lnTo>
                    <a:pt x="2335" y="1067"/>
                  </a:lnTo>
                  <a:lnTo>
                    <a:pt x="1772" y="38"/>
                  </a:lnTo>
                  <a:cubicBezTo>
                    <a:pt x="1756" y="16"/>
                    <a:pt x="1728" y="0"/>
                    <a:pt x="1699"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9"/>
            <p:cNvSpPr/>
            <p:nvPr/>
          </p:nvSpPr>
          <p:spPr>
            <a:xfrm>
              <a:off x="670875" y="1696575"/>
              <a:ext cx="1937225" cy="3950"/>
            </a:xfrm>
            <a:custGeom>
              <a:avLst/>
              <a:gdLst/>
              <a:ahLst/>
              <a:cxnLst/>
              <a:rect l="l" t="t" r="r" b="b"/>
              <a:pathLst>
                <a:path w="77489" h="158" extrusionOk="0">
                  <a:moveTo>
                    <a:pt x="80" y="0"/>
                  </a:moveTo>
                  <a:cubicBezTo>
                    <a:pt x="39" y="0"/>
                    <a:pt x="1" y="35"/>
                    <a:pt x="1" y="79"/>
                  </a:cubicBezTo>
                  <a:cubicBezTo>
                    <a:pt x="1" y="123"/>
                    <a:pt x="39" y="158"/>
                    <a:pt x="80" y="158"/>
                  </a:cubicBezTo>
                  <a:lnTo>
                    <a:pt x="77410" y="158"/>
                  </a:lnTo>
                  <a:cubicBezTo>
                    <a:pt x="77454" y="158"/>
                    <a:pt x="77489" y="123"/>
                    <a:pt x="77489" y="79"/>
                  </a:cubicBezTo>
                  <a:cubicBezTo>
                    <a:pt x="77489" y="35"/>
                    <a:pt x="77454" y="0"/>
                    <a:pt x="77410"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9"/>
            <p:cNvSpPr/>
            <p:nvPr/>
          </p:nvSpPr>
          <p:spPr>
            <a:xfrm>
              <a:off x="2716350" y="3976050"/>
              <a:ext cx="1937225" cy="3975"/>
            </a:xfrm>
            <a:custGeom>
              <a:avLst/>
              <a:gdLst/>
              <a:ahLst/>
              <a:cxnLst/>
              <a:rect l="l" t="t" r="r" b="b"/>
              <a:pathLst>
                <a:path w="77489" h="159" extrusionOk="0">
                  <a:moveTo>
                    <a:pt x="79" y="1"/>
                  </a:moveTo>
                  <a:cubicBezTo>
                    <a:pt x="38" y="1"/>
                    <a:pt x="0" y="35"/>
                    <a:pt x="0" y="79"/>
                  </a:cubicBezTo>
                  <a:cubicBezTo>
                    <a:pt x="0" y="123"/>
                    <a:pt x="38" y="158"/>
                    <a:pt x="79" y="158"/>
                  </a:cubicBezTo>
                  <a:lnTo>
                    <a:pt x="77409" y="158"/>
                  </a:lnTo>
                  <a:cubicBezTo>
                    <a:pt x="77454" y="158"/>
                    <a:pt x="77488" y="123"/>
                    <a:pt x="77488" y="79"/>
                  </a:cubicBezTo>
                  <a:cubicBezTo>
                    <a:pt x="77488" y="35"/>
                    <a:pt x="77454" y="1"/>
                    <a:pt x="7740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9"/>
            <p:cNvSpPr/>
            <p:nvPr/>
          </p:nvSpPr>
          <p:spPr>
            <a:xfrm>
              <a:off x="2716350" y="1696575"/>
              <a:ext cx="1937225" cy="3950"/>
            </a:xfrm>
            <a:custGeom>
              <a:avLst/>
              <a:gdLst/>
              <a:ahLst/>
              <a:cxnLst/>
              <a:rect l="l" t="t" r="r" b="b"/>
              <a:pathLst>
                <a:path w="77489" h="158" extrusionOk="0">
                  <a:moveTo>
                    <a:pt x="79" y="0"/>
                  </a:moveTo>
                  <a:cubicBezTo>
                    <a:pt x="38" y="0"/>
                    <a:pt x="0" y="35"/>
                    <a:pt x="0" y="79"/>
                  </a:cubicBezTo>
                  <a:cubicBezTo>
                    <a:pt x="0" y="123"/>
                    <a:pt x="38" y="158"/>
                    <a:pt x="79" y="158"/>
                  </a:cubicBezTo>
                  <a:lnTo>
                    <a:pt x="77409" y="158"/>
                  </a:lnTo>
                  <a:cubicBezTo>
                    <a:pt x="77454" y="158"/>
                    <a:pt x="77488" y="123"/>
                    <a:pt x="77488" y="79"/>
                  </a:cubicBezTo>
                  <a:cubicBezTo>
                    <a:pt x="77488" y="35"/>
                    <a:pt x="77454" y="0"/>
                    <a:pt x="77409"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9"/>
            <p:cNvSpPr/>
            <p:nvPr/>
          </p:nvSpPr>
          <p:spPr>
            <a:xfrm>
              <a:off x="4702075" y="2795600"/>
              <a:ext cx="85075" cy="85000"/>
            </a:xfrm>
            <a:custGeom>
              <a:avLst/>
              <a:gdLst/>
              <a:ahLst/>
              <a:cxnLst/>
              <a:rect l="l" t="t" r="r" b="b"/>
              <a:pathLst>
                <a:path w="3403" h="3400" extrusionOk="0">
                  <a:moveTo>
                    <a:pt x="1697" y="240"/>
                  </a:moveTo>
                  <a:lnTo>
                    <a:pt x="2200" y="1165"/>
                  </a:lnTo>
                  <a:cubicBezTo>
                    <a:pt x="2210" y="1177"/>
                    <a:pt x="2222" y="1190"/>
                    <a:pt x="2232" y="1196"/>
                  </a:cubicBezTo>
                  <a:lnTo>
                    <a:pt x="3154" y="1700"/>
                  </a:lnTo>
                  <a:lnTo>
                    <a:pt x="2232" y="2203"/>
                  </a:lnTo>
                  <a:cubicBezTo>
                    <a:pt x="2222" y="2213"/>
                    <a:pt x="2210" y="2222"/>
                    <a:pt x="2200" y="2235"/>
                  </a:cubicBezTo>
                  <a:lnTo>
                    <a:pt x="1697" y="3157"/>
                  </a:lnTo>
                  <a:lnTo>
                    <a:pt x="1193" y="2235"/>
                  </a:lnTo>
                  <a:cubicBezTo>
                    <a:pt x="1187" y="2222"/>
                    <a:pt x="1175" y="2213"/>
                    <a:pt x="1162" y="2203"/>
                  </a:cubicBezTo>
                  <a:lnTo>
                    <a:pt x="243" y="1700"/>
                  </a:lnTo>
                  <a:lnTo>
                    <a:pt x="1162" y="1196"/>
                  </a:lnTo>
                  <a:cubicBezTo>
                    <a:pt x="1175" y="1190"/>
                    <a:pt x="1187" y="1177"/>
                    <a:pt x="1193" y="1165"/>
                  </a:cubicBezTo>
                  <a:lnTo>
                    <a:pt x="1697" y="240"/>
                  </a:lnTo>
                  <a:close/>
                  <a:moveTo>
                    <a:pt x="1703" y="1"/>
                  </a:moveTo>
                  <a:cubicBezTo>
                    <a:pt x="1672" y="1"/>
                    <a:pt x="1647" y="16"/>
                    <a:pt x="1631" y="41"/>
                  </a:cubicBezTo>
                  <a:lnTo>
                    <a:pt x="1068" y="1067"/>
                  </a:lnTo>
                  <a:lnTo>
                    <a:pt x="42" y="1631"/>
                  </a:lnTo>
                  <a:cubicBezTo>
                    <a:pt x="16" y="1646"/>
                    <a:pt x="1" y="1668"/>
                    <a:pt x="1" y="1700"/>
                  </a:cubicBezTo>
                  <a:cubicBezTo>
                    <a:pt x="1" y="1731"/>
                    <a:pt x="16" y="1756"/>
                    <a:pt x="42" y="1772"/>
                  </a:cubicBezTo>
                  <a:lnTo>
                    <a:pt x="1068" y="2332"/>
                  </a:lnTo>
                  <a:lnTo>
                    <a:pt x="1631" y="3361"/>
                  </a:lnTo>
                  <a:cubicBezTo>
                    <a:pt x="1647" y="3383"/>
                    <a:pt x="1675" y="3399"/>
                    <a:pt x="1703" y="3399"/>
                  </a:cubicBezTo>
                  <a:cubicBezTo>
                    <a:pt x="1728" y="3399"/>
                    <a:pt x="1757" y="3383"/>
                    <a:pt x="1772" y="3361"/>
                  </a:cubicBezTo>
                  <a:lnTo>
                    <a:pt x="2336" y="2332"/>
                  </a:lnTo>
                  <a:lnTo>
                    <a:pt x="3362" y="1772"/>
                  </a:lnTo>
                  <a:cubicBezTo>
                    <a:pt x="3387" y="1756"/>
                    <a:pt x="3402" y="1731"/>
                    <a:pt x="3402" y="1700"/>
                  </a:cubicBezTo>
                  <a:cubicBezTo>
                    <a:pt x="3402" y="1668"/>
                    <a:pt x="3387" y="1646"/>
                    <a:pt x="3362" y="1631"/>
                  </a:cubicBezTo>
                  <a:lnTo>
                    <a:pt x="2336" y="1067"/>
                  </a:lnTo>
                  <a:lnTo>
                    <a:pt x="1772" y="41"/>
                  </a:lnTo>
                  <a:cubicBezTo>
                    <a:pt x="1757" y="16"/>
                    <a:pt x="1735" y="1"/>
                    <a:pt x="1703"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9"/>
            <p:cNvSpPr/>
            <p:nvPr/>
          </p:nvSpPr>
          <p:spPr>
            <a:xfrm>
              <a:off x="4780750" y="1820000"/>
              <a:ext cx="3950" cy="972175"/>
            </a:xfrm>
            <a:custGeom>
              <a:avLst/>
              <a:gdLst/>
              <a:ahLst/>
              <a:cxnLst/>
              <a:rect l="l" t="t" r="r" b="b"/>
              <a:pathLst>
                <a:path w="158" h="38887" extrusionOk="0">
                  <a:moveTo>
                    <a:pt x="79" y="1"/>
                  </a:moveTo>
                  <a:cubicBezTo>
                    <a:pt x="38" y="1"/>
                    <a:pt x="1" y="35"/>
                    <a:pt x="1" y="79"/>
                  </a:cubicBezTo>
                  <a:lnTo>
                    <a:pt x="1" y="38807"/>
                  </a:lnTo>
                  <a:cubicBezTo>
                    <a:pt x="1" y="38851"/>
                    <a:pt x="38" y="38886"/>
                    <a:pt x="79" y="38886"/>
                  </a:cubicBezTo>
                  <a:cubicBezTo>
                    <a:pt x="123" y="38886"/>
                    <a:pt x="158" y="38851"/>
                    <a:pt x="158" y="38807"/>
                  </a:cubicBezTo>
                  <a:lnTo>
                    <a:pt x="158" y="79"/>
                  </a:lnTo>
                  <a:cubicBezTo>
                    <a:pt x="158" y="35"/>
                    <a:pt x="123" y="1"/>
                    <a:pt x="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9"/>
            <p:cNvSpPr/>
            <p:nvPr/>
          </p:nvSpPr>
          <p:spPr>
            <a:xfrm>
              <a:off x="4780750" y="2884025"/>
              <a:ext cx="3950" cy="972150"/>
            </a:xfrm>
            <a:custGeom>
              <a:avLst/>
              <a:gdLst/>
              <a:ahLst/>
              <a:cxnLst/>
              <a:rect l="l" t="t" r="r" b="b"/>
              <a:pathLst>
                <a:path w="158" h="38886" extrusionOk="0">
                  <a:moveTo>
                    <a:pt x="79" y="1"/>
                  </a:moveTo>
                  <a:cubicBezTo>
                    <a:pt x="38" y="1"/>
                    <a:pt x="1" y="35"/>
                    <a:pt x="1" y="79"/>
                  </a:cubicBezTo>
                  <a:lnTo>
                    <a:pt x="1" y="38807"/>
                  </a:lnTo>
                  <a:cubicBezTo>
                    <a:pt x="1" y="38851"/>
                    <a:pt x="38" y="38886"/>
                    <a:pt x="79" y="38886"/>
                  </a:cubicBezTo>
                  <a:cubicBezTo>
                    <a:pt x="123" y="38886"/>
                    <a:pt x="158" y="38851"/>
                    <a:pt x="158" y="38807"/>
                  </a:cubicBezTo>
                  <a:lnTo>
                    <a:pt x="158" y="79"/>
                  </a:lnTo>
                  <a:cubicBezTo>
                    <a:pt x="158" y="35"/>
                    <a:pt x="123" y="1"/>
                    <a:pt x="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6" name="Google Shape;366;p9"/>
          <p:cNvSpPr txBox="1">
            <a:spLocks noGrp="1"/>
          </p:cNvSpPr>
          <p:nvPr>
            <p:ph type="title"/>
          </p:nvPr>
        </p:nvSpPr>
        <p:spPr>
          <a:xfrm>
            <a:off x="1041650" y="1061203"/>
            <a:ext cx="3413400" cy="2262600"/>
          </a:xfrm>
          <a:prstGeom prst="rect">
            <a:avLst/>
          </a:prstGeom>
        </p:spPr>
        <p:txBody>
          <a:bodyPr spcFirstLastPara="1" wrap="square" lIns="91425" tIns="91425" rIns="91425" bIns="91425" anchor="b" anchorCtr="0">
            <a:noAutofit/>
          </a:bodyPr>
          <a:lstStyle>
            <a:lvl1pPr lvl="0" rtl="0">
              <a:lnSpc>
                <a:spcPct val="115000"/>
              </a:lnSpc>
              <a:spcBef>
                <a:spcPts val="0"/>
              </a:spcBef>
              <a:spcAft>
                <a:spcPts val="0"/>
              </a:spcAft>
              <a:buSzPts val="3700"/>
              <a:buNone/>
              <a:defRPr sz="33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67" name="Google Shape;367;p9"/>
          <p:cNvSpPr txBox="1">
            <a:spLocks noGrp="1"/>
          </p:cNvSpPr>
          <p:nvPr>
            <p:ph type="body" idx="1"/>
          </p:nvPr>
        </p:nvSpPr>
        <p:spPr>
          <a:xfrm>
            <a:off x="1041638" y="3213138"/>
            <a:ext cx="3413400" cy="8457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sp>
        <p:nvSpPr>
          <p:cNvPr id="368" name="Google Shape;368;p9"/>
          <p:cNvSpPr>
            <a:spLocks noGrp="1"/>
          </p:cNvSpPr>
          <p:nvPr>
            <p:ph type="pic" idx="2"/>
          </p:nvPr>
        </p:nvSpPr>
        <p:spPr>
          <a:xfrm flipH="1">
            <a:off x="4782575" y="876575"/>
            <a:ext cx="3366900" cy="3366900"/>
          </a:xfrm>
          <a:prstGeom prst="ellipse">
            <a:avLst/>
          </a:prstGeom>
          <a:noFill/>
          <a:ln w="9525" cap="flat" cmpd="sng">
            <a:solidFill>
              <a:schemeClr val="accent1"/>
            </a:solidFill>
            <a:prstDash val="solid"/>
            <a:round/>
            <a:headEnd type="none" w="sm" len="sm"/>
            <a:tailEnd type="none" w="sm" len="sm"/>
          </a:ln>
        </p:spPr>
      </p:sp>
      <p:grpSp>
        <p:nvGrpSpPr>
          <p:cNvPr id="369" name="Google Shape;369;p9"/>
          <p:cNvGrpSpPr/>
          <p:nvPr/>
        </p:nvGrpSpPr>
        <p:grpSpPr>
          <a:xfrm flipH="1">
            <a:off x="319777" y="364384"/>
            <a:ext cx="1050800" cy="552100"/>
            <a:chOff x="7715302" y="364384"/>
            <a:chExt cx="1050800" cy="552100"/>
          </a:xfrm>
        </p:grpSpPr>
        <p:sp>
          <p:nvSpPr>
            <p:cNvPr id="370" name="Google Shape;370;p9"/>
            <p:cNvSpPr/>
            <p:nvPr/>
          </p:nvSpPr>
          <p:spPr>
            <a:xfrm>
              <a:off x="8258002" y="666095"/>
              <a:ext cx="110606" cy="110368"/>
            </a:xfrm>
            <a:custGeom>
              <a:avLst/>
              <a:gdLst/>
              <a:ahLst/>
              <a:cxnLst/>
              <a:rect l="l" t="t" r="r" b="b"/>
              <a:pathLst>
                <a:path w="1395" h="1392" extrusionOk="0">
                  <a:moveTo>
                    <a:pt x="696" y="157"/>
                  </a:moveTo>
                  <a:cubicBezTo>
                    <a:pt x="992" y="157"/>
                    <a:pt x="1231" y="397"/>
                    <a:pt x="1237" y="696"/>
                  </a:cubicBezTo>
                  <a:cubicBezTo>
                    <a:pt x="1237" y="995"/>
                    <a:pt x="992" y="1234"/>
                    <a:pt x="696" y="1234"/>
                  </a:cubicBezTo>
                  <a:cubicBezTo>
                    <a:pt x="397" y="1234"/>
                    <a:pt x="158" y="991"/>
                    <a:pt x="158" y="696"/>
                  </a:cubicBezTo>
                  <a:cubicBezTo>
                    <a:pt x="158" y="397"/>
                    <a:pt x="404" y="157"/>
                    <a:pt x="696" y="157"/>
                  </a:cubicBezTo>
                  <a:close/>
                  <a:moveTo>
                    <a:pt x="696" y="0"/>
                  </a:moveTo>
                  <a:cubicBezTo>
                    <a:pt x="312" y="0"/>
                    <a:pt x="1" y="309"/>
                    <a:pt x="1" y="696"/>
                  </a:cubicBezTo>
                  <a:cubicBezTo>
                    <a:pt x="1" y="1080"/>
                    <a:pt x="315" y="1391"/>
                    <a:pt x="696" y="1391"/>
                  </a:cubicBezTo>
                  <a:cubicBezTo>
                    <a:pt x="1080" y="1391"/>
                    <a:pt x="1395" y="1080"/>
                    <a:pt x="1395" y="696"/>
                  </a:cubicBezTo>
                  <a:cubicBezTo>
                    <a:pt x="1395" y="309"/>
                    <a:pt x="1080" y="0"/>
                    <a:pt x="6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9"/>
            <p:cNvSpPr/>
            <p:nvPr/>
          </p:nvSpPr>
          <p:spPr>
            <a:xfrm>
              <a:off x="8303868" y="364384"/>
              <a:ext cx="136057" cy="136057"/>
            </a:xfrm>
            <a:custGeom>
              <a:avLst/>
              <a:gdLst/>
              <a:ahLst/>
              <a:cxnLst/>
              <a:rect l="l" t="t" r="r" b="b"/>
              <a:pathLst>
                <a:path w="1716" h="1716" extrusionOk="0">
                  <a:moveTo>
                    <a:pt x="860" y="240"/>
                  </a:moveTo>
                  <a:lnTo>
                    <a:pt x="1068" y="617"/>
                  </a:lnTo>
                  <a:cubicBezTo>
                    <a:pt x="1077" y="630"/>
                    <a:pt x="1087" y="643"/>
                    <a:pt x="1099" y="649"/>
                  </a:cubicBezTo>
                  <a:lnTo>
                    <a:pt x="1477" y="860"/>
                  </a:lnTo>
                  <a:lnTo>
                    <a:pt x="1099" y="1067"/>
                  </a:lnTo>
                  <a:cubicBezTo>
                    <a:pt x="1087" y="1074"/>
                    <a:pt x="1077" y="1086"/>
                    <a:pt x="1068" y="1099"/>
                  </a:cubicBezTo>
                  <a:lnTo>
                    <a:pt x="860" y="1477"/>
                  </a:lnTo>
                  <a:lnTo>
                    <a:pt x="652" y="1099"/>
                  </a:lnTo>
                  <a:cubicBezTo>
                    <a:pt x="643" y="1086"/>
                    <a:pt x="630" y="1074"/>
                    <a:pt x="621" y="1067"/>
                  </a:cubicBezTo>
                  <a:lnTo>
                    <a:pt x="243" y="860"/>
                  </a:lnTo>
                  <a:lnTo>
                    <a:pt x="621" y="649"/>
                  </a:lnTo>
                  <a:cubicBezTo>
                    <a:pt x="630" y="643"/>
                    <a:pt x="643" y="630"/>
                    <a:pt x="652" y="617"/>
                  </a:cubicBezTo>
                  <a:lnTo>
                    <a:pt x="860" y="240"/>
                  </a:lnTo>
                  <a:close/>
                  <a:moveTo>
                    <a:pt x="860" y="1"/>
                  </a:moveTo>
                  <a:cubicBezTo>
                    <a:pt x="829" y="1"/>
                    <a:pt x="803" y="16"/>
                    <a:pt x="788" y="42"/>
                  </a:cubicBezTo>
                  <a:lnTo>
                    <a:pt x="526" y="523"/>
                  </a:lnTo>
                  <a:lnTo>
                    <a:pt x="42" y="787"/>
                  </a:lnTo>
                  <a:cubicBezTo>
                    <a:pt x="17" y="803"/>
                    <a:pt x="1" y="828"/>
                    <a:pt x="1" y="860"/>
                  </a:cubicBezTo>
                  <a:cubicBezTo>
                    <a:pt x="1" y="891"/>
                    <a:pt x="17" y="913"/>
                    <a:pt x="42" y="929"/>
                  </a:cubicBezTo>
                  <a:lnTo>
                    <a:pt x="526" y="1193"/>
                  </a:lnTo>
                  <a:lnTo>
                    <a:pt x="788" y="1678"/>
                  </a:lnTo>
                  <a:cubicBezTo>
                    <a:pt x="803" y="1700"/>
                    <a:pt x="832" y="1716"/>
                    <a:pt x="860" y="1716"/>
                  </a:cubicBezTo>
                  <a:cubicBezTo>
                    <a:pt x="888" y="1716"/>
                    <a:pt x="914" y="1700"/>
                    <a:pt x="929" y="1678"/>
                  </a:cubicBezTo>
                  <a:lnTo>
                    <a:pt x="1194" y="1193"/>
                  </a:lnTo>
                  <a:lnTo>
                    <a:pt x="1678" y="929"/>
                  </a:lnTo>
                  <a:cubicBezTo>
                    <a:pt x="1700" y="913"/>
                    <a:pt x="1716" y="891"/>
                    <a:pt x="1716" y="860"/>
                  </a:cubicBezTo>
                  <a:cubicBezTo>
                    <a:pt x="1716" y="828"/>
                    <a:pt x="1700" y="803"/>
                    <a:pt x="1678" y="787"/>
                  </a:cubicBezTo>
                  <a:lnTo>
                    <a:pt x="1194" y="523"/>
                  </a:lnTo>
                  <a:lnTo>
                    <a:pt x="929" y="42"/>
                  </a:lnTo>
                  <a:cubicBezTo>
                    <a:pt x="914" y="16"/>
                    <a:pt x="892"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9"/>
            <p:cNvSpPr/>
            <p:nvPr/>
          </p:nvSpPr>
          <p:spPr>
            <a:xfrm>
              <a:off x="8669213" y="819594"/>
              <a:ext cx="96889" cy="96889"/>
            </a:xfrm>
            <a:custGeom>
              <a:avLst/>
              <a:gdLst/>
              <a:ahLst/>
              <a:cxnLst/>
              <a:rect l="l" t="t" r="r" b="b"/>
              <a:pathLst>
                <a:path w="1222" h="1222" extrusionOk="0">
                  <a:moveTo>
                    <a:pt x="611" y="246"/>
                  </a:moveTo>
                  <a:lnTo>
                    <a:pt x="727" y="460"/>
                  </a:lnTo>
                  <a:cubicBezTo>
                    <a:pt x="736" y="472"/>
                    <a:pt x="749" y="485"/>
                    <a:pt x="759" y="491"/>
                  </a:cubicBezTo>
                  <a:lnTo>
                    <a:pt x="976" y="611"/>
                  </a:lnTo>
                  <a:lnTo>
                    <a:pt x="759" y="727"/>
                  </a:lnTo>
                  <a:cubicBezTo>
                    <a:pt x="749" y="737"/>
                    <a:pt x="736" y="749"/>
                    <a:pt x="727" y="759"/>
                  </a:cubicBezTo>
                  <a:lnTo>
                    <a:pt x="611" y="976"/>
                  </a:lnTo>
                  <a:lnTo>
                    <a:pt x="491" y="759"/>
                  </a:lnTo>
                  <a:cubicBezTo>
                    <a:pt x="485" y="749"/>
                    <a:pt x="472" y="737"/>
                    <a:pt x="460" y="727"/>
                  </a:cubicBezTo>
                  <a:lnTo>
                    <a:pt x="246" y="611"/>
                  </a:lnTo>
                  <a:lnTo>
                    <a:pt x="460" y="491"/>
                  </a:lnTo>
                  <a:cubicBezTo>
                    <a:pt x="472" y="485"/>
                    <a:pt x="485" y="472"/>
                    <a:pt x="491" y="460"/>
                  </a:cubicBezTo>
                  <a:lnTo>
                    <a:pt x="611" y="246"/>
                  </a:lnTo>
                  <a:close/>
                  <a:moveTo>
                    <a:pt x="611" y="0"/>
                  </a:moveTo>
                  <a:cubicBezTo>
                    <a:pt x="579" y="0"/>
                    <a:pt x="554" y="16"/>
                    <a:pt x="538" y="41"/>
                  </a:cubicBezTo>
                  <a:lnTo>
                    <a:pt x="362" y="362"/>
                  </a:lnTo>
                  <a:lnTo>
                    <a:pt x="41" y="538"/>
                  </a:lnTo>
                  <a:cubicBezTo>
                    <a:pt x="16" y="554"/>
                    <a:pt x="0" y="579"/>
                    <a:pt x="0" y="611"/>
                  </a:cubicBezTo>
                  <a:cubicBezTo>
                    <a:pt x="0" y="642"/>
                    <a:pt x="16" y="664"/>
                    <a:pt x="41" y="680"/>
                  </a:cubicBezTo>
                  <a:lnTo>
                    <a:pt x="362" y="859"/>
                  </a:lnTo>
                  <a:lnTo>
                    <a:pt x="538" y="1180"/>
                  </a:lnTo>
                  <a:cubicBezTo>
                    <a:pt x="554" y="1205"/>
                    <a:pt x="582" y="1221"/>
                    <a:pt x="611" y="1221"/>
                  </a:cubicBezTo>
                  <a:cubicBezTo>
                    <a:pt x="639" y="1221"/>
                    <a:pt x="664" y="1205"/>
                    <a:pt x="680" y="1180"/>
                  </a:cubicBezTo>
                  <a:lnTo>
                    <a:pt x="859" y="859"/>
                  </a:lnTo>
                  <a:lnTo>
                    <a:pt x="1180" y="680"/>
                  </a:lnTo>
                  <a:cubicBezTo>
                    <a:pt x="1205" y="664"/>
                    <a:pt x="1221" y="642"/>
                    <a:pt x="1221" y="611"/>
                  </a:cubicBezTo>
                  <a:cubicBezTo>
                    <a:pt x="1221" y="579"/>
                    <a:pt x="1205" y="554"/>
                    <a:pt x="1180" y="538"/>
                  </a:cubicBezTo>
                  <a:lnTo>
                    <a:pt x="859" y="362"/>
                  </a:lnTo>
                  <a:lnTo>
                    <a:pt x="680" y="41"/>
                  </a:lnTo>
                  <a:cubicBezTo>
                    <a:pt x="664" y="16"/>
                    <a:pt x="642" y="0"/>
                    <a:pt x="6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9"/>
            <p:cNvSpPr/>
            <p:nvPr/>
          </p:nvSpPr>
          <p:spPr>
            <a:xfrm>
              <a:off x="7715302" y="412671"/>
              <a:ext cx="39247" cy="39485"/>
            </a:xfrm>
            <a:custGeom>
              <a:avLst/>
              <a:gdLst/>
              <a:ahLst/>
              <a:cxnLst/>
              <a:rect l="l" t="t" r="r" b="b"/>
              <a:pathLst>
                <a:path w="495" h="498" extrusionOk="0">
                  <a:moveTo>
                    <a:pt x="249" y="1"/>
                  </a:moveTo>
                  <a:cubicBezTo>
                    <a:pt x="110" y="1"/>
                    <a:pt x="0" y="114"/>
                    <a:pt x="0" y="249"/>
                  </a:cubicBezTo>
                  <a:cubicBezTo>
                    <a:pt x="0" y="388"/>
                    <a:pt x="110" y="498"/>
                    <a:pt x="249" y="498"/>
                  </a:cubicBezTo>
                  <a:cubicBezTo>
                    <a:pt x="384" y="498"/>
                    <a:pt x="494" y="388"/>
                    <a:pt x="494" y="249"/>
                  </a:cubicBezTo>
                  <a:cubicBezTo>
                    <a:pt x="494" y="114"/>
                    <a:pt x="384" y="1"/>
                    <a:pt x="2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4" name="Google Shape;374;p9"/>
          <p:cNvSpPr/>
          <p:nvPr/>
        </p:nvSpPr>
        <p:spPr>
          <a:xfrm flipH="1">
            <a:off x="374972" y="1191493"/>
            <a:ext cx="242025" cy="242025"/>
          </a:xfrm>
          <a:custGeom>
            <a:avLst/>
            <a:gdLst/>
            <a:ahLst/>
            <a:cxnLst/>
            <a:rect l="l" t="t" r="r" b="b"/>
            <a:pathLst>
              <a:path w="1716" h="1716" extrusionOk="0">
                <a:moveTo>
                  <a:pt x="860" y="240"/>
                </a:moveTo>
                <a:lnTo>
                  <a:pt x="1068" y="617"/>
                </a:lnTo>
                <a:cubicBezTo>
                  <a:pt x="1077" y="630"/>
                  <a:pt x="1087" y="643"/>
                  <a:pt x="1099" y="649"/>
                </a:cubicBezTo>
                <a:lnTo>
                  <a:pt x="1477" y="860"/>
                </a:lnTo>
                <a:lnTo>
                  <a:pt x="1099" y="1067"/>
                </a:lnTo>
                <a:cubicBezTo>
                  <a:pt x="1087" y="1074"/>
                  <a:pt x="1077" y="1086"/>
                  <a:pt x="1068" y="1099"/>
                </a:cubicBezTo>
                <a:lnTo>
                  <a:pt x="860" y="1477"/>
                </a:lnTo>
                <a:lnTo>
                  <a:pt x="652" y="1099"/>
                </a:lnTo>
                <a:cubicBezTo>
                  <a:pt x="643" y="1086"/>
                  <a:pt x="630" y="1074"/>
                  <a:pt x="621" y="1067"/>
                </a:cubicBezTo>
                <a:lnTo>
                  <a:pt x="243" y="860"/>
                </a:lnTo>
                <a:lnTo>
                  <a:pt x="621" y="649"/>
                </a:lnTo>
                <a:cubicBezTo>
                  <a:pt x="630" y="643"/>
                  <a:pt x="643" y="630"/>
                  <a:pt x="652" y="617"/>
                </a:cubicBezTo>
                <a:lnTo>
                  <a:pt x="860" y="240"/>
                </a:lnTo>
                <a:close/>
                <a:moveTo>
                  <a:pt x="860" y="1"/>
                </a:moveTo>
                <a:cubicBezTo>
                  <a:pt x="829" y="1"/>
                  <a:pt x="803" y="16"/>
                  <a:pt x="788" y="42"/>
                </a:cubicBezTo>
                <a:lnTo>
                  <a:pt x="526" y="523"/>
                </a:lnTo>
                <a:lnTo>
                  <a:pt x="42" y="787"/>
                </a:lnTo>
                <a:cubicBezTo>
                  <a:pt x="17" y="803"/>
                  <a:pt x="1" y="828"/>
                  <a:pt x="1" y="860"/>
                </a:cubicBezTo>
                <a:cubicBezTo>
                  <a:pt x="1" y="891"/>
                  <a:pt x="17" y="913"/>
                  <a:pt x="42" y="929"/>
                </a:cubicBezTo>
                <a:lnTo>
                  <a:pt x="526" y="1193"/>
                </a:lnTo>
                <a:lnTo>
                  <a:pt x="788" y="1678"/>
                </a:lnTo>
                <a:cubicBezTo>
                  <a:pt x="803" y="1700"/>
                  <a:pt x="832" y="1716"/>
                  <a:pt x="860" y="1716"/>
                </a:cubicBezTo>
                <a:cubicBezTo>
                  <a:pt x="888" y="1716"/>
                  <a:pt x="914" y="1700"/>
                  <a:pt x="929" y="1678"/>
                </a:cubicBezTo>
                <a:lnTo>
                  <a:pt x="1194" y="1193"/>
                </a:lnTo>
                <a:lnTo>
                  <a:pt x="1678" y="929"/>
                </a:lnTo>
                <a:cubicBezTo>
                  <a:pt x="1700" y="913"/>
                  <a:pt x="1716" y="891"/>
                  <a:pt x="1716" y="860"/>
                </a:cubicBezTo>
                <a:cubicBezTo>
                  <a:pt x="1716" y="828"/>
                  <a:pt x="1700" y="803"/>
                  <a:pt x="1678" y="787"/>
                </a:cubicBezTo>
                <a:lnTo>
                  <a:pt x="1194" y="523"/>
                </a:lnTo>
                <a:lnTo>
                  <a:pt x="929" y="42"/>
                </a:lnTo>
                <a:cubicBezTo>
                  <a:pt x="914" y="16"/>
                  <a:pt x="892"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9"/>
          <p:cNvSpPr/>
          <p:nvPr/>
        </p:nvSpPr>
        <p:spPr>
          <a:xfrm flipH="1">
            <a:off x="8500322" y="4402718"/>
            <a:ext cx="242025" cy="242025"/>
          </a:xfrm>
          <a:custGeom>
            <a:avLst/>
            <a:gdLst/>
            <a:ahLst/>
            <a:cxnLst/>
            <a:rect l="l" t="t" r="r" b="b"/>
            <a:pathLst>
              <a:path w="1716" h="1716" extrusionOk="0">
                <a:moveTo>
                  <a:pt x="860" y="240"/>
                </a:moveTo>
                <a:lnTo>
                  <a:pt x="1068" y="617"/>
                </a:lnTo>
                <a:cubicBezTo>
                  <a:pt x="1077" y="630"/>
                  <a:pt x="1087" y="643"/>
                  <a:pt x="1099" y="649"/>
                </a:cubicBezTo>
                <a:lnTo>
                  <a:pt x="1477" y="860"/>
                </a:lnTo>
                <a:lnTo>
                  <a:pt x="1099" y="1067"/>
                </a:lnTo>
                <a:cubicBezTo>
                  <a:pt x="1087" y="1074"/>
                  <a:pt x="1077" y="1086"/>
                  <a:pt x="1068" y="1099"/>
                </a:cubicBezTo>
                <a:lnTo>
                  <a:pt x="860" y="1477"/>
                </a:lnTo>
                <a:lnTo>
                  <a:pt x="652" y="1099"/>
                </a:lnTo>
                <a:cubicBezTo>
                  <a:pt x="643" y="1086"/>
                  <a:pt x="630" y="1074"/>
                  <a:pt x="621" y="1067"/>
                </a:cubicBezTo>
                <a:lnTo>
                  <a:pt x="243" y="860"/>
                </a:lnTo>
                <a:lnTo>
                  <a:pt x="621" y="649"/>
                </a:lnTo>
                <a:cubicBezTo>
                  <a:pt x="630" y="643"/>
                  <a:pt x="643" y="630"/>
                  <a:pt x="652" y="617"/>
                </a:cubicBezTo>
                <a:lnTo>
                  <a:pt x="860" y="240"/>
                </a:lnTo>
                <a:close/>
                <a:moveTo>
                  <a:pt x="860" y="1"/>
                </a:moveTo>
                <a:cubicBezTo>
                  <a:pt x="829" y="1"/>
                  <a:pt x="803" y="16"/>
                  <a:pt x="788" y="42"/>
                </a:cubicBezTo>
                <a:lnTo>
                  <a:pt x="526" y="523"/>
                </a:lnTo>
                <a:lnTo>
                  <a:pt x="42" y="787"/>
                </a:lnTo>
                <a:cubicBezTo>
                  <a:pt x="17" y="803"/>
                  <a:pt x="1" y="828"/>
                  <a:pt x="1" y="860"/>
                </a:cubicBezTo>
                <a:cubicBezTo>
                  <a:pt x="1" y="891"/>
                  <a:pt x="17" y="913"/>
                  <a:pt x="42" y="929"/>
                </a:cubicBezTo>
                <a:lnTo>
                  <a:pt x="526" y="1193"/>
                </a:lnTo>
                <a:lnTo>
                  <a:pt x="788" y="1678"/>
                </a:lnTo>
                <a:cubicBezTo>
                  <a:pt x="803" y="1700"/>
                  <a:pt x="832" y="1716"/>
                  <a:pt x="860" y="1716"/>
                </a:cubicBezTo>
                <a:cubicBezTo>
                  <a:pt x="888" y="1716"/>
                  <a:pt x="914" y="1700"/>
                  <a:pt x="929" y="1678"/>
                </a:cubicBezTo>
                <a:lnTo>
                  <a:pt x="1194" y="1193"/>
                </a:lnTo>
                <a:lnTo>
                  <a:pt x="1678" y="929"/>
                </a:lnTo>
                <a:cubicBezTo>
                  <a:pt x="1700" y="913"/>
                  <a:pt x="1716" y="891"/>
                  <a:pt x="1716" y="860"/>
                </a:cubicBezTo>
                <a:cubicBezTo>
                  <a:pt x="1716" y="828"/>
                  <a:pt x="1700" y="803"/>
                  <a:pt x="1678" y="787"/>
                </a:cubicBezTo>
                <a:lnTo>
                  <a:pt x="1194" y="523"/>
                </a:lnTo>
                <a:lnTo>
                  <a:pt x="929" y="42"/>
                </a:lnTo>
                <a:cubicBezTo>
                  <a:pt x="914" y="16"/>
                  <a:pt x="892"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9"/>
          <p:cNvSpPr/>
          <p:nvPr/>
        </p:nvSpPr>
        <p:spPr>
          <a:xfrm>
            <a:off x="410553" y="4373018"/>
            <a:ext cx="321432" cy="301451"/>
          </a:xfrm>
          <a:custGeom>
            <a:avLst/>
            <a:gdLst/>
            <a:ahLst/>
            <a:cxnLst/>
            <a:rect l="l" t="t" r="r" b="b"/>
            <a:pathLst>
              <a:path w="4054" h="3802" extrusionOk="0">
                <a:moveTo>
                  <a:pt x="2165" y="0"/>
                </a:moveTo>
                <a:cubicBezTo>
                  <a:pt x="1844" y="0"/>
                  <a:pt x="1518" y="82"/>
                  <a:pt x="1221" y="253"/>
                </a:cubicBezTo>
                <a:cubicBezTo>
                  <a:pt x="312" y="779"/>
                  <a:pt x="0" y="1943"/>
                  <a:pt x="526" y="2849"/>
                </a:cubicBezTo>
                <a:cubicBezTo>
                  <a:pt x="877" y="3460"/>
                  <a:pt x="1517" y="3801"/>
                  <a:pt x="2175" y="3801"/>
                </a:cubicBezTo>
                <a:cubicBezTo>
                  <a:pt x="2497" y="3801"/>
                  <a:pt x="2823" y="3720"/>
                  <a:pt x="3122" y="3548"/>
                </a:cubicBezTo>
                <a:cubicBezTo>
                  <a:pt x="3648" y="3243"/>
                  <a:pt x="3975" y="2730"/>
                  <a:pt x="4054" y="2170"/>
                </a:cubicBezTo>
                <a:lnTo>
                  <a:pt x="4054" y="2170"/>
                </a:lnTo>
                <a:cubicBezTo>
                  <a:pt x="3934" y="2431"/>
                  <a:pt x="3739" y="2648"/>
                  <a:pt x="3475" y="2805"/>
                </a:cubicBezTo>
                <a:cubicBezTo>
                  <a:pt x="3247" y="2937"/>
                  <a:pt x="2999" y="3000"/>
                  <a:pt x="2756" y="3000"/>
                </a:cubicBezTo>
                <a:cubicBezTo>
                  <a:pt x="2261" y="3000"/>
                  <a:pt x="1783" y="2742"/>
                  <a:pt x="1517" y="2283"/>
                </a:cubicBezTo>
                <a:cubicBezTo>
                  <a:pt x="1118" y="1600"/>
                  <a:pt x="1354" y="722"/>
                  <a:pt x="2040" y="326"/>
                </a:cubicBezTo>
                <a:cubicBezTo>
                  <a:pt x="2265" y="194"/>
                  <a:pt x="2509" y="131"/>
                  <a:pt x="2751" y="131"/>
                </a:cubicBezTo>
                <a:cubicBezTo>
                  <a:pt x="2793" y="131"/>
                  <a:pt x="2835" y="133"/>
                  <a:pt x="2877" y="137"/>
                </a:cubicBezTo>
                <a:cubicBezTo>
                  <a:pt x="2651" y="47"/>
                  <a:pt x="2409" y="0"/>
                  <a:pt x="21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9"/>
          <p:cNvSpPr/>
          <p:nvPr/>
        </p:nvSpPr>
        <p:spPr>
          <a:xfrm flipH="1">
            <a:off x="423674" y="4096847"/>
            <a:ext cx="144624" cy="144624"/>
          </a:xfrm>
          <a:custGeom>
            <a:avLst/>
            <a:gdLst/>
            <a:ahLst/>
            <a:cxnLst/>
            <a:rect l="l" t="t" r="r" b="b"/>
            <a:pathLst>
              <a:path w="1716" h="1716" extrusionOk="0">
                <a:moveTo>
                  <a:pt x="860" y="240"/>
                </a:moveTo>
                <a:lnTo>
                  <a:pt x="1068" y="617"/>
                </a:lnTo>
                <a:cubicBezTo>
                  <a:pt x="1077" y="630"/>
                  <a:pt x="1087" y="643"/>
                  <a:pt x="1099" y="649"/>
                </a:cubicBezTo>
                <a:lnTo>
                  <a:pt x="1477" y="860"/>
                </a:lnTo>
                <a:lnTo>
                  <a:pt x="1099" y="1067"/>
                </a:lnTo>
                <a:cubicBezTo>
                  <a:pt x="1087" y="1074"/>
                  <a:pt x="1077" y="1086"/>
                  <a:pt x="1068" y="1099"/>
                </a:cubicBezTo>
                <a:lnTo>
                  <a:pt x="860" y="1477"/>
                </a:lnTo>
                <a:lnTo>
                  <a:pt x="652" y="1099"/>
                </a:lnTo>
                <a:cubicBezTo>
                  <a:pt x="643" y="1086"/>
                  <a:pt x="630" y="1074"/>
                  <a:pt x="621" y="1067"/>
                </a:cubicBezTo>
                <a:lnTo>
                  <a:pt x="243" y="860"/>
                </a:lnTo>
                <a:lnTo>
                  <a:pt x="621" y="649"/>
                </a:lnTo>
                <a:cubicBezTo>
                  <a:pt x="630" y="643"/>
                  <a:pt x="643" y="630"/>
                  <a:pt x="652" y="617"/>
                </a:cubicBezTo>
                <a:lnTo>
                  <a:pt x="860" y="240"/>
                </a:lnTo>
                <a:close/>
                <a:moveTo>
                  <a:pt x="860" y="1"/>
                </a:moveTo>
                <a:cubicBezTo>
                  <a:pt x="829" y="1"/>
                  <a:pt x="803" y="16"/>
                  <a:pt x="788" y="42"/>
                </a:cubicBezTo>
                <a:lnTo>
                  <a:pt x="526" y="523"/>
                </a:lnTo>
                <a:lnTo>
                  <a:pt x="42" y="787"/>
                </a:lnTo>
                <a:cubicBezTo>
                  <a:pt x="17" y="803"/>
                  <a:pt x="1" y="828"/>
                  <a:pt x="1" y="860"/>
                </a:cubicBezTo>
                <a:cubicBezTo>
                  <a:pt x="1" y="891"/>
                  <a:pt x="17" y="913"/>
                  <a:pt x="42" y="929"/>
                </a:cubicBezTo>
                <a:lnTo>
                  <a:pt x="526" y="1193"/>
                </a:lnTo>
                <a:lnTo>
                  <a:pt x="788" y="1678"/>
                </a:lnTo>
                <a:cubicBezTo>
                  <a:pt x="803" y="1700"/>
                  <a:pt x="832" y="1716"/>
                  <a:pt x="860" y="1716"/>
                </a:cubicBezTo>
                <a:cubicBezTo>
                  <a:pt x="888" y="1716"/>
                  <a:pt x="914" y="1700"/>
                  <a:pt x="929" y="1678"/>
                </a:cubicBezTo>
                <a:lnTo>
                  <a:pt x="1194" y="1193"/>
                </a:lnTo>
                <a:lnTo>
                  <a:pt x="1678" y="929"/>
                </a:lnTo>
                <a:cubicBezTo>
                  <a:pt x="1700" y="913"/>
                  <a:pt x="1716" y="891"/>
                  <a:pt x="1716" y="860"/>
                </a:cubicBezTo>
                <a:cubicBezTo>
                  <a:pt x="1716" y="828"/>
                  <a:pt x="1700" y="803"/>
                  <a:pt x="1678" y="787"/>
                </a:cubicBezTo>
                <a:lnTo>
                  <a:pt x="1194" y="523"/>
                </a:lnTo>
                <a:lnTo>
                  <a:pt x="929" y="42"/>
                </a:lnTo>
                <a:cubicBezTo>
                  <a:pt x="914" y="16"/>
                  <a:pt x="892"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9"/>
          <p:cNvSpPr/>
          <p:nvPr/>
        </p:nvSpPr>
        <p:spPr>
          <a:xfrm rot="10800000">
            <a:off x="8460628" y="489706"/>
            <a:ext cx="321432" cy="301451"/>
          </a:xfrm>
          <a:custGeom>
            <a:avLst/>
            <a:gdLst/>
            <a:ahLst/>
            <a:cxnLst/>
            <a:rect l="l" t="t" r="r" b="b"/>
            <a:pathLst>
              <a:path w="4054" h="3802" extrusionOk="0">
                <a:moveTo>
                  <a:pt x="2165" y="0"/>
                </a:moveTo>
                <a:cubicBezTo>
                  <a:pt x="1844" y="0"/>
                  <a:pt x="1518" y="82"/>
                  <a:pt x="1221" y="253"/>
                </a:cubicBezTo>
                <a:cubicBezTo>
                  <a:pt x="312" y="779"/>
                  <a:pt x="0" y="1943"/>
                  <a:pt x="526" y="2849"/>
                </a:cubicBezTo>
                <a:cubicBezTo>
                  <a:pt x="877" y="3460"/>
                  <a:pt x="1517" y="3801"/>
                  <a:pt x="2175" y="3801"/>
                </a:cubicBezTo>
                <a:cubicBezTo>
                  <a:pt x="2497" y="3801"/>
                  <a:pt x="2823" y="3720"/>
                  <a:pt x="3122" y="3548"/>
                </a:cubicBezTo>
                <a:cubicBezTo>
                  <a:pt x="3648" y="3243"/>
                  <a:pt x="3975" y="2730"/>
                  <a:pt x="4054" y="2170"/>
                </a:cubicBezTo>
                <a:lnTo>
                  <a:pt x="4054" y="2170"/>
                </a:lnTo>
                <a:cubicBezTo>
                  <a:pt x="3934" y="2431"/>
                  <a:pt x="3739" y="2648"/>
                  <a:pt x="3475" y="2805"/>
                </a:cubicBezTo>
                <a:cubicBezTo>
                  <a:pt x="3247" y="2937"/>
                  <a:pt x="2999" y="3000"/>
                  <a:pt x="2756" y="3000"/>
                </a:cubicBezTo>
                <a:cubicBezTo>
                  <a:pt x="2261" y="3000"/>
                  <a:pt x="1783" y="2742"/>
                  <a:pt x="1517" y="2283"/>
                </a:cubicBezTo>
                <a:cubicBezTo>
                  <a:pt x="1118" y="1600"/>
                  <a:pt x="1354" y="722"/>
                  <a:pt x="2040" y="326"/>
                </a:cubicBezTo>
                <a:cubicBezTo>
                  <a:pt x="2265" y="194"/>
                  <a:pt x="2509" y="131"/>
                  <a:pt x="2751" y="131"/>
                </a:cubicBezTo>
                <a:cubicBezTo>
                  <a:pt x="2793" y="131"/>
                  <a:pt x="2835" y="133"/>
                  <a:pt x="2877" y="137"/>
                </a:cubicBezTo>
                <a:cubicBezTo>
                  <a:pt x="2651" y="47"/>
                  <a:pt x="2409" y="0"/>
                  <a:pt x="21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9" name="Google Shape;379;p9"/>
          <p:cNvGrpSpPr/>
          <p:nvPr/>
        </p:nvGrpSpPr>
        <p:grpSpPr>
          <a:xfrm>
            <a:off x="639633" y="3910856"/>
            <a:ext cx="384928" cy="848649"/>
            <a:chOff x="639633" y="3910856"/>
            <a:chExt cx="384928" cy="848649"/>
          </a:xfrm>
        </p:grpSpPr>
        <p:sp>
          <p:nvSpPr>
            <p:cNvPr id="380" name="Google Shape;380;p9"/>
            <p:cNvSpPr/>
            <p:nvPr/>
          </p:nvSpPr>
          <p:spPr>
            <a:xfrm>
              <a:off x="940443" y="4675386"/>
              <a:ext cx="84118" cy="84118"/>
            </a:xfrm>
            <a:custGeom>
              <a:avLst/>
              <a:gdLst/>
              <a:ahLst/>
              <a:cxnLst/>
              <a:rect l="l" t="t" r="r" b="b"/>
              <a:pathLst>
                <a:path w="668" h="668" extrusionOk="0">
                  <a:moveTo>
                    <a:pt x="334" y="242"/>
                  </a:moveTo>
                  <a:lnTo>
                    <a:pt x="353" y="283"/>
                  </a:lnTo>
                  <a:cubicBezTo>
                    <a:pt x="362" y="293"/>
                    <a:pt x="375" y="305"/>
                    <a:pt x="384" y="315"/>
                  </a:cubicBezTo>
                  <a:lnTo>
                    <a:pt x="425" y="334"/>
                  </a:lnTo>
                  <a:lnTo>
                    <a:pt x="384" y="352"/>
                  </a:lnTo>
                  <a:cubicBezTo>
                    <a:pt x="375" y="362"/>
                    <a:pt x="362" y="371"/>
                    <a:pt x="353" y="384"/>
                  </a:cubicBezTo>
                  <a:lnTo>
                    <a:pt x="334" y="425"/>
                  </a:lnTo>
                  <a:lnTo>
                    <a:pt x="315" y="384"/>
                  </a:lnTo>
                  <a:cubicBezTo>
                    <a:pt x="306" y="371"/>
                    <a:pt x="296" y="362"/>
                    <a:pt x="284" y="352"/>
                  </a:cubicBezTo>
                  <a:lnTo>
                    <a:pt x="243" y="334"/>
                  </a:lnTo>
                  <a:lnTo>
                    <a:pt x="284" y="315"/>
                  </a:lnTo>
                  <a:cubicBezTo>
                    <a:pt x="296" y="305"/>
                    <a:pt x="306" y="293"/>
                    <a:pt x="315" y="283"/>
                  </a:cubicBezTo>
                  <a:lnTo>
                    <a:pt x="334" y="242"/>
                  </a:lnTo>
                  <a:close/>
                  <a:moveTo>
                    <a:pt x="334" y="0"/>
                  </a:moveTo>
                  <a:cubicBezTo>
                    <a:pt x="302" y="0"/>
                    <a:pt x="277" y="16"/>
                    <a:pt x="262" y="38"/>
                  </a:cubicBezTo>
                  <a:lnTo>
                    <a:pt x="183" y="183"/>
                  </a:lnTo>
                  <a:lnTo>
                    <a:pt x="38" y="261"/>
                  </a:lnTo>
                  <a:cubicBezTo>
                    <a:pt x="16" y="277"/>
                    <a:pt x="0" y="302"/>
                    <a:pt x="0" y="334"/>
                  </a:cubicBezTo>
                  <a:cubicBezTo>
                    <a:pt x="0" y="365"/>
                    <a:pt x="16" y="387"/>
                    <a:pt x="38" y="403"/>
                  </a:cubicBezTo>
                  <a:lnTo>
                    <a:pt x="183" y="481"/>
                  </a:lnTo>
                  <a:lnTo>
                    <a:pt x="262" y="629"/>
                  </a:lnTo>
                  <a:cubicBezTo>
                    <a:pt x="280" y="651"/>
                    <a:pt x="306" y="667"/>
                    <a:pt x="334" y="667"/>
                  </a:cubicBezTo>
                  <a:cubicBezTo>
                    <a:pt x="362" y="667"/>
                    <a:pt x="391" y="651"/>
                    <a:pt x="406" y="629"/>
                  </a:cubicBezTo>
                  <a:lnTo>
                    <a:pt x="485" y="481"/>
                  </a:lnTo>
                  <a:lnTo>
                    <a:pt x="630" y="403"/>
                  </a:lnTo>
                  <a:cubicBezTo>
                    <a:pt x="652" y="387"/>
                    <a:pt x="668" y="365"/>
                    <a:pt x="668" y="334"/>
                  </a:cubicBezTo>
                  <a:cubicBezTo>
                    <a:pt x="668" y="302"/>
                    <a:pt x="652" y="277"/>
                    <a:pt x="630" y="261"/>
                  </a:cubicBezTo>
                  <a:lnTo>
                    <a:pt x="485" y="183"/>
                  </a:lnTo>
                  <a:lnTo>
                    <a:pt x="406" y="38"/>
                  </a:lnTo>
                  <a:cubicBezTo>
                    <a:pt x="387" y="16"/>
                    <a:pt x="365" y="0"/>
                    <a:pt x="3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9"/>
            <p:cNvSpPr/>
            <p:nvPr/>
          </p:nvSpPr>
          <p:spPr>
            <a:xfrm>
              <a:off x="639633" y="3910856"/>
              <a:ext cx="62711" cy="62711"/>
            </a:xfrm>
            <a:custGeom>
              <a:avLst/>
              <a:gdLst/>
              <a:ahLst/>
              <a:cxnLst/>
              <a:rect l="l" t="t" r="r" b="b"/>
              <a:pathLst>
                <a:path w="498" h="498" extrusionOk="0">
                  <a:moveTo>
                    <a:pt x="249" y="1"/>
                  </a:moveTo>
                  <a:cubicBezTo>
                    <a:pt x="114" y="1"/>
                    <a:pt x="0" y="114"/>
                    <a:pt x="0" y="249"/>
                  </a:cubicBezTo>
                  <a:cubicBezTo>
                    <a:pt x="0" y="388"/>
                    <a:pt x="114" y="498"/>
                    <a:pt x="249" y="498"/>
                  </a:cubicBezTo>
                  <a:cubicBezTo>
                    <a:pt x="384" y="498"/>
                    <a:pt x="497" y="388"/>
                    <a:pt x="497" y="249"/>
                  </a:cubicBezTo>
                  <a:cubicBezTo>
                    <a:pt x="497" y="114"/>
                    <a:pt x="384" y="1"/>
                    <a:pt x="2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2" name="Google Shape;382;p9"/>
          <p:cNvSpPr/>
          <p:nvPr/>
        </p:nvSpPr>
        <p:spPr>
          <a:xfrm flipH="1">
            <a:off x="8711996" y="4189570"/>
            <a:ext cx="110606" cy="110368"/>
          </a:xfrm>
          <a:custGeom>
            <a:avLst/>
            <a:gdLst/>
            <a:ahLst/>
            <a:cxnLst/>
            <a:rect l="l" t="t" r="r" b="b"/>
            <a:pathLst>
              <a:path w="1395" h="1392" extrusionOk="0">
                <a:moveTo>
                  <a:pt x="696" y="157"/>
                </a:moveTo>
                <a:cubicBezTo>
                  <a:pt x="992" y="157"/>
                  <a:pt x="1231" y="397"/>
                  <a:pt x="1237" y="696"/>
                </a:cubicBezTo>
                <a:cubicBezTo>
                  <a:pt x="1237" y="995"/>
                  <a:pt x="992" y="1234"/>
                  <a:pt x="696" y="1234"/>
                </a:cubicBezTo>
                <a:cubicBezTo>
                  <a:pt x="397" y="1234"/>
                  <a:pt x="158" y="991"/>
                  <a:pt x="158" y="696"/>
                </a:cubicBezTo>
                <a:cubicBezTo>
                  <a:pt x="158" y="397"/>
                  <a:pt x="404" y="157"/>
                  <a:pt x="696" y="157"/>
                </a:cubicBezTo>
                <a:close/>
                <a:moveTo>
                  <a:pt x="696" y="0"/>
                </a:moveTo>
                <a:cubicBezTo>
                  <a:pt x="312" y="0"/>
                  <a:pt x="1" y="309"/>
                  <a:pt x="1" y="696"/>
                </a:cubicBezTo>
                <a:cubicBezTo>
                  <a:pt x="1" y="1080"/>
                  <a:pt x="315" y="1391"/>
                  <a:pt x="696" y="1391"/>
                </a:cubicBezTo>
                <a:cubicBezTo>
                  <a:pt x="1080" y="1391"/>
                  <a:pt x="1395" y="1080"/>
                  <a:pt x="1395" y="696"/>
                </a:cubicBezTo>
                <a:cubicBezTo>
                  <a:pt x="1395" y="309"/>
                  <a:pt x="1080" y="0"/>
                  <a:pt x="6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9"/>
          <p:cNvSpPr/>
          <p:nvPr/>
        </p:nvSpPr>
        <p:spPr>
          <a:xfrm flipH="1">
            <a:off x="7874330" y="421859"/>
            <a:ext cx="39247" cy="39485"/>
          </a:xfrm>
          <a:custGeom>
            <a:avLst/>
            <a:gdLst/>
            <a:ahLst/>
            <a:cxnLst/>
            <a:rect l="l" t="t" r="r" b="b"/>
            <a:pathLst>
              <a:path w="495" h="498" extrusionOk="0">
                <a:moveTo>
                  <a:pt x="249" y="1"/>
                </a:moveTo>
                <a:cubicBezTo>
                  <a:pt x="110" y="1"/>
                  <a:pt x="0" y="114"/>
                  <a:pt x="0" y="249"/>
                </a:cubicBezTo>
                <a:cubicBezTo>
                  <a:pt x="0" y="388"/>
                  <a:pt x="110" y="498"/>
                  <a:pt x="249" y="498"/>
                </a:cubicBezTo>
                <a:cubicBezTo>
                  <a:pt x="384" y="498"/>
                  <a:pt x="494" y="388"/>
                  <a:pt x="494" y="249"/>
                </a:cubicBezTo>
                <a:cubicBezTo>
                  <a:pt x="494" y="114"/>
                  <a:pt x="384" y="1"/>
                  <a:pt x="2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9"/>
          <p:cNvSpPr/>
          <p:nvPr/>
        </p:nvSpPr>
        <p:spPr>
          <a:xfrm flipH="1">
            <a:off x="4246497" y="431793"/>
            <a:ext cx="242025" cy="242025"/>
          </a:xfrm>
          <a:custGeom>
            <a:avLst/>
            <a:gdLst/>
            <a:ahLst/>
            <a:cxnLst/>
            <a:rect l="l" t="t" r="r" b="b"/>
            <a:pathLst>
              <a:path w="1716" h="1716" extrusionOk="0">
                <a:moveTo>
                  <a:pt x="860" y="240"/>
                </a:moveTo>
                <a:lnTo>
                  <a:pt x="1068" y="617"/>
                </a:lnTo>
                <a:cubicBezTo>
                  <a:pt x="1077" y="630"/>
                  <a:pt x="1087" y="643"/>
                  <a:pt x="1099" y="649"/>
                </a:cubicBezTo>
                <a:lnTo>
                  <a:pt x="1477" y="860"/>
                </a:lnTo>
                <a:lnTo>
                  <a:pt x="1099" y="1067"/>
                </a:lnTo>
                <a:cubicBezTo>
                  <a:pt x="1087" y="1074"/>
                  <a:pt x="1077" y="1086"/>
                  <a:pt x="1068" y="1099"/>
                </a:cubicBezTo>
                <a:lnTo>
                  <a:pt x="860" y="1477"/>
                </a:lnTo>
                <a:lnTo>
                  <a:pt x="652" y="1099"/>
                </a:lnTo>
                <a:cubicBezTo>
                  <a:pt x="643" y="1086"/>
                  <a:pt x="630" y="1074"/>
                  <a:pt x="621" y="1067"/>
                </a:cubicBezTo>
                <a:lnTo>
                  <a:pt x="243" y="860"/>
                </a:lnTo>
                <a:lnTo>
                  <a:pt x="621" y="649"/>
                </a:lnTo>
                <a:cubicBezTo>
                  <a:pt x="630" y="643"/>
                  <a:pt x="643" y="630"/>
                  <a:pt x="652" y="617"/>
                </a:cubicBezTo>
                <a:lnTo>
                  <a:pt x="860" y="240"/>
                </a:lnTo>
                <a:close/>
                <a:moveTo>
                  <a:pt x="860" y="1"/>
                </a:moveTo>
                <a:cubicBezTo>
                  <a:pt x="829" y="1"/>
                  <a:pt x="803" y="16"/>
                  <a:pt x="788" y="42"/>
                </a:cubicBezTo>
                <a:lnTo>
                  <a:pt x="526" y="523"/>
                </a:lnTo>
                <a:lnTo>
                  <a:pt x="42" y="787"/>
                </a:lnTo>
                <a:cubicBezTo>
                  <a:pt x="17" y="803"/>
                  <a:pt x="1" y="828"/>
                  <a:pt x="1" y="860"/>
                </a:cubicBezTo>
                <a:cubicBezTo>
                  <a:pt x="1" y="891"/>
                  <a:pt x="17" y="913"/>
                  <a:pt x="42" y="929"/>
                </a:cubicBezTo>
                <a:lnTo>
                  <a:pt x="526" y="1193"/>
                </a:lnTo>
                <a:lnTo>
                  <a:pt x="788" y="1678"/>
                </a:lnTo>
                <a:cubicBezTo>
                  <a:pt x="803" y="1700"/>
                  <a:pt x="832" y="1716"/>
                  <a:pt x="860" y="1716"/>
                </a:cubicBezTo>
                <a:cubicBezTo>
                  <a:pt x="888" y="1716"/>
                  <a:pt x="914" y="1700"/>
                  <a:pt x="929" y="1678"/>
                </a:cubicBezTo>
                <a:lnTo>
                  <a:pt x="1194" y="1193"/>
                </a:lnTo>
                <a:lnTo>
                  <a:pt x="1678" y="929"/>
                </a:lnTo>
                <a:cubicBezTo>
                  <a:pt x="1700" y="913"/>
                  <a:pt x="1716" y="891"/>
                  <a:pt x="1716" y="860"/>
                </a:cubicBezTo>
                <a:cubicBezTo>
                  <a:pt x="1716" y="828"/>
                  <a:pt x="1700" y="803"/>
                  <a:pt x="1678" y="787"/>
                </a:cubicBezTo>
                <a:lnTo>
                  <a:pt x="1194" y="523"/>
                </a:lnTo>
                <a:lnTo>
                  <a:pt x="929" y="42"/>
                </a:lnTo>
                <a:cubicBezTo>
                  <a:pt x="914" y="16"/>
                  <a:pt x="892"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9"/>
          <p:cNvSpPr/>
          <p:nvPr/>
        </p:nvSpPr>
        <p:spPr>
          <a:xfrm flipH="1">
            <a:off x="4707119" y="4556783"/>
            <a:ext cx="144627" cy="144298"/>
          </a:xfrm>
          <a:custGeom>
            <a:avLst/>
            <a:gdLst/>
            <a:ahLst/>
            <a:cxnLst/>
            <a:rect l="l" t="t" r="r" b="b"/>
            <a:pathLst>
              <a:path w="1395" h="1392" extrusionOk="0">
                <a:moveTo>
                  <a:pt x="696" y="157"/>
                </a:moveTo>
                <a:cubicBezTo>
                  <a:pt x="992" y="157"/>
                  <a:pt x="1231" y="397"/>
                  <a:pt x="1237" y="696"/>
                </a:cubicBezTo>
                <a:cubicBezTo>
                  <a:pt x="1237" y="995"/>
                  <a:pt x="992" y="1234"/>
                  <a:pt x="696" y="1234"/>
                </a:cubicBezTo>
                <a:cubicBezTo>
                  <a:pt x="397" y="1234"/>
                  <a:pt x="158" y="991"/>
                  <a:pt x="158" y="696"/>
                </a:cubicBezTo>
                <a:cubicBezTo>
                  <a:pt x="158" y="397"/>
                  <a:pt x="404" y="157"/>
                  <a:pt x="696" y="157"/>
                </a:cubicBezTo>
                <a:close/>
                <a:moveTo>
                  <a:pt x="696" y="0"/>
                </a:moveTo>
                <a:cubicBezTo>
                  <a:pt x="312" y="0"/>
                  <a:pt x="1" y="309"/>
                  <a:pt x="1" y="696"/>
                </a:cubicBezTo>
                <a:cubicBezTo>
                  <a:pt x="1" y="1080"/>
                  <a:pt x="315" y="1391"/>
                  <a:pt x="696" y="1391"/>
                </a:cubicBezTo>
                <a:cubicBezTo>
                  <a:pt x="1080" y="1391"/>
                  <a:pt x="1395" y="1080"/>
                  <a:pt x="1395" y="696"/>
                </a:cubicBezTo>
                <a:cubicBezTo>
                  <a:pt x="1395" y="309"/>
                  <a:pt x="1080" y="0"/>
                  <a:pt x="6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478"/>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1370"/>
        <p:cNvGrpSpPr/>
        <p:nvPr/>
      </p:nvGrpSpPr>
      <p:grpSpPr>
        <a:xfrm>
          <a:off x="0" y="0"/>
          <a:ext cx="0" cy="0"/>
          <a:chOff x="0" y="0"/>
          <a:chExt cx="0" cy="0"/>
        </a:xfrm>
      </p:grpSpPr>
      <p:sp>
        <p:nvSpPr>
          <p:cNvPr id="1371" name="Google Shape;1371;p31"/>
          <p:cNvSpPr/>
          <p:nvPr/>
        </p:nvSpPr>
        <p:spPr>
          <a:xfrm>
            <a:off x="469305" y="659844"/>
            <a:ext cx="407184" cy="256015"/>
          </a:xfrm>
          <a:custGeom>
            <a:avLst/>
            <a:gdLst/>
            <a:ahLst/>
            <a:cxnLst/>
            <a:rect l="l" t="t" r="r" b="b"/>
            <a:pathLst>
              <a:path w="4054" h="2549" extrusionOk="0">
                <a:moveTo>
                  <a:pt x="90" y="0"/>
                </a:moveTo>
                <a:cubicBezTo>
                  <a:pt x="61" y="0"/>
                  <a:pt x="34" y="13"/>
                  <a:pt x="19" y="37"/>
                </a:cubicBezTo>
                <a:cubicBezTo>
                  <a:pt x="0" y="78"/>
                  <a:pt x="10" y="125"/>
                  <a:pt x="47" y="147"/>
                </a:cubicBezTo>
                <a:lnTo>
                  <a:pt x="441" y="393"/>
                </a:lnTo>
                <a:cubicBezTo>
                  <a:pt x="450" y="399"/>
                  <a:pt x="463" y="402"/>
                  <a:pt x="479" y="402"/>
                </a:cubicBezTo>
                <a:cubicBezTo>
                  <a:pt x="507" y="402"/>
                  <a:pt x="529" y="393"/>
                  <a:pt x="551" y="364"/>
                </a:cubicBezTo>
                <a:cubicBezTo>
                  <a:pt x="570" y="324"/>
                  <a:pt x="557" y="276"/>
                  <a:pt x="523" y="254"/>
                </a:cubicBezTo>
                <a:lnTo>
                  <a:pt x="129" y="9"/>
                </a:lnTo>
                <a:cubicBezTo>
                  <a:pt x="116" y="3"/>
                  <a:pt x="103" y="0"/>
                  <a:pt x="90" y="0"/>
                </a:cubicBezTo>
                <a:close/>
                <a:moveTo>
                  <a:pt x="685" y="374"/>
                </a:moveTo>
                <a:cubicBezTo>
                  <a:pt x="658" y="374"/>
                  <a:pt x="632" y="387"/>
                  <a:pt x="617" y="412"/>
                </a:cubicBezTo>
                <a:cubicBezTo>
                  <a:pt x="598" y="449"/>
                  <a:pt x="608" y="497"/>
                  <a:pt x="645" y="522"/>
                </a:cubicBezTo>
                <a:lnTo>
                  <a:pt x="711" y="560"/>
                </a:lnTo>
                <a:cubicBezTo>
                  <a:pt x="724" y="569"/>
                  <a:pt x="738" y="573"/>
                  <a:pt x="752" y="573"/>
                </a:cubicBezTo>
                <a:cubicBezTo>
                  <a:pt x="777" y="573"/>
                  <a:pt x="802" y="560"/>
                  <a:pt x="818" y="538"/>
                </a:cubicBezTo>
                <a:lnTo>
                  <a:pt x="818" y="538"/>
                </a:lnTo>
                <a:cubicBezTo>
                  <a:pt x="796" y="572"/>
                  <a:pt x="809" y="619"/>
                  <a:pt x="844" y="645"/>
                </a:cubicBezTo>
                <a:lnTo>
                  <a:pt x="1313" y="931"/>
                </a:lnTo>
                <a:cubicBezTo>
                  <a:pt x="1325" y="937"/>
                  <a:pt x="1338" y="943"/>
                  <a:pt x="1353" y="943"/>
                </a:cubicBezTo>
                <a:cubicBezTo>
                  <a:pt x="1375" y="943"/>
                  <a:pt x="1404" y="928"/>
                  <a:pt x="1423" y="903"/>
                </a:cubicBezTo>
                <a:cubicBezTo>
                  <a:pt x="1442" y="865"/>
                  <a:pt x="1432" y="818"/>
                  <a:pt x="1394" y="792"/>
                </a:cubicBezTo>
                <a:lnTo>
                  <a:pt x="929" y="506"/>
                </a:lnTo>
                <a:cubicBezTo>
                  <a:pt x="915" y="497"/>
                  <a:pt x="900" y="493"/>
                  <a:pt x="886" y="493"/>
                </a:cubicBezTo>
                <a:cubicBezTo>
                  <a:pt x="860" y="493"/>
                  <a:pt x="836" y="506"/>
                  <a:pt x="822" y="528"/>
                </a:cubicBezTo>
                <a:cubicBezTo>
                  <a:pt x="840" y="493"/>
                  <a:pt x="828" y="446"/>
                  <a:pt x="793" y="424"/>
                </a:cubicBezTo>
                <a:lnTo>
                  <a:pt x="727" y="383"/>
                </a:lnTo>
                <a:cubicBezTo>
                  <a:pt x="714" y="377"/>
                  <a:pt x="699" y="374"/>
                  <a:pt x="685" y="374"/>
                </a:cubicBezTo>
                <a:close/>
                <a:moveTo>
                  <a:pt x="1558" y="910"/>
                </a:moveTo>
                <a:cubicBezTo>
                  <a:pt x="1530" y="910"/>
                  <a:pt x="1503" y="923"/>
                  <a:pt x="1486" y="947"/>
                </a:cubicBezTo>
                <a:cubicBezTo>
                  <a:pt x="1467" y="984"/>
                  <a:pt x="1479" y="1032"/>
                  <a:pt x="1514" y="1057"/>
                </a:cubicBezTo>
                <a:lnTo>
                  <a:pt x="1580" y="1095"/>
                </a:lnTo>
                <a:cubicBezTo>
                  <a:pt x="1592" y="1104"/>
                  <a:pt x="1607" y="1108"/>
                  <a:pt x="1621" y="1108"/>
                </a:cubicBezTo>
                <a:cubicBezTo>
                  <a:pt x="1646" y="1108"/>
                  <a:pt x="1671" y="1095"/>
                  <a:pt x="1687" y="1073"/>
                </a:cubicBezTo>
                <a:lnTo>
                  <a:pt x="1687" y="1073"/>
                </a:lnTo>
                <a:cubicBezTo>
                  <a:pt x="1668" y="1107"/>
                  <a:pt x="1678" y="1154"/>
                  <a:pt x="1715" y="1180"/>
                </a:cubicBezTo>
                <a:lnTo>
                  <a:pt x="2181" y="1466"/>
                </a:lnTo>
                <a:cubicBezTo>
                  <a:pt x="2194" y="1472"/>
                  <a:pt x="2206" y="1478"/>
                  <a:pt x="2222" y="1478"/>
                </a:cubicBezTo>
                <a:cubicBezTo>
                  <a:pt x="2250" y="1478"/>
                  <a:pt x="2272" y="1463"/>
                  <a:pt x="2291" y="1438"/>
                </a:cubicBezTo>
                <a:cubicBezTo>
                  <a:pt x="2313" y="1400"/>
                  <a:pt x="2301" y="1353"/>
                  <a:pt x="2266" y="1327"/>
                </a:cubicBezTo>
                <a:lnTo>
                  <a:pt x="1797" y="1041"/>
                </a:lnTo>
                <a:cubicBezTo>
                  <a:pt x="1785" y="1032"/>
                  <a:pt x="1771" y="1028"/>
                  <a:pt x="1756" y="1028"/>
                </a:cubicBezTo>
                <a:cubicBezTo>
                  <a:pt x="1731" y="1028"/>
                  <a:pt x="1706" y="1041"/>
                  <a:pt x="1690" y="1063"/>
                </a:cubicBezTo>
                <a:cubicBezTo>
                  <a:pt x="1709" y="1028"/>
                  <a:pt x="1700" y="981"/>
                  <a:pt x="1662" y="959"/>
                </a:cubicBezTo>
                <a:lnTo>
                  <a:pt x="1596" y="918"/>
                </a:lnTo>
                <a:cubicBezTo>
                  <a:pt x="1584" y="912"/>
                  <a:pt x="1571" y="910"/>
                  <a:pt x="1558" y="910"/>
                </a:cubicBezTo>
                <a:close/>
                <a:moveTo>
                  <a:pt x="2431" y="1445"/>
                </a:moveTo>
                <a:cubicBezTo>
                  <a:pt x="2402" y="1445"/>
                  <a:pt x="2376" y="1458"/>
                  <a:pt x="2360" y="1482"/>
                </a:cubicBezTo>
                <a:cubicBezTo>
                  <a:pt x="2338" y="1519"/>
                  <a:pt x="2351" y="1567"/>
                  <a:pt x="2386" y="1592"/>
                </a:cubicBezTo>
                <a:lnTo>
                  <a:pt x="2455" y="1630"/>
                </a:lnTo>
                <a:cubicBezTo>
                  <a:pt x="2467" y="1639"/>
                  <a:pt x="2481" y="1643"/>
                  <a:pt x="2495" y="1643"/>
                </a:cubicBezTo>
                <a:cubicBezTo>
                  <a:pt x="2520" y="1643"/>
                  <a:pt x="2545" y="1630"/>
                  <a:pt x="2559" y="1607"/>
                </a:cubicBezTo>
                <a:lnTo>
                  <a:pt x="2559" y="1607"/>
                </a:lnTo>
                <a:cubicBezTo>
                  <a:pt x="2540" y="1642"/>
                  <a:pt x="2552" y="1689"/>
                  <a:pt x="2587" y="1714"/>
                </a:cubicBezTo>
                <a:lnTo>
                  <a:pt x="3056" y="2001"/>
                </a:lnTo>
                <a:cubicBezTo>
                  <a:pt x="3068" y="2007"/>
                  <a:pt x="3078" y="2013"/>
                  <a:pt x="3094" y="2013"/>
                </a:cubicBezTo>
                <a:cubicBezTo>
                  <a:pt x="3119" y="2013"/>
                  <a:pt x="3147" y="1998"/>
                  <a:pt x="3166" y="1973"/>
                </a:cubicBezTo>
                <a:cubicBezTo>
                  <a:pt x="3185" y="1935"/>
                  <a:pt x="3172" y="1888"/>
                  <a:pt x="3138" y="1862"/>
                </a:cubicBezTo>
                <a:lnTo>
                  <a:pt x="2669" y="1576"/>
                </a:lnTo>
                <a:cubicBezTo>
                  <a:pt x="2656" y="1567"/>
                  <a:pt x="2642" y="1563"/>
                  <a:pt x="2628" y="1563"/>
                </a:cubicBezTo>
                <a:cubicBezTo>
                  <a:pt x="2603" y="1563"/>
                  <a:pt x="2579" y="1576"/>
                  <a:pt x="2565" y="1598"/>
                </a:cubicBezTo>
                <a:cubicBezTo>
                  <a:pt x="2584" y="1563"/>
                  <a:pt x="2571" y="1516"/>
                  <a:pt x="2537" y="1494"/>
                </a:cubicBezTo>
                <a:lnTo>
                  <a:pt x="2471" y="1453"/>
                </a:lnTo>
                <a:cubicBezTo>
                  <a:pt x="2458" y="1447"/>
                  <a:pt x="2444" y="1445"/>
                  <a:pt x="2431" y="1445"/>
                </a:cubicBezTo>
                <a:close/>
                <a:moveTo>
                  <a:pt x="3300" y="1979"/>
                </a:moveTo>
                <a:cubicBezTo>
                  <a:pt x="3271" y="1979"/>
                  <a:pt x="3244" y="1993"/>
                  <a:pt x="3229" y="2017"/>
                </a:cubicBezTo>
                <a:cubicBezTo>
                  <a:pt x="3210" y="2054"/>
                  <a:pt x="3220" y="2102"/>
                  <a:pt x="3257" y="2127"/>
                </a:cubicBezTo>
                <a:lnTo>
                  <a:pt x="3323" y="2164"/>
                </a:lnTo>
                <a:cubicBezTo>
                  <a:pt x="3336" y="2174"/>
                  <a:pt x="3350" y="2178"/>
                  <a:pt x="3364" y="2178"/>
                </a:cubicBezTo>
                <a:cubicBezTo>
                  <a:pt x="3389" y="2178"/>
                  <a:pt x="3414" y="2165"/>
                  <a:pt x="3430" y="2142"/>
                </a:cubicBezTo>
                <a:lnTo>
                  <a:pt x="3430" y="2142"/>
                </a:lnTo>
                <a:cubicBezTo>
                  <a:pt x="3408" y="2177"/>
                  <a:pt x="3421" y="2224"/>
                  <a:pt x="3456" y="2249"/>
                </a:cubicBezTo>
                <a:lnTo>
                  <a:pt x="3924" y="2536"/>
                </a:lnTo>
                <a:cubicBezTo>
                  <a:pt x="3937" y="2542"/>
                  <a:pt x="3950" y="2548"/>
                  <a:pt x="3965" y="2548"/>
                </a:cubicBezTo>
                <a:cubicBezTo>
                  <a:pt x="3990" y="2548"/>
                  <a:pt x="4019" y="2533"/>
                  <a:pt x="4035" y="2507"/>
                </a:cubicBezTo>
                <a:cubicBezTo>
                  <a:pt x="4053" y="2470"/>
                  <a:pt x="4044" y="2423"/>
                  <a:pt x="4006" y="2397"/>
                </a:cubicBezTo>
                <a:lnTo>
                  <a:pt x="3540" y="2111"/>
                </a:lnTo>
                <a:cubicBezTo>
                  <a:pt x="3527" y="2102"/>
                  <a:pt x="3512" y="2098"/>
                  <a:pt x="3498" y="2098"/>
                </a:cubicBezTo>
                <a:cubicBezTo>
                  <a:pt x="3472" y="2098"/>
                  <a:pt x="3448" y="2111"/>
                  <a:pt x="3434" y="2133"/>
                </a:cubicBezTo>
                <a:cubicBezTo>
                  <a:pt x="3452" y="2098"/>
                  <a:pt x="3440" y="2051"/>
                  <a:pt x="3405" y="2029"/>
                </a:cubicBezTo>
                <a:lnTo>
                  <a:pt x="3339" y="1988"/>
                </a:lnTo>
                <a:cubicBezTo>
                  <a:pt x="3326" y="1982"/>
                  <a:pt x="3313" y="1979"/>
                  <a:pt x="3300" y="1979"/>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31"/>
          <p:cNvSpPr/>
          <p:nvPr/>
        </p:nvSpPr>
        <p:spPr>
          <a:xfrm>
            <a:off x="485375" y="938154"/>
            <a:ext cx="336775" cy="108874"/>
          </a:xfrm>
          <a:custGeom>
            <a:avLst/>
            <a:gdLst/>
            <a:ahLst/>
            <a:cxnLst/>
            <a:rect l="l" t="t" r="r" b="b"/>
            <a:pathLst>
              <a:path w="3353" h="1084" extrusionOk="0">
                <a:moveTo>
                  <a:pt x="88" y="1"/>
                </a:moveTo>
                <a:cubicBezTo>
                  <a:pt x="53" y="1"/>
                  <a:pt x="21" y="24"/>
                  <a:pt x="13" y="61"/>
                </a:cubicBezTo>
                <a:cubicBezTo>
                  <a:pt x="1" y="101"/>
                  <a:pt x="23" y="146"/>
                  <a:pt x="67" y="158"/>
                </a:cubicBezTo>
                <a:lnTo>
                  <a:pt x="297" y="224"/>
                </a:lnTo>
                <a:cubicBezTo>
                  <a:pt x="303" y="227"/>
                  <a:pt x="312" y="227"/>
                  <a:pt x="319" y="227"/>
                </a:cubicBezTo>
                <a:cubicBezTo>
                  <a:pt x="350" y="227"/>
                  <a:pt x="382" y="205"/>
                  <a:pt x="394" y="171"/>
                </a:cubicBezTo>
                <a:cubicBezTo>
                  <a:pt x="407" y="127"/>
                  <a:pt x="382" y="83"/>
                  <a:pt x="337" y="70"/>
                </a:cubicBezTo>
                <a:lnTo>
                  <a:pt x="111" y="4"/>
                </a:lnTo>
                <a:cubicBezTo>
                  <a:pt x="103" y="2"/>
                  <a:pt x="96" y="1"/>
                  <a:pt x="88" y="1"/>
                </a:cubicBezTo>
                <a:close/>
                <a:moveTo>
                  <a:pt x="543" y="136"/>
                </a:moveTo>
                <a:cubicBezTo>
                  <a:pt x="508" y="136"/>
                  <a:pt x="477" y="157"/>
                  <a:pt x="470" y="193"/>
                </a:cubicBezTo>
                <a:cubicBezTo>
                  <a:pt x="457" y="237"/>
                  <a:pt x="479" y="281"/>
                  <a:pt x="523" y="290"/>
                </a:cubicBezTo>
                <a:lnTo>
                  <a:pt x="599" y="315"/>
                </a:lnTo>
                <a:cubicBezTo>
                  <a:pt x="606" y="318"/>
                  <a:pt x="614" y="319"/>
                  <a:pt x="622" y="319"/>
                </a:cubicBezTo>
                <a:cubicBezTo>
                  <a:pt x="656" y="319"/>
                  <a:pt x="686" y="296"/>
                  <a:pt x="696" y="265"/>
                </a:cubicBezTo>
                <a:lnTo>
                  <a:pt x="696" y="265"/>
                </a:lnTo>
                <a:cubicBezTo>
                  <a:pt x="684" y="303"/>
                  <a:pt x="709" y="347"/>
                  <a:pt x="753" y="360"/>
                </a:cubicBezTo>
                <a:lnTo>
                  <a:pt x="1278" y="511"/>
                </a:lnTo>
                <a:cubicBezTo>
                  <a:pt x="1288" y="517"/>
                  <a:pt x="1294" y="517"/>
                  <a:pt x="1304" y="517"/>
                </a:cubicBezTo>
                <a:cubicBezTo>
                  <a:pt x="1335" y="517"/>
                  <a:pt x="1367" y="492"/>
                  <a:pt x="1376" y="457"/>
                </a:cubicBezTo>
                <a:cubicBezTo>
                  <a:pt x="1389" y="413"/>
                  <a:pt x="1367" y="369"/>
                  <a:pt x="1322" y="360"/>
                </a:cubicBezTo>
                <a:lnTo>
                  <a:pt x="794" y="205"/>
                </a:lnTo>
                <a:cubicBezTo>
                  <a:pt x="787" y="203"/>
                  <a:pt x="779" y="202"/>
                  <a:pt x="772" y="202"/>
                </a:cubicBezTo>
                <a:cubicBezTo>
                  <a:pt x="738" y="202"/>
                  <a:pt x="707" y="225"/>
                  <a:pt x="696" y="256"/>
                </a:cubicBezTo>
                <a:cubicBezTo>
                  <a:pt x="709" y="218"/>
                  <a:pt x="684" y="174"/>
                  <a:pt x="643" y="161"/>
                </a:cubicBezTo>
                <a:lnTo>
                  <a:pt x="567" y="139"/>
                </a:lnTo>
                <a:cubicBezTo>
                  <a:pt x="559" y="137"/>
                  <a:pt x="551" y="136"/>
                  <a:pt x="543" y="136"/>
                </a:cubicBezTo>
                <a:close/>
                <a:moveTo>
                  <a:pt x="1522" y="419"/>
                </a:moveTo>
                <a:cubicBezTo>
                  <a:pt x="1487" y="419"/>
                  <a:pt x="1459" y="440"/>
                  <a:pt x="1448" y="476"/>
                </a:cubicBezTo>
                <a:cubicBezTo>
                  <a:pt x="1436" y="520"/>
                  <a:pt x="1461" y="564"/>
                  <a:pt x="1502" y="574"/>
                </a:cubicBezTo>
                <a:lnTo>
                  <a:pt x="1577" y="599"/>
                </a:lnTo>
                <a:cubicBezTo>
                  <a:pt x="1587" y="602"/>
                  <a:pt x="1593" y="602"/>
                  <a:pt x="1603" y="602"/>
                </a:cubicBezTo>
                <a:cubicBezTo>
                  <a:pt x="1636" y="602"/>
                  <a:pt x="1666" y="581"/>
                  <a:pt x="1674" y="546"/>
                </a:cubicBezTo>
                <a:lnTo>
                  <a:pt x="1674" y="546"/>
                </a:lnTo>
                <a:cubicBezTo>
                  <a:pt x="1667" y="589"/>
                  <a:pt x="1689" y="631"/>
                  <a:pt x="1732" y="643"/>
                </a:cubicBezTo>
                <a:lnTo>
                  <a:pt x="2257" y="794"/>
                </a:lnTo>
                <a:cubicBezTo>
                  <a:pt x="2267" y="800"/>
                  <a:pt x="2273" y="800"/>
                  <a:pt x="2282" y="800"/>
                </a:cubicBezTo>
                <a:cubicBezTo>
                  <a:pt x="2317" y="800"/>
                  <a:pt x="2348" y="775"/>
                  <a:pt x="2358" y="740"/>
                </a:cubicBezTo>
                <a:cubicBezTo>
                  <a:pt x="2367" y="696"/>
                  <a:pt x="2345" y="652"/>
                  <a:pt x="2301" y="643"/>
                </a:cubicBezTo>
                <a:lnTo>
                  <a:pt x="1776" y="489"/>
                </a:lnTo>
                <a:cubicBezTo>
                  <a:pt x="1768" y="486"/>
                  <a:pt x="1760" y="485"/>
                  <a:pt x="1753" y="485"/>
                </a:cubicBezTo>
                <a:cubicBezTo>
                  <a:pt x="1717" y="485"/>
                  <a:pt x="1685" y="508"/>
                  <a:pt x="1675" y="542"/>
                </a:cubicBezTo>
                <a:cubicBezTo>
                  <a:pt x="1687" y="501"/>
                  <a:pt x="1665" y="457"/>
                  <a:pt x="1621" y="445"/>
                </a:cubicBezTo>
                <a:lnTo>
                  <a:pt x="1546" y="422"/>
                </a:lnTo>
                <a:cubicBezTo>
                  <a:pt x="1538" y="420"/>
                  <a:pt x="1529" y="419"/>
                  <a:pt x="1522" y="419"/>
                </a:cubicBezTo>
                <a:close/>
                <a:moveTo>
                  <a:pt x="2506" y="702"/>
                </a:moveTo>
                <a:cubicBezTo>
                  <a:pt x="2471" y="702"/>
                  <a:pt x="2440" y="723"/>
                  <a:pt x="2430" y="759"/>
                </a:cubicBezTo>
                <a:cubicBezTo>
                  <a:pt x="2421" y="803"/>
                  <a:pt x="2443" y="847"/>
                  <a:pt x="2487" y="857"/>
                </a:cubicBezTo>
                <a:lnTo>
                  <a:pt x="2562" y="882"/>
                </a:lnTo>
                <a:cubicBezTo>
                  <a:pt x="2569" y="885"/>
                  <a:pt x="2578" y="885"/>
                  <a:pt x="2584" y="885"/>
                </a:cubicBezTo>
                <a:cubicBezTo>
                  <a:pt x="2618" y="885"/>
                  <a:pt x="2649" y="864"/>
                  <a:pt x="2659" y="828"/>
                </a:cubicBezTo>
                <a:lnTo>
                  <a:pt x="2659" y="828"/>
                </a:lnTo>
                <a:cubicBezTo>
                  <a:pt x="2648" y="871"/>
                  <a:pt x="2673" y="914"/>
                  <a:pt x="2713" y="926"/>
                </a:cubicBezTo>
                <a:lnTo>
                  <a:pt x="3242" y="1077"/>
                </a:lnTo>
                <a:cubicBezTo>
                  <a:pt x="3248" y="1083"/>
                  <a:pt x="3258" y="1083"/>
                  <a:pt x="3264" y="1083"/>
                </a:cubicBezTo>
                <a:cubicBezTo>
                  <a:pt x="3302" y="1083"/>
                  <a:pt x="3333" y="1058"/>
                  <a:pt x="3340" y="1024"/>
                </a:cubicBezTo>
                <a:cubicBezTo>
                  <a:pt x="3352" y="979"/>
                  <a:pt x="3327" y="935"/>
                  <a:pt x="3286" y="926"/>
                </a:cubicBezTo>
                <a:lnTo>
                  <a:pt x="2757" y="772"/>
                </a:lnTo>
                <a:cubicBezTo>
                  <a:pt x="2750" y="770"/>
                  <a:pt x="2742" y="769"/>
                  <a:pt x="2735" y="769"/>
                </a:cubicBezTo>
                <a:cubicBezTo>
                  <a:pt x="2700" y="769"/>
                  <a:pt x="2670" y="792"/>
                  <a:pt x="2660" y="825"/>
                </a:cubicBezTo>
                <a:cubicBezTo>
                  <a:pt x="2672" y="784"/>
                  <a:pt x="2647" y="740"/>
                  <a:pt x="2603" y="728"/>
                </a:cubicBezTo>
                <a:lnTo>
                  <a:pt x="2531" y="706"/>
                </a:lnTo>
                <a:cubicBezTo>
                  <a:pt x="2523" y="703"/>
                  <a:pt x="2514" y="702"/>
                  <a:pt x="2506" y="702"/>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31"/>
          <p:cNvSpPr/>
          <p:nvPr/>
        </p:nvSpPr>
        <p:spPr>
          <a:xfrm>
            <a:off x="408236" y="1199290"/>
            <a:ext cx="347824" cy="23402"/>
          </a:xfrm>
          <a:custGeom>
            <a:avLst/>
            <a:gdLst/>
            <a:ahLst/>
            <a:cxnLst/>
            <a:rect l="l" t="t" r="r" b="b"/>
            <a:pathLst>
              <a:path w="3463" h="233" extrusionOk="0">
                <a:moveTo>
                  <a:pt x="3384" y="0"/>
                </a:moveTo>
                <a:lnTo>
                  <a:pt x="2833" y="13"/>
                </a:lnTo>
                <a:cubicBezTo>
                  <a:pt x="2789" y="13"/>
                  <a:pt x="2754" y="47"/>
                  <a:pt x="2754" y="91"/>
                </a:cubicBezTo>
                <a:cubicBezTo>
                  <a:pt x="2754" y="135"/>
                  <a:pt x="2789" y="170"/>
                  <a:pt x="2833" y="170"/>
                </a:cubicBezTo>
                <a:lnTo>
                  <a:pt x="3384" y="157"/>
                </a:lnTo>
                <a:cubicBezTo>
                  <a:pt x="3428" y="157"/>
                  <a:pt x="3462" y="123"/>
                  <a:pt x="3462" y="79"/>
                </a:cubicBezTo>
                <a:cubicBezTo>
                  <a:pt x="3462" y="35"/>
                  <a:pt x="3428" y="0"/>
                  <a:pt x="3384" y="0"/>
                </a:cubicBezTo>
                <a:close/>
                <a:moveTo>
                  <a:pt x="2597" y="16"/>
                </a:moveTo>
                <a:cubicBezTo>
                  <a:pt x="2553" y="16"/>
                  <a:pt x="2518" y="50"/>
                  <a:pt x="2518" y="94"/>
                </a:cubicBezTo>
                <a:cubicBezTo>
                  <a:pt x="2518" y="139"/>
                  <a:pt x="2553" y="173"/>
                  <a:pt x="2597" y="173"/>
                </a:cubicBezTo>
                <a:lnTo>
                  <a:pt x="2676" y="173"/>
                </a:lnTo>
                <a:cubicBezTo>
                  <a:pt x="2720" y="173"/>
                  <a:pt x="2754" y="139"/>
                  <a:pt x="2754" y="94"/>
                </a:cubicBezTo>
                <a:cubicBezTo>
                  <a:pt x="2754" y="50"/>
                  <a:pt x="2720" y="16"/>
                  <a:pt x="2676" y="16"/>
                </a:cubicBezTo>
                <a:close/>
                <a:moveTo>
                  <a:pt x="2361" y="25"/>
                </a:moveTo>
                <a:lnTo>
                  <a:pt x="1810" y="35"/>
                </a:lnTo>
                <a:cubicBezTo>
                  <a:pt x="1766" y="35"/>
                  <a:pt x="1732" y="72"/>
                  <a:pt x="1732" y="113"/>
                </a:cubicBezTo>
                <a:cubicBezTo>
                  <a:pt x="1732" y="157"/>
                  <a:pt x="1766" y="192"/>
                  <a:pt x="1810" y="192"/>
                </a:cubicBezTo>
                <a:lnTo>
                  <a:pt x="2361" y="183"/>
                </a:lnTo>
                <a:cubicBezTo>
                  <a:pt x="2405" y="183"/>
                  <a:pt x="2440" y="145"/>
                  <a:pt x="2440" y="104"/>
                </a:cubicBezTo>
                <a:cubicBezTo>
                  <a:pt x="2440" y="60"/>
                  <a:pt x="2405" y="25"/>
                  <a:pt x="2361" y="25"/>
                </a:cubicBezTo>
                <a:close/>
                <a:moveTo>
                  <a:pt x="1574" y="41"/>
                </a:moveTo>
                <a:cubicBezTo>
                  <a:pt x="1530" y="41"/>
                  <a:pt x="1496" y="76"/>
                  <a:pt x="1496" y="120"/>
                </a:cubicBezTo>
                <a:cubicBezTo>
                  <a:pt x="1496" y="161"/>
                  <a:pt x="1530" y="198"/>
                  <a:pt x="1574" y="198"/>
                </a:cubicBezTo>
                <a:lnTo>
                  <a:pt x="1653" y="198"/>
                </a:lnTo>
                <a:cubicBezTo>
                  <a:pt x="1697" y="198"/>
                  <a:pt x="1732" y="167"/>
                  <a:pt x="1732" y="120"/>
                </a:cubicBezTo>
                <a:cubicBezTo>
                  <a:pt x="1732" y="72"/>
                  <a:pt x="1697" y="41"/>
                  <a:pt x="1653" y="41"/>
                </a:cubicBezTo>
                <a:close/>
                <a:moveTo>
                  <a:pt x="1343" y="47"/>
                </a:moveTo>
                <a:cubicBezTo>
                  <a:pt x="1342" y="47"/>
                  <a:pt x="1340" y="47"/>
                  <a:pt x="1338" y="47"/>
                </a:cubicBezTo>
                <a:lnTo>
                  <a:pt x="788" y="60"/>
                </a:lnTo>
                <a:cubicBezTo>
                  <a:pt x="744" y="60"/>
                  <a:pt x="709" y="94"/>
                  <a:pt x="709" y="139"/>
                </a:cubicBezTo>
                <a:cubicBezTo>
                  <a:pt x="709" y="183"/>
                  <a:pt x="744" y="217"/>
                  <a:pt x="788" y="217"/>
                </a:cubicBezTo>
                <a:lnTo>
                  <a:pt x="1338" y="205"/>
                </a:lnTo>
                <a:cubicBezTo>
                  <a:pt x="1382" y="205"/>
                  <a:pt x="1417" y="170"/>
                  <a:pt x="1417" y="126"/>
                </a:cubicBezTo>
                <a:cubicBezTo>
                  <a:pt x="1417" y="84"/>
                  <a:pt x="1385" y="47"/>
                  <a:pt x="1343" y="47"/>
                </a:cubicBezTo>
                <a:close/>
                <a:moveTo>
                  <a:pt x="552" y="63"/>
                </a:moveTo>
                <a:cubicBezTo>
                  <a:pt x="508" y="63"/>
                  <a:pt x="473" y="98"/>
                  <a:pt x="473" y="142"/>
                </a:cubicBezTo>
                <a:cubicBezTo>
                  <a:pt x="473" y="186"/>
                  <a:pt x="508" y="220"/>
                  <a:pt x="552" y="220"/>
                </a:cubicBezTo>
                <a:lnTo>
                  <a:pt x="630" y="220"/>
                </a:lnTo>
                <a:cubicBezTo>
                  <a:pt x="674" y="220"/>
                  <a:pt x="709" y="186"/>
                  <a:pt x="709" y="142"/>
                </a:cubicBezTo>
                <a:cubicBezTo>
                  <a:pt x="709" y="98"/>
                  <a:pt x="674" y="63"/>
                  <a:pt x="630" y="63"/>
                </a:cubicBezTo>
                <a:close/>
                <a:moveTo>
                  <a:pt x="325" y="72"/>
                </a:moveTo>
                <a:cubicBezTo>
                  <a:pt x="322" y="72"/>
                  <a:pt x="319" y="72"/>
                  <a:pt x="316" y="72"/>
                </a:cubicBezTo>
                <a:lnTo>
                  <a:pt x="80" y="76"/>
                </a:lnTo>
                <a:cubicBezTo>
                  <a:pt x="36" y="76"/>
                  <a:pt x="1" y="110"/>
                  <a:pt x="1" y="154"/>
                </a:cubicBezTo>
                <a:cubicBezTo>
                  <a:pt x="1" y="195"/>
                  <a:pt x="36" y="233"/>
                  <a:pt x="80" y="233"/>
                </a:cubicBezTo>
                <a:lnTo>
                  <a:pt x="316" y="230"/>
                </a:lnTo>
                <a:cubicBezTo>
                  <a:pt x="360" y="230"/>
                  <a:pt x="394" y="198"/>
                  <a:pt x="394" y="151"/>
                </a:cubicBezTo>
                <a:cubicBezTo>
                  <a:pt x="394" y="107"/>
                  <a:pt x="365" y="72"/>
                  <a:pt x="325" y="72"/>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31"/>
          <p:cNvSpPr/>
          <p:nvPr/>
        </p:nvSpPr>
        <p:spPr>
          <a:xfrm>
            <a:off x="493009" y="1445460"/>
            <a:ext cx="100239" cy="100337"/>
          </a:xfrm>
          <a:custGeom>
            <a:avLst/>
            <a:gdLst/>
            <a:ahLst/>
            <a:cxnLst/>
            <a:rect l="l" t="t" r="r" b="b"/>
            <a:pathLst>
              <a:path w="998" h="999" extrusionOk="0">
                <a:moveTo>
                  <a:pt x="498" y="158"/>
                </a:moveTo>
                <a:cubicBezTo>
                  <a:pt x="686" y="158"/>
                  <a:pt x="841" y="312"/>
                  <a:pt x="841" y="501"/>
                </a:cubicBezTo>
                <a:cubicBezTo>
                  <a:pt x="841" y="690"/>
                  <a:pt x="686" y="841"/>
                  <a:pt x="498" y="841"/>
                </a:cubicBezTo>
                <a:cubicBezTo>
                  <a:pt x="309" y="841"/>
                  <a:pt x="158" y="690"/>
                  <a:pt x="158" y="501"/>
                </a:cubicBezTo>
                <a:cubicBezTo>
                  <a:pt x="158" y="312"/>
                  <a:pt x="309" y="158"/>
                  <a:pt x="498" y="158"/>
                </a:cubicBezTo>
                <a:close/>
                <a:moveTo>
                  <a:pt x="498" y="0"/>
                </a:moveTo>
                <a:cubicBezTo>
                  <a:pt x="224" y="0"/>
                  <a:pt x="0" y="224"/>
                  <a:pt x="0" y="501"/>
                </a:cubicBezTo>
                <a:cubicBezTo>
                  <a:pt x="0" y="775"/>
                  <a:pt x="224" y="998"/>
                  <a:pt x="498" y="998"/>
                </a:cubicBezTo>
                <a:cubicBezTo>
                  <a:pt x="774" y="998"/>
                  <a:pt x="998" y="775"/>
                  <a:pt x="998" y="501"/>
                </a:cubicBezTo>
                <a:cubicBezTo>
                  <a:pt x="998" y="224"/>
                  <a:pt x="774" y="0"/>
                  <a:pt x="4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31"/>
          <p:cNvSpPr/>
          <p:nvPr/>
        </p:nvSpPr>
        <p:spPr>
          <a:xfrm>
            <a:off x="455042" y="2190399"/>
            <a:ext cx="167634" cy="178377"/>
          </a:xfrm>
          <a:custGeom>
            <a:avLst/>
            <a:gdLst/>
            <a:ahLst/>
            <a:cxnLst/>
            <a:rect l="l" t="t" r="r" b="b"/>
            <a:pathLst>
              <a:path w="1669" h="1776" extrusionOk="0">
                <a:moveTo>
                  <a:pt x="778" y="158"/>
                </a:moveTo>
                <a:cubicBezTo>
                  <a:pt x="1184" y="158"/>
                  <a:pt x="1511" y="488"/>
                  <a:pt x="1511" y="891"/>
                </a:cubicBezTo>
                <a:cubicBezTo>
                  <a:pt x="1511" y="1297"/>
                  <a:pt x="1184" y="1621"/>
                  <a:pt x="778" y="1621"/>
                </a:cubicBezTo>
                <a:cubicBezTo>
                  <a:pt x="573" y="1621"/>
                  <a:pt x="381" y="1533"/>
                  <a:pt x="243" y="1385"/>
                </a:cubicBezTo>
                <a:cubicBezTo>
                  <a:pt x="624" y="1351"/>
                  <a:pt x="923" y="1033"/>
                  <a:pt x="923" y="643"/>
                </a:cubicBezTo>
                <a:cubicBezTo>
                  <a:pt x="923" y="466"/>
                  <a:pt x="857" y="293"/>
                  <a:pt x="743" y="158"/>
                </a:cubicBezTo>
                <a:close/>
                <a:moveTo>
                  <a:pt x="778" y="1"/>
                </a:moveTo>
                <a:cubicBezTo>
                  <a:pt x="699" y="1"/>
                  <a:pt x="624" y="13"/>
                  <a:pt x="551" y="32"/>
                </a:cubicBezTo>
                <a:cubicBezTo>
                  <a:pt x="523" y="41"/>
                  <a:pt x="498" y="63"/>
                  <a:pt x="495" y="95"/>
                </a:cubicBezTo>
                <a:cubicBezTo>
                  <a:pt x="492" y="126"/>
                  <a:pt x="504" y="155"/>
                  <a:pt x="526" y="174"/>
                </a:cubicBezTo>
                <a:cubicBezTo>
                  <a:pt x="677" y="281"/>
                  <a:pt x="765" y="457"/>
                  <a:pt x="765" y="646"/>
                </a:cubicBezTo>
                <a:cubicBezTo>
                  <a:pt x="765" y="970"/>
                  <a:pt x="504" y="1234"/>
                  <a:pt x="180" y="1234"/>
                </a:cubicBezTo>
                <a:cubicBezTo>
                  <a:pt x="149" y="1234"/>
                  <a:pt x="120" y="1228"/>
                  <a:pt x="98" y="1225"/>
                </a:cubicBezTo>
                <a:cubicBezTo>
                  <a:pt x="93" y="1224"/>
                  <a:pt x="89" y="1223"/>
                  <a:pt x="84" y="1223"/>
                </a:cubicBezTo>
                <a:cubicBezTo>
                  <a:pt x="58" y="1223"/>
                  <a:pt x="33" y="1237"/>
                  <a:pt x="20" y="1256"/>
                </a:cubicBezTo>
                <a:cubicBezTo>
                  <a:pt x="1" y="1281"/>
                  <a:pt x="1" y="1313"/>
                  <a:pt x="16" y="1338"/>
                </a:cubicBezTo>
                <a:cubicBezTo>
                  <a:pt x="174" y="1612"/>
                  <a:pt x="466" y="1775"/>
                  <a:pt x="778" y="1775"/>
                </a:cubicBezTo>
                <a:cubicBezTo>
                  <a:pt x="1269" y="1775"/>
                  <a:pt x="1669" y="1379"/>
                  <a:pt x="1669" y="891"/>
                </a:cubicBezTo>
                <a:cubicBezTo>
                  <a:pt x="1669" y="400"/>
                  <a:pt x="1269" y="1"/>
                  <a:pt x="7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31"/>
          <p:cNvSpPr/>
          <p:nvPr/>
        </p:nvSpPr>
        <p:spPr>
          <a:xfrm>
            <a:off x="388650" y="1754202"/>
            <a:ext cx="94012" cy="94311"/>
          </a:xfrm>
          <a:custGeom>
            <a:avLst/>
            <a:gdLst/>
            <a:ahLst/>
            <a:cxnLst/>
            <a:rect l="l" t="t" r="r" b="b"/>
            <a:pathLst>
              <a:path w="936" h="939" extrusionOk="0">
                <a:moveTo>
                  <a:pt x="467" y="158"/>
                </a:moveTo>
                <a:cubicBezTo>
                  <a:pt x="640" y="158"/>
                  <a:pt x="778" y="297"/>
                  <a:pt x="778" y="470"/>
                </a:cubicBezTo>
                <a:cubicBezTo>
                  <a:pt x="778" y="643"/>
                  <a:pt x="640" y="781"/>
                  <a:pt x="467" y="781"/>
                </a:cubicBezTo>
                <a:cubicBezTo>
                  <a:pt x="293" y="781"/>
                  <a:pt x="158" y="643"/>
                  <a:pt x="158" y="470"/>
                </a:cubicBezTo>
                <a:cubicBezTo>
                  <a:pt x="158" y="297"/>
                  <a:pt x="300" y="158"/>
                  <a:pt x="467" y="158"/>
                </a:cubicBezTo>
                <a:close/>
                <a:moveTo>
                  <a:pt x="467" y="1"/>
                </a:moveTo>
                <a:cubicBezTo>
                  <a:pt x="209" y="1"/>
                  <a:pt x="1" y="212"/>
                  <a:pt x="1" y="470"/>
                </a:cubicBezTo>
                <a:cubicBezTo>
                  <a:pt x="1" y="731"/>
                  <a:pt x="209" y="939"/>
                  <a:pt x="467" y="939"/>
                </a:cubicBezTo>
                <a:cubicBezTo>
                  <a:pt x="728" y="939"/>
                  <a:pt x="935" y="725"/>
                  <a:pt x="935" y="470"/>
                </a:cubicBezTo>
                <a:cubicBezTo>
                  <a:pt x="935" y="209"/>
                  <a:pt x="728" y="1"/>
                  <a:pt x="4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31"/>
          <p:cNvSpPr/>
          <p:nvPr/>
        </p:nvSpPr>
        <p:spPr>
          <a:xfrm>
            <a:off x="430735" y="465700"/>
            <a:ext cx="67998" cy="67996"/>
          </a:xfrm>
          <a:custGeom>
            <a:avLst/>
            <a:gdLst/>
            <a:ahLst/>
            <a:cxnLst/>
            <a:rect l="l" t="t" r="r" b="b"/>
            <a:pathLst>
              <a:path w="677" h="677" extrusionOk="0">
                <a:moveTo>
                  <a:pt x="340" y="158"/>
                </a:moveTo>
                <a:cubicBezTo>
                  <a:pt x="441" y="158"/>
                  <a:pt x="520" y="239"/>
                  <a:pt x="520" y="337"/>
                </a:cubicBezTo>
                <a:cubicBezTo>
                  <a:pt x="520" y="438"/>
                  <a:pt x="438" y="520"/>
                  <a:pt x="340" y="520"/>
                </a:cubicBezTo>
                <a:cubicBezTo>
                  <a:pt x="243" y="520"/>
                  <a:pt x="158" y="438"/>
                  <a:pt x="158" y="337"/>
                </a:cubicBezTo>
                <a:cubicBezTo>
                  <a:pt x="158" y="239"/>
                  <a:pt x="243" y="158"/>
                  <a:pt x="340" y="158"/>
                </a:cubicBezTo>
                <a:close/>
                <a:moveTo>
                  <a:pt x="340" y="0"/>
                </a:moveTo>
                <a:cubicBezTo>
                  <a:pt x="155" y="0"/>
                  <a:pt x="0" y="154"/>
                  <a:pt x="0" y="337"/>
                </a:cubicBezTo>
                <a:cubicBezTo>
                  <a:pt x="0" y="523"/>
                  <a:pt x="155" y="677"/>
                  <a:pt x="340" y="677"/>
                </a:cubicBezTo>
                <a:cubicBezTo>
                  <a:pt x="529" y="677"/>
                  <a:pt x="677" y="523"/>
                  <a:pt x="677" y="337"/>
                </a:cubicBezTo>
                <a:cubicBezTo>
                  <a:pt x="677" y="154"/>
                  <a:pt x="526" y="0"/>
                  <a:pt x="34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31"/>
          <p:cNvSpPr/>
          <p:nvPr/>
        </p:nvSpPr>
        <p:spPr>
          <a:xfrm>
            <a:off x="331800" y="1365512"/>
            <a:ext cx="38669" cy="38970"/>
          </a:xfrm>
          <a:custGeom>
            <a:avLst/>
            <a:gdLst/>
            <a:ahLst/>
            <a:cxnLst/>
            <a:rect l="l" t="t" r="r" b="b"/>
            <a:pathLst>
              <a:path w="385" h="388" extrusionOk="0">
                <a:moveTo>
                  <a:pt x="187" y="0"/>
                </a:moveTo>
                <a:cubicBezTo>
                  <a:pt x="82" y="0"/>
                  <a:pt x="0" y="87"/>
                  <a:pt x="0" y="195"/>
                </a:cubicBezTo>
                <a:cubicBezTo>
                  <a:pt x="0" y="299"/>
                  <a:pt x="85" y="387"/>
                  <a:pt x="192" y="387"/>
                </a:cubicBezTo>
                <a:cubicBezTo>
                  <a:pt x="296" y="387"/>
                  <a:pt x="384" y="299"/>
                  <a:pt x="384" y="195"/>
                </a:cubicBezTo>
                <a:cubicBezTo>
                  <a:pt x="384" y="88"/>
                  <a:pt x="296" y="0"/>
                  <a:pt x="192" y="0"/>
                </a:cubicBezTo>
                <a:cubicBezTo>
                  <a:pt x="191" y="0"/>
                  <a:pt x="189" y="0"/>
                  <a:pt x="1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31"/>
          <p:cNvSpPr/>
          <p:nvPr/>
        </p:nvSpPr>
        <p:spPr>
          <a:xfrm>
            <a:off x="331800" y="2064954"/>
            <a:ext cx="53836" cy="53835"/>
          </a:xfrm>
          <a:custGeom>
            <a:avLst/>
            <a:gdLst/>
            <a:ahLst/>
            <a:cxnLst/>
            <a:rect l="l" t="t" r="r" b="b"/>
            <a:pathLst>
              <a:path w="536" h="536" extrusionOk="0">
                <a:moveTo>
                  <a:pt x="268" y="0"/>
                </a:moveTo>
                <a:cubicBezTo>
                  <a:pt x="120" y="0"/>
                  <a:pt x="0" y="123"/>
                  <a:pt x="0" y="268"/>
                </a:cubicBezTo>
                <a:cubicBezTo>
                  <a:pt x="0" y="416"/>
                  <a:pt x="120" y="535"/>
                  <a:pt x="268" y="535"/>
                </a:cubicBezTo>
                <a:cubicBezTo>
                  <a:pt x="413" y="535"/>
                  <a:pt x="535" y="412"/>
                  <a:pt x="535" y="268"/>
                </a:cubicBezTo>
                <a:cubicBezTo>
                  <a:pt x="535" y="117"/>
                  <a:pt x="413" y="0"/>
                  <a:pt x="2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31"/>
          <p:cNvSpPr/>
          <p:nvPr/>
        </p:nvSpPr>
        <p:spPr>
          <a:xfrm rot="10800000">
            <a:off x="8383718" y="677317"/>
            <a:ext cx="419105" cy="98675"/>
          </a:xfrm>
          <a:custGeom>
            <a:avLst/>
            <a:gdLst/>
            <a:ahLst/>
            <a:cxnLst/>
            <a:rect l="l" t="t" r="r" b="b"/>
            <a:pathLst>
              <a:path w="3950" h="930" extrusionOk="0">
                <a:moveTo>
                  <a:pt x="3858" y="0"/>
                </a:moveTo>
                <a:cubicBezTo>
                  <a:pt x="3854" y="0"/>
                  <a:pt x="3850" y="1"/>
                  <a:pt x="3846" y="1"/>
                </a:cubicBezTo>
                <a:lnTo>
                  <a:pt x="3308" y="111"/>
                </a:lnTo>
                <a:cubicBezTo>
                  <a:pt x="3268" y="123"/>
                  <a:pt x="3241" y="157"/>
                  <a:pt x="3243" y="193"/>
                </a:cubicBezTo>
                <a:lnTo>
                  <a:pt x="3243" y="193"/>
                </a:lnTo>
                <a:cubicBezTo>
                  <a:pt x="3229" y="163"/>
                  <a:pt x="3200" y="142"/>
                  <a:pt x="3166" y="142"/>
                </a:cubicBezTo>
                <a:cubicBezTo>
                  <a:pt x="3162" y="142"/>
                  <a:pt x="3157" y="142"/>
                  <a:pt x="3153" y="143"/>
                </a:cubicBezTo>
                <a:lnTo>
                  <a:pt x="3075" y="159"/>
                </a:lnTo>
                <a:cubicBezTo>
                  <a:pt x="3031" y="171"/>
                  <a:pt x="3005" y="212"/>
                  <a:pt x="3012" y="253"/>
                </a:cubicBezTo>
                <a:cubicBezTo>
                  <a:pt x="3021" y="291"/>
                  <a:pt x="3056" y="316"/>
                  <a:pt x="3090" y="316"/>
                </a:cubicBezTo>
                <a:lnTo>
                  <a:pt x="3106" y="316"/>
                </a:lnTo>
                <a:lnTo>
                  <a:pt x="3185" y="300"/>
                </a:lnTo>
                <a:cubicBezTo>
                  <a:pt x="3223" y="289"/>
                  <a:pt x="3250" y="259"/>
                  <a:pt x="3250" y="222"/>
                </a:cubicBezTo>
                <a:lnTo>
                  <a:pt x="3250" y="222"/>
                </a:lnTo>
                <a:cubicBezTo>
                  <a:pt x="3262" y="251"/>
                  <a:pt x="3294" y="269"/>
                  <a:pt x="3323" y="269"/>
                </a:cubicBezTo>
                <a:lnTo>
                  <a:pt x="3339" y="269"/>
                </a:lnTo>
                <a:lnTo>
                  <a:pt x="3877" y="159"/>
                </a:lnTo>
                <a:cubicBezTo>
                  <a:pt x="3921" y="149"/>
                  <a:pt x="3950" y="108"/>
                  <a:pt x="3940" y="64"/>
                </a:cubicBezTo>
                <a:cubicBezTo>
                  <a:pt x="3929" y="27"/>
                  <a:pt x="3897" y="0"/>
                  <a:pt x="3858" y="0"/>
                </a:cubicBezTo>
                <a:close/>
                <a:moveTo>
                  <a:pt x="2854" y="205"/>
                </a:moveTo>
                <a:cubicBezTo>
                  <a:pt x="2850" y="205"/>
                  <a:pt x="2846" y="205"/>
                  <a:pt x="2842" y="206"/>
                </a:cubicBezTo>
                <a:lnTo>
                  <a:pt x="2304" y="316"/>
                </a:lnTo>
                <a:cubicBezTo>
                  <a:pt x="2265" y="327"/>
                  <a:pt x="2240" y="361"/>
                  <a:pt x="2240" y="397"/>
                </a:cubicBezTo>
                <a:lnTo>
                  <a:pt x="2240" y="397"/>
                </a:lnTo>
                <a:cubicBezTo>
                  <a:pt x="2227" y="365"/>
                  <a:pt x="2197" y="346"/>
                  <a:pt x="2163" y="346"/>
                </a:cubicBezTo>
                <a:cubicBezTo>
                  <a:pt x="2158" y="346"/>
                  <a:pt x="2154" y="347"/>
                  <a:pt x="2150" y="347"/>
                </a:cubicBezTo>
                <a:lnTo>
                  <a:pt x="2071" y="363"/>
                </a:lnTo>
                <a:cubicBezTo>
                  <a:pt x="2030" y="376"/>
                  <a:pt x="2002" y="417"/>
                  <a:pt x="2008" y="457"/>
                </a:cubicBezTo>
                <a:cubicBezTo>
                  <a:pt x="2017" y="495"/>
                  <a:pt x="2052" y="520"/>
                  <a:pt x="2087" y="520"/>
                </a:cubicBezTo>
                <a:lnTo>
                  <a:pt x="2102" y="520"/>
                </a:lnTo>
                <a:lnTo>
                  <a:pt x="2181" y="505"/>
                </a:lnTo>
                <a:cubicBezTo>
                  <a:pt x="2220" y="493"/>
                  <a:pt x="2247" y="462"/>
                  <a:pt x="2246" y="424"/>
                </a:cubicBezTo>
                <a:lnTo>
                  <a:pt x="2246" y="424"/>
                </a:lnTo>
                <a:cubicBezTo>
                  <a:pt x="2259" y="454"/>
                  <a:pt x="2289" y="473"/>
                  <a:pt x="2319" y="473"/>
                </a:cubicBezTo>
                <a:lnTo>
                  <a:pt x="2335" y="473"/>
                </a:lnTo>
                <a:lnTo>
                  <a:pt x="2873" y="363"/>
                </a:lnTo>
                <a:cubicBezTo>
                  <a:pt x="2917" y="354"/>
                  <a:pt x="2946" y="313"/>
                  <a:pt x="2936" y="269"/>
                </a:cubicBezTo>
                <a:cubicBezTo>
                  <a:pt x="2928" y="232"/>
                  <a:pt x="2893" y="205"/>
                  <a:pt x="2854" y="205"/>
                </a:cubicBezTo>
                <a:close/>
                <a:moveTo>
                  <a:pt x="1853" y="409"/>
                </a:moveTo>
                <a:cubicBezTo>
                  <a:pt x="1849" y="409"/>
                  <a:pt x="1845" y="410"/>
                  <a:pt x="1841" y="410"/>
                </a:cubicBezTo>
                <a:lnTo>
                  <a:pt x="1300" y="520"/>
                </a:lnTo>
                <a:cubicBezTo>
                  <a:pt x="1266" y="531"/>
                  <a:pt x="1241" y="560"/>
                  <a:pt x="1237" y="593"/>
                </a:cubicBezTo>
                <a:lnTo>
                  <a:pt x="1237" y="593"/>
                </a:lnTo>
                <a:cubicBezTo>
                  <a:pt x="1221" y="568"/>
                  <a:pt x="1195" y="551"/>
                  <a:pt x="1164" y="551"/>
                </a:cubicBezTo>
                <a:cubicBezTo>
                  <a:pt x="1160" y="551"/>
                  <a:pt x="1156" y="551"/>
                  <a:pt x="1152" y="552"/>
                </a:cubicBezTo>
                <a:lnTo>
                  <a:pt x="1073" y="568"/>
                </a:lnTo>
                <a:cubicBezTo>
                  <a:pt x="1029" y="580"/>
                  <a:pt x="1001" y="621"/>
                  <a:pt x="1010" y="662"/>
                </a:cubicBezTo>
                <a:cubicBezTo>
                  <a:pt x="1017" y="700"/>
                  <a:pt x="1054" y="725"/>
                  <a:pt x="1089" y="725"/>
                </a:cubicBezTo>
                <a:lnTo>
                  <a:pt x="1105" y="725"/>
                </a:lnTo>
                <a:lnTo>
                  <a:pt x="1183" y="709"/>
                </a:lnTo>
                <a:cubicBezTo>
                  <a:pt x="1219" y="699"/>
                  <a:pt x="1243" y="672"/>
                  <a:pt x="1247" y="638"/>
                </a:cubicBezTo>
                <a:lnTo>
                  <a:pt x="1247" y="638"/>
                </a:lnTo>
                <a:cubicBezTo>
                  <a:pt x="1262" y="663"/>
                  <a:pt x="1289" y="678"/>
                  <a:pt x="1316" y="678"/>
                </a:cubicBezTo>
                <a:lnTo>
                  <a:pt x="1331" y="678"/>
                </a:lnTo>
                <a:lnTo>
                  <a:pt x="1873" y="568"/>
                </a:lnTo>
                <a:cubicBezTo>
                  <a:pt x="1914" y="555"/>
                  <a:pt x="1942" y="517"/>
                  <a:pt x="1936" y="473"/>
                </a:cubicBezTo>
                <a:cubicBezTo>
                  <a:pt x="1924" y="436"/>
                  <a:pt x="1889" y="409"/>
                  <a:pt x="1853" y="409"/>
                </a:cubicBezTo>
                <a:close/>
                <a:moveTo>
                  <a:pt x="853" y="614"/>
                </a:moveTo>
                <a:cubicBezTo>
                  <a:pt x="849" y="614"/>
                  <a:pt x="845" y="614"/>
                  <a:pt x="840" y="615"/>
                </a:cubicBezTo>
                <a:lnTo>
                  <a:pt x="302" y="725"/>
                </a:lnTo>
                <a:cubicBezTo>
                  <a:pt x="263" y="736"/>
                  <a:pt x="236" y="770"/>
                  <a:pt x="238" y="807"/>
                </a:cubicBezTo>
                <a:lnTo>
                  <a:pt x="238" y="807"/>
                </a:lnTo>
                <a:cubicBezTo>
                  <a:pt x="223" y="776"/>
                  <a:pt x="194" y="756"/>
                  <a:pt x="160" y="756"/>
                </a:cubicBezTo>
                <a:cubicBezTo>
                  <a:pt x="156" y="756"/>
                  <a:pt x="152" y="756"/>
                  <a:pt x="148" y="756"/>
                </a:cubicBezTo>
                <a:lnTo>
                  <a:pt x="69" y="772"/>
                </a:lnTo>
                <a:cubicBezTo>
                  <a:pt x="25" y="785"/>
                  <a:pt x="0" y="826"/>
                  <a:pt x="7" y="867"/>
                </a:cubicBezTo>
                <a:cubicBezTo>
                  <a:pt x="16" y="904"/>
                  <a:pt x="51" y="930"/>
                  <a:pt x="85" y="930"/>
                </a:cubicBezTo>
                <a:lnTo>
                  <a:pt x="101" y="930"/>
                </a:lnTo>
                <a:lnTo>
                  <a:pt x="180" y="914"/>
                </a:lnTo>
                <a:cubicBezTo>
                  <a:pt x="217" y="903"/>
                  <a:pt x="246" y="874"/>
                  <a:pt x="245" y="838"/>
                </a:cubicBezTo>
                <a:lnTo>
                  <a:pt x="245" y="838"/>
                </a:lnTo>
                <a:cubicBezTo>
                  <a:pt x="259" y="865"/>
                  <a:pt x="289" y="882"/>
                  <a:pt x="318" y="882"/>
                </a:cubicBezTo>
                <a:lnTo>
                  <a:pt x="334" y="882"/>
                </a:lnTo>
                <a:lnTo>
                  <a:pt x="872" y="772"/>
                </a:lnTo>
                <a:cubicBezTo>
                  <a:pt x="916" y="760"/>
                  <a:pt x="944" y="722"/>
                  <a:pt x="935" y="678"/>
                </a:cubicBezTo>
                <a:cubicBezTo>
                  <a:pt x="923" y="641"/>
                  <a:pt x="891" y="614"/>
                  <a:pt x="853" y="614"/>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31"/>
          <p:cNvSpPr/>
          <p:nvPr/>
        </p:nvSpPr>
        <p:spPr>
          <a:xfrm rot="10800000">
            <a:off x="8333319" y="467020"/>
            <a:ext cx="372420" cy="167005"/>
          </a:xfrm>
          <a:custGeom>
            <a:avLst/>
            <a:gdLst/>
            <a:ahLst/>
            <a:cxnLst/>
            <a:rect l="l" t="t" r="r" b="b"/>
            <a:pathLst>
              <a:path w="3510" h="1574" extrusionOk="0">
                <a:moveTo>
                  <a:pt x="3422" y="1"/>
                </a:moveTo>
                <a:cubicBezTo>
                  <a:pt x="3412" y="1"/>
                  <a:pt x="3401" y="3"/>
                  <a:pt x="3390" y="7"/>
                </a:cubicBezTo>
                <a:lnTo>
                  <a:pt x="2883" y="221"/>
                </a:lnTo>
                <a:cubicBezTo>
                  <a:pt x="2839" y="237"/>
                  <a:pt x="2824" y="284"/>
                  <a:pt x="2839" y="325"/>
                </a:cubicBezTo>
                <a:cubicBezTo>
                  <a:pt x="2852" y="353"/>
                  <a:pt x="2880" y="372"/>
                  <a:pt x="2912" y="372"/>
                </a:cubicBezTo>
                <a:cubicBezTo>
                  <a:pt x="2918" y="372"/>
                  <a:pt x="2931" y="372"/>
                  <a:pt x="2943" y="366"/>
                </a:cubicBezTo>
                <a:lnTo>
                  <a:pt x="3450" y="152"/>
                </a:lnTo>
                <a:cubicBezTo>
                  <a:pt x="3494" y="136"/>
                  <a:pt x="3510" y="89"/>
                  <a:pt x="3494" y="48"/>
                </a:cubicBezTo>
                <a:cubicBezTo>
                  <a:pt x="3482" y="17"/>
                  <a:pt x="3453" y="1"/>
                  <a:pt x="3422" y="1"/>
                </a:cubicBezTo>
                <a:close/>
                <a:moveTo>
                  <a:pt x="2769" y="278"/>
                </a:moveTo>
                <a:cubicBezTo>
                  <a:pt x="2758" y="278"/>
                  <a:pt x="2748" y="280"/>
                  <a:pt x="2739" y="284"/>
                </a:cubicBezTo>
                <a:lnTo>
                  <a:pt x="2666" y="315"/>
                </a:lnTo>
                <a:cubicBezTo>
                  <a:pt x="2625" y="331"/>
                  <a:pt x="2610" y="378"/>
                  <a:pt x="2625" y="419"/>
                </a:cubicBezTo>
                <a:cubicBezTo>
                  <a:pt x="2635" y="447"/>
                  <a:pt x="2663" y="466"/>
                  <a:pt x="2695" y="466"/>
                </a:cubicBezTo>
                <a:cubicBezTo>
                  <a:pt x="2704" y="466"/>
                  <a:pt x="2714" y="463"/>
                  <a:pt x="2726" y="463"/>
                </a:cubicBezTo>
                <a:lnTo>
                  <a:pt x="2799" y="432"/>
                </a:lnTo>
                <a:cubicBezTo>
                  <a:pt x="2839" y="416"/>
                  <a:pt x="2855" y="372"/>
                  <a:pt x="2839" y="328"/>
                </a:cubicBezTo>
                <a:cubicBezTo>
                  <a:pt x="2828" y="295"/>
                  <a:pt x="2798" y="278"/>
                  <a:pt x="2769" y="278"/>
                </a:cubicBezTo>
                <a:close/>
                <a:moveTo>
                  <a:pt x="2482" y="401"/>
                </a:moveTo>
                <a:cubicBezTo>
                  <a:pt x="2472" y="401"/>
                  <a:pt x="2462" y="403"/>
                  <a:pt x="2452" y="407"/>
                </a:cubicBezTo>
                <a:lnTo>
                  <a:pt x="1943" y="624"/>
                </a:lnTo>
                <a:cubicBezTo>
                  <a:pt x="1902" y="639"/>
                  <a:pt x="1886" y="687"/>
                  <a:pt x="1902" y="724"/>
                </a:cubicBezTo>
                <a:cubicBezTo>
                  <a:pt x="1890" y="696"/>
                  <a:pt x="1861" y="681"/>
                  <a:pt x="1830" y="681"/>
                </a:cubicBezTo>
                <a:cubicBezTo>
                  <a:pt x="1820" y="681"/>
                  <a:pt x="1808" y="683"/>
                  <a:pt x="1798" y="687"/>
                </a:cubicBezTo>
                <a:lnTo>
                  <a:pt x="1729" y="718"/>
                </a:lnTo>
                <a:cubicBezTo>
                  <a:pt x="1685" y="734"/>
                  <a:pt x="1669" y="781"/>
                  <a:pt x="1685" y="819"/>
                </a:cubicBezTo>
                <a:cubicBezTo>
                  <a:pt x="1697" y="847"/>
                  <a:pt x="1722" y="866"/>
                  <a:pt x="1754" y="866"/>
                </a:cubicBezTo>
                <a:cubicBezTo>
                  <a:pt x="1763" y="866"/>
                  <a:pt x="1776" y="863"/>
                  <a:pt x="1785" y="863"/>
                </a:cubicBezTo>
                <a:lnTo>
                  <a:pt x="1858" y="831"/>
                </a:lnTo>
                <a:cubicBezTo>
                  <a:pt x="1902" y="816"/>
                  <a:pt x="1917" y="768"/>
                  <a:pt x="1902" y="731"/>
                </a:cubicBezTo>
                <a:lnTo>
                  <a:pt x="1902" y="731"/>
                </a:lnTo>
                <a:cubicBezTo>
                  <a:pt x="1913" y="759"/>
                  <a:pt x="1942" y="774"/>
                  <a:pt x="1972" y="774"/>
                </a:cubicBezTo>
                <a:cubicBezTo>
                  <a:pt x="1982" y="774"/>
                  <a:pt x="1993" y="773"/>
                  <a:pt x="2002" y="768"/>
                </a:cubicBezTo>
                <a:lnTo>
                  <a:pt x="2509" y="551"/>
                </a:lnTo>
                <a:cubicBezTo>
                  <a:pt x="2553" y="536"/>
                  <a:pt x="2569" y="495"/>
                  <a:pt x="2553" y="451"/>
                </a:cubicBezTo>
                <a:cubicBezTo>
                  <a:pt x="2541" y="418"/>
                  <a:pt x="2512" y="401"/>
                  <a:pt x="2482" y="401"/>
                </a:cubicBezTo>
                <a:close/>
                <a:moveTo>
                  <a:pt x="1539" y="803"/>
                </a:moveTo>
                <a:cubicBezTo>
                  <a:pt x="1528" y="803"/>
                  <a:pt x="1518" y="805"/>
                  <a:pt x="1508" y="809"/>
                </a:cubicBezTo>
                <a:lnTo>
                  <a:pt x="999" y="1023"/>
                </a:lnTo>
                <a:cubicBezTo>
                  <a:pt x="961" y="1039"/>
                  <a:pt x="942" y="1086"/>
                  <a:pt x="958" y="1127"/>
                </a:cubicBezTo>
                <a:cubicBezTo>
                  <a:pt x="946" y="1097"/>
                  <a:pt x="917" y="1080"/>
                  <a:pt x="886" y="1080"/>
                </a:cubicBezTo>
                <a:cubicBezTo>
                  <a:pt x="875" y="1080"/>
                  <a:pt x="864" y="1082"/>
                  <a:pt x="854" y="1086"/>
                </a:cubicBezTo>
                <a:lnTo>
                  <a:pt x="785" y="1118"/>
                </a:lnTo>
                <a:cubicBezTo>
                  <a:pt x="740" y="1133"/>
                  <a:pt x="725" y="1181"/>
                  <a:pt x="740" y="1222"/>
                </a:cubicBezTo>
                <a:cubicBezTo>
                  <a:pt x="753" y="1250"/>
                  <a:pt x="778" y="1269"/>
                  <a:pt x="810" y="1269"/>
                </a:cubicBezTo>
                <a:cubicBezTo>
                  <a:pt x="822" y="1269"/>
                  <a:pt x="835" y="1266"/>
                  <a:pt x="841" y="1262"/>
                </a:cubicBezTo>
                <a:lnTo>
                  <a:pt x="914" y="1231"/>
                </a:lnTo>
                <a:cubicBezTo>
                  <a:pt x="951" y="1218"/>
                  <a:pt x="973" y="1171"/>
                  <a:pt x="958" y="1130"/>
                </a:cubicBezTo>
                <a:lnTo>
                  <a:pt x="958" y="1130"/>
                </a:lnTo>
                <a:cubicBezTo>
                  <a:pt x="969" y="1161"/>
                  <a:pt x="998" y="1177"/>
                  <a:pt x="1028" y="1177"/>
                </a:cubicBezTo>
                <a:cubicBezTo>
                  <a:pt x="1038" y="1177"/>
                  <a:pt x="1049" y="1175"/>
                  <a:pt x="1058" y="1171"/>
                </a:cubicBezTo>
                <a:lnTo>
                  <a:pt x="1565" y="954"/>
                </a:lnTo>
                <a:cubicBezTo>
                  <a:pt x="1609" y="938"/>
                  <a:pt x="1625" y="894"/>
                  <a:pt x="1609" y="850"/>
                </a:cubicBezTo>
                <a:cubicBezTo>
                  <a:pt x="1597" y="820"/>
                  <a:pt x="1568" y="803"/>
                  <a:pt x="1539" y="803"/>
                </a:cubicBezTo>
                <a:close/>
                <a:moveTo>
                  <a:pt x="597" y="1203"/>
                </a:moveTo>
                <a:cubicBezTo>
                  <a:pt x="587" y="1203"/>
                  <a:pt x="577" y="1205"/>
                  <a:pt x="567" y="1209"/>
                </a:cubicBezTo>
                <a:lnTo>
                  <a:pt x="61" y="1426"/>
                </a:lnTo>
                <a:cubicBezTo>
                  <a:pt x="17" y="1442"/>
                  <a:pt x="1" y="1489"/>
                  <a:pt x="17" y="1527"/>
                </a:cubicBezTo>
                <a:cubicBezTo>
                  <a:pt x="29" y="1555"/>
                  <a:pt x="54" y="1574"/>
                  <a:pt x="86" y="1574"/>
                </a:cubicBezTo>
                <a:cubicBezTo>
                  <a:pt x="99" y="1574"/>
                  <a:pt x="111" y="1574"/>
                  <a:pt x="117" y="1571"/>
                </a:cubicBezTo>
                <a:lnTo>
                  <a:pt x="627" y="1354"/>
                </a:lnTo>
                <a:cubicBezTo>
                  <a:pt x="668" y="1338"/>
                  <a:pt x="684" y="1291"/>
                  <a:pt x="668" y="1253"/>
                </a:cubicBezTo>
                <a:cubicBezTo>
                  <a:pt x="656" y="1220"/>
                  <a:pt x="627" y="1203"/>
                  <a:pt x="597" y="1203"/>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31"/>
          <p:cNvSpPr/>
          <p:nvPr/>
        </p:nvSpPr>
        <p:spPr>
          <a:xfrm rot="10800000">
            <a:off x="8266474" y="299377"/>
            <a:ext cx="284991" cy="156819"/>
          </a:xfrm>
          <a:custGeom>
            <a:avLst/>
            <a:gdLst/>
            <a:ahLst/>
            <a:cxnLst/>
            <a:rect l="l" t="t" r="r" b="b"/>
            <a:pathLst>
              <a:path w="2686" h="1478" extrusionOk="0">
                <a:moveTo>
                  <a:pt x="2594" y="0"/>
                </a:moveTo>
                <a:cubicBezTo>
                  <a:pt x="2582" y="0"/>
                  <a:pt x="2570" y="3"/>
                  <a:pt x="2559" y="8"/>
                </a:cubicBezTo>
                <a:lnTo>
                  <a:pt x="2071" y="266"/>
                </a:lnTo>
                <a:cubicBezTo>
                  <a:pt x="2034" y="285"/>
                  <a:pt x="2021" y="332"/>
                  <a:pt x="2040" y="370"/>
                </a:cubicBezTo>
                <a:cubicBezTo>
                  <a:pt x="2027" y="346"/>
                  <a:pt x="1999" y="330"/>
                  <a:pt x="1970" y="330"/>
                </a:cubicBezTo>
                <a:cubicBezTo>
                  <a:pt x="1957" y="330"/>
                  <a:pt x="1945" y="333"/>
                  <a:pt x="1933" y="339"/>
                </a:cubicBezTo>
                <a:lnTo>
                  <a:pt x="1864" y="376"/>
                </a:lnTo>
                <a:cubicBezTo>
                  <a:pt x="1826" y="395"/>
                  <a:pt x="1810" y="442"/>
                  <a:pt x="1832" y="480"/>
                </a:cubicBezTo>
                <a:cubicBezTo>
                  <a:pt x="1848" y="508"/>
                  <a:pt x="1873" y="524"/>
                  <a:pt x="1901" y="524"/>
                </a:cubicBezTo>
                <a:cubicBezTo>
                  <a:pt x="1914" y="524"/>
                  <a:pt x="1927" y="524"/>
                  <a:pt x="1936" y="512"/>
                </a:cubicBezTo>
                <a:lnTo>
                  <a:pt x="2008" y="477"/>
                </a:lnTo>
                <a:cubicBezTo>
                  <a:pt x="2043" y="458"/>
                  <a:pt x="2059" y="411"/>
                  <a:pt x="2040" y="370"/>
                </a:cubicBezTo>
                <a:lnTo>
                  <a:pt x="2040" y="370"/>
                </a:lnTo>
                <a:cubicBezTo>
                  <a:pt x="2056" y="398"/>
                  <a:pt x="2084" y="414"/>
                  <a:pt x="2109" y="414"/>
                </a:cubicBezTo>
                <a:cubicBezTo>
                  <a:pt x="2122" y="414"/>
                  <a:pt x="2134" y="414"/>
                  <a:pt x="2144" y="402"/>
                </a:cubicBezTo>
                <a:lnTo>
                  <a:pt x="2632" y="147"/>
                </a:lnTo>
                <a:cubicBezTo>
                  <a:pt x="2669" y="128"/>
                  <a:pt x="2685" y="81"/>
                  <a:pt x="2663" y="40"/>
                </a:cubicBezTo>
                <a:cubicBezTo>
                  <a:pt x="2650" y="15"/>
                  <a:pt x="2622" y="0"/>
                  <a:pt x="2594" y="0"/>
                </a:cubicBezTo>
                <a:close/>
                <a:moveTo>
                  <a:pt x="1692" y="476"/>
                </a:moveTo>
                <a:cubicBezTo>
                  <a:pt x="1679" y="476"/>
                  <a:pt x="1666" y="480"/>
                  <a:pt x="1653" y="486"/>
                </a:cubicBezTo>
                <a:lnTo>
                  <a:pt x="1165" y="741"/>
                </a:lnTo>
                <a:cubicBezTo>
                  <a:pt x="1131" y="760"/>
                  <a:pt x="1115" y="807"/>
                  <a:pt x="1134" y="848"/>
                </a:cubicBezTo>
                <a:cubicBezTo>
                  <a:pt x="1121" y="822"/>
                  <a:pt x="1094" y="807"/>
                  <a:pt x="1067" y="807"/>
                </a:cubicBezTo>
                <a:cubicBezTo>
                  <a:pt x="1054" y="807"/>
                  <a:pt x="1042" y="810"/>
                  <a:pt x="1030" y="817"/>
                </a:cubicBezTo>
                <a:lnTo>
                  <a:pt x="957" y="851"/>
                </a:lnTo>
                <a:cubicBezTo>
                  <a:pt x="923" y="870"/>
                  <a:pt x="907" y="918"/>
                  <a:pt x="926" y="958"/>
                </a:cubicBezTo>
                <a:cubicBezTo>
                  <a:pt x="942" y="984"/>
                  <a:pt x="970" y="999"/>
                  <a:pt x="998" y="999"/>
                </a:cubicBezTo>
                <a:cubicBezTo>
                  <a:pt x="1008" y="999"/>
                  <a:pt x="1020" y="999"/>
                  <a:pt x="1033" y="990"/>
                </a:cubicBezTo>
                <a:lnTo>
                  <a:pt x="1102" y="952"/>
                </a:lnTo>
                <a:cubicBezTo>
                  <a:pt x="1140" y="933"/>
                  <a:pt x="1156" y="886"/>
                  <a:pt x="1134" y="848"/>
                </a:cubicBezTo>
                <a:lnTo>
                  <a:pt x="1134" y="848"/>
                </a:lnTo>
                <a:cubicBezTo>
                  <a:pt x="1149" y="874"/>
                  <a:pt x="1178" y="889"/>
                  <a:pt x="1206" y="889"/>
                </a:cubicBezTo>
                <a:cubicBezTo>
                  <a:pt x="1219" y="889"/>
                  <a:pt x="1228" y="889"/>
                  <a:pt x="1241" y="880"/>
                </a:cubicBezTo>
                <a:lnTo>
                  <a:pt x="1728" y="622"/>
                </a:lnTo>
                <a:cubicBezTo>
                  <a:pt x="1763" y="603"/>
                  <a:pt x="1779" y="556"/>
                  <a:pt x="1760" y="518"/>
                </a:cubicBezTo>
                <a:cubicBezTo>
                  <a:pt x="1747" y="492"/>
                  <a:pt x="1720" y="476"/>
                  <a:pt x="1692" y="476"/>
                </a:cubicBezTo>
                <a:close/>
                <a:moveTo>
                  <a:pt x="784" y="957"/>
                </a:moveTo>
                <a:cubicBezTo>
                  <a:pt x="773" y="957"/>
                  <a:pt x="761" y="959"/>
                  <a:pt x="750" y="965"/>
                </a:cubicBezTo>
                <a:lnTo>
                  <a:pt x="262" y="1220"/>
                </a:lnTo>
                <a:cubicBezTo>
                  <a:pt x="227" y="1240"/>
                  <a:pt x="214" y="1281"/>
                  <a:pt x="226" y="1317"/>
                </a:cubicBezTo>
                <a:lnTo>
                  <a:pt x="226" y="1317"/>
                </a:lnTo>
                <a:cubicBezTo>
                  <a:pt x="212" y="1296"/>
                  <a:pt x="187" y="1284"/>
                  <a:pt x="160" y="1284"/>
                </a:cubicBezTo>
                <a:cubicBezTo>
                  <a:pt x="148" y="1284"/>
                  <a:pt x="135" y="1287"/>
                  <a:pt x="124" y="1292"/>
                </a:cubicBezTo>
                <a:lnTo>
                  <a:pt x="54" y="1327"/>
                </a:lnTo>
                <a:cubicBezTo>
                  <a:pt x="17" y="1346"/>
                  <a:pt x="1" y="1393"/>
                  <a:pt x="23" y="1434"/>
                </a:cubicBezTo>
                <a:cubicBezTo>
                  <a:pt x="39" y="1462"/>
                  <a:pt x="64" y="1478"/>
                  <a:pt x="92" y="1478"/>
                </a:cubicBezTo>
                <a:cubicBezTo>
                  <a:pt x="105" y="1478"/>
                  <a:pt x="117" y="1478"/>
                  <a:pt x="127" y="1465"/>
                </a:cubicBezTo>
                <a:lnTo>
                  <a:pt x="199" y="1431"/>
                </a:lnTo>
                <a:cubicBezTo>
                  <a:pt x="230" y="1411"/>
                  <a:pt x="246" y="1368"/>
                  <a:pt x="235" y="1334"/>
                </a:cubicBezTo>
                <a:lnTo>
                  <a:pt x="235" y="1334"/>
                </a:lnTo>
                <a:cubicBezTo>
                  <a:pt x="251" y="1358"/>
                  <a:pt x="277" y="1371"/>
                  <a:pt x="300" y="1371"/>
                </a:cubicBezTo>
                <a:cubicBezTo>
                  <a:pt x="312" y="1371"/>
                  <a:pt x="325" y="1368"/>
                  <a:pt x="334" y="1358"/>
                </a:cubicBezTo>
                <a:lnTo>
                  <a:pt x="822" y="1103"/>
                </a:lnTo>
                <a:cubicBezTo>
                  <a:pt x="860" y="1084"/>
                  <a:pt x="876" y="1037"/>
                  <a:pt x="854" y="996"/>
                </a:cubicBezTo>
                <a:cubicBezTo>
                  <a:pt x="840" y="972"/>
                  <a:pt x="813" y="957"/>
                  <a:pt x="784" y="957"/>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31"/>
          <p:cNvSpPr/>
          <p:nvPr/>
        </p:nvSpPr>
        <p:spPr>
          <a:xfrm rot="10800000">
            <a:off x="8546691" y="1785782"/>
            <a:ext cx="105890" cy="105996"/>
          </a:xfrm>
          <a:custGeom>
            <a:avLst/>
            <a:gdLst/>
            <a:ahLst/>
            <a:cxnLst/>
            <a:rect l="l" t="t" r="r" b="b"/>
            <a:pathLst>
              <a:path w="998" h="999" extrusionOk="0">
                <a:moveTo>
                  <a:pt x="498" y="158"/>
                </a:moveTo>
                <a:cubicBezTo>
                  <a:pt x="686" y="158"/>
                  <a:pt x="841" y="312"/>
                  <a:pt x="841" y="501"/>
                </a:cubicBezTo>
                <a:cubicBezTo>
                  <a:pt x="841" y="690"/>
                  <a:pt x="686" y="841"/>
                  <a:pt x="498" y="841"/>
                </a:cubicBezTo>
                <a:cubicBezTo>
                  <a:pt x="309" y="841"/>
                  <a:pt x="158" y="690"/>
                  <a:pt x="158" y="501"/>
                </a:cubicBezTo>
                <a:cubicBezTo>
                  <a:pt x="158" y="312"/>
                  <a:pt x="309" y="158"/>
                  <a:pt x="498" y="158"/>
                </a:cubicBezTo>
                <a:close/>
                <a:moveTo>
                  <a:pt x="498" y="0"/>
                </a:moveTo>
                <a:cubicBezTo>
                  <a:pt x="224" y="0"/>
                  <a:pt x="0" y="224"/>
                  <a:pt x="0" y="501"/>
                </a:cubicBezTo>
                <a:cubicBezTo>
                  <a:pt x="0" y="775"/>
                  <a:pt x="224" y="998"/>
                  <a:pt x="498" y="998"/>
                </a:cubicBezTo>
                <a:cubicBezTo>
                  <a:pt x="774" y="998"/>
                  <a:pt x="998" y="775"/>
                  <a:pt x="998" y="501"/>
                </a:cubicBezTo>
                <a:cubicBezTo>
                  <a:pt x="998" y="224"/>
                  <a:pt x="774" y="0"/>
                  <a:pt x="4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31"/>
          <p:cNvSpPr/>
          <p:nvPr/>
        </p:nvSpPr>
        <p:spPr>
          <a:xfrm rot="10800000">
            <a:off x="8515603" y="916369"/>
            <a:ext cx="177085" cy="188438"/>
          </a:xfrm>
          <a:custGeom>
            <a:avLst/>
            <a:gdLst/>
            <a:ahLst/>
            <a:cxnLst/>
            <a:rect l="l" t="t" r="r" b="b"/>
            <a:pathLst>
              <a:path w="1669" h="1776" extrusionOk="0">
                <a:moveTo>
                  <a:pt x="778" y="158"/>
                </a:moveTo>
                <a:cubicBezTo>
                  <a:pt x="1184" y="158"/>
                  <a:pt x="1511" y="488"/>
                  <a:pt x="1511" y="891"/>
                </a:cubicBezTo>
                <a:cubicBezTo>
                  <a:pt x="1511" y="1297"/>
                  <a:pt x="1184" y="1621"/>
                  <a:pt x="778" y="1621"/>
                </a:cubicBezTo>
                <a:cubicBezTo>
                  <a:pt x="573" y="1621"/>
                  <a:pt x="381" y="1533"/>
                  <a:pt x="243" y="1385"/>
                </a:cubicBezTo>
                <a:cubicBezTo>
                  <a:pt x="624" y="1351"/>
                  <a:pt x="923" y="1033"/>
                  <a:pt x="923" y="643"/>
                </a:cubicBezTo>
                <a:cubicBezTo>
                  <a:pt x="923" y="466"/>
                  <a:pt x="857" y="293"/>
                  <a:pt x="743" y="158"/>
                </a:cubicBezTo>
                <a:close/>
                <a:moveTo>
                  <a:pt x="778" y="1"/>
                </a:moveTo>
                <a:cubicBezTo>
                  <a:pt x="699" y="1"/>
                  <a:pt x="624" y="13"/>
                  <a:pt x="551" y="32"/>
                </a:cubicBezTo>
                <a:cubicBezTo>
                  <a:pt x="523" y="41"/>
                  <a:pt x="498" y="63"/>
                  <a:pt x="495" y="95"/>
                </a:cubicBezTo>
                <a:cubicBezTo>
                  <a:pt x="492" y="126"/>
                  <a:pt x="504" y="155"/>
                  <a:pt x="526" y="174"/>
                </a:cubicBezTo>
                <a:cubicBezTo>
                  <a:pt x="677" y="281"/>
                  <a:pt x="765" y="457"/>
                  <a:pt x="765" y="646"/>
                </a:cubicBezTo>
                <a:cubicBezTo>
                  <a:pt x="765" y="970"/>
                  <a:pt x="504" y="1234"/>
                  <a:pt x="180" y="1234"/>
                </a:cubicBezTo>
                <a:cubicBezTo>
                  <a:pt x="149" y="1234"/>
                  <a:pt x="120" y="1228"/>
                  <a:pt x="98" y="1225"/>
                </a:cubicBezTo>
                <a:cubicBezTo>
                  <a:pt x="93" y="1224"/>
                  <a:pt x="89" y="1223"/>
                  <a:pt x="84" y="1223"/>
                </a:cubicBezTo>
                <a:cubicBezTo>
                  <a:pt x="58" y="1223"/>
                  <a:pt x="33" y="1237"/>
                  <a:pt x="20" y="1256"/>
                </a:cubicBezTo>
                <a:cubicBezTo>
                  <a:pt x="1" y="1281"/>
                  <a:pt x="1" y="1313"/>
                  <a:pt x="16" y="1338"/>
                </a:cubicBezTo>
                <a:cubicBezTo>
                  <a:pt x="174" y="1612"/>
                  <a:pt x="466" y="1775"/>
                  <a:pt x="778" y="1775"/>
                </a:cubicBezTo>
                <a:cubicBezTo>
                  <a:pt x="1269" y="1775"/>
                  <a:pt x="1669" y="1379"/>
                  <a:pt x="1669" y="891"/>
                </a:cubicBezTo>
                <a:cubicBezTo>
                  <a:pt x="1669" y="400"/>
                  <a:pt x="1269" y="1"/>
                  <a:pt x="7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31"/>
          <p:cNvSpPr/>
          <p:nvPr/>
        </p:nvSpPr>
        <p:spPr>
          <a:xfrm rot="10800000">
            <a:off x="8663510" y="1465985"/>
            <a:ext cx="99312" cy="99630"/>
          </a:xfrm>
          <a:custGeom>
            <a:avLst/>
            <a:gdLst/>
            <a:ahLst/>
            <a:cxnLst/>
            <a:rect l="l" t="t" r="r" b="b"/>
            <a:pathLst>
              <a:path w="936" h="939" extrusionOk="0">
                <a:moveTo>
                  <a:pt x="467" y="158"/>
                </a:moveTo>
                <a:cubicBezTo>
                  <a:pt x="640" y="158"/>
                  <a:pt x="778" y="297"/>
                  <a:pt x="778" y="470"/>
                </a:cubicBezTo>
                <a:cubicBezTo>
                  <a:pt x="778" y="643"/>
                  <a:pt x="640" y="781"/>
                  <a:pt x="467" y="781"/>
                </a:cubicBezTo>
                <a:cubicBezTo>
                  <a:pt x="293" y="781"/>
                  <a:pt x="158" y="643"/>
                  <a:pt x="158" y="470"/>
                </a:cubicBezTo>
                <a:cubicBezTo>
                  <a:pt x="158" y="297"/>
                  <a:pt x="300" y="158"/>
                  <a:pt x="467" y="158"/>
                </a:cubicBezTo>
                <a:close/>
                <a:moveTo>
                  <a:pt x="467" y="1"/>
                </a:moveTo>
                <a:cubicBezTo>
                  <a:pt x="209" y="1"/>
                  <a:pt x="1" y="212"/>
                  <a:pt x="1" y="470"/>
                </a:cubicBezTo>
                <a:cubicBezTo>
                  <a:pt x="1" y="731"/>
                  <a:pt x="209" y="939"/>
                  <a:pt x="467" y="939"/>
                </a:cubicBezTo>
                <a:cubicBezTo>
                  <a:pt x="728" y="939"/>
                  <a:pt x="935" y="725"/>
                  <a:pt x="935" y="470"/>
                </a:cubicBezTo>
                <a:cubicBezTo>
                  <a:pt x="935" y="209"/>
                  <a:pt x="728" y="1"/>
                  <a:pt x="4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31"/>
          <p:cNvSpPr/>
          <p:nvPr/>
        </p:nvSpPr>
        <p:spPr>
          <a:xfrm rot="10800000">
            <a:off x="8782026" y="1935069"/>
            <a:ext cx="40849" cy="41168"/>
          </a:xfrm>
          <a:custGeom>
            <a:avLst/>
            <a:gdLst/>
            <a:ahLst/>
            <a:cxnLst/>
            <a:rect l="l" t="t" r="r" b="b"/>
            <a:pathLst>
              <a:path w="385" h="388" extrusionOk="0">
                <a:moveTo>
                  <a:pt x="187" y="0"/>
                </a:moveTo>
                <a:cubicBezTo>
                  <a:pt x="82" y="0"/>
                  <a:pt x="0" y="87"/>
                  <a:pt x="0" y="195"/>
                </a:cubicBezTo>
                <a:cubicBezTo>
                  <a:pt x="0" y="299"/>
                  <a:pt x="85" y="387"/>
                  <a:pt x="192" y="387"/>
                </a:cubicBezTo>
                <a:cubicBezTo>
                  <a:pt x="296" y="387"/>
                  <a:pt x="384" y="299"/>
                  <a:pt x="384" y="195"/>
                </a:cubicBezTo>
                <a:cubicBezTo>
                  <a:pt x="384" y="88"/>
                  <a:pt x="296" y="0"/>
                  <a:pt x="192" y="0"/>
                </a:cubicBezTo>
                <a:cubicBezTo>
                  <a:pt x="191" y="0"/>
                  <a:pt x="189" y="0"/>
                  <a:pt x="1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31"/>
          <p:cNvSpPr/>
          <p:nvPr/>
        </p:nvSpPr>
        <p:spPr>
          <a:xfrm rot="10800000">
            <a:off x="8766005" y="1180460"/>
            <a:ext cx="56871" cy="56871"/>
          </a:xfrm>
          <a:custGeom>
            <a:avLst/>
            <a:gdLst/>
            <a:ahLst/>
            <a:cxnLst/>
            <a:rect l="l" t="t" r="r" b="b"/>
            <a:pathLst>
              <a:path w="536" h="536" extrusionOk="0">
                <a:moveTo>
                  <a:pt x="268" y="0"/>
                </a:moveTo>
                <a:cubicBezTo>
                  <a:pt x="120" y="0"/>
                  <a:pt x="0" y="123"/>
                  <a:pt x="0" y="268"/>
                </a:cubicBezTo>
                <a:cubicBezTo>
                  <a:pt x="0" y="416"/>
                  <a:pt x="120" y="535"/>
                  <a:pt x="268" y="535"/>
                </a:cubicBezTo>
                <a:cubicBezTo>
                  <a:pt x="413" y="535"/>
                  <a:pt x="535" y="412"/>
                  <a:pt x="535" y="268"/>
                </a:cubicBezTo>
                <a:cubicBezTo>
                  <a:pt x="535" y="117"/>
                  <a:pt x="413" y="0"/>
                  <a:pt x="2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88" name="Google Shape;1388;p31"/>
          <p:cNvGrpSpPr/>
          <p:nvPr/>
        </p:nvGrpSpPr>
        <p:grpSpPr>
          <a:xfrm>
            <a:off x="331812" y="2634155"/>
            <a:ext cx="8491076" cy="2132212"/>
            <a:chOff x="331812" y="2634155"/>
            <a:chExt cx="8491076" cy="2132212"/>
          </a:xfrm>
        </p:grpSpPr>
        <p:sp>
          <p:nvSpPr>
            <p:cNvPr id="1389" name="Google Shape;1389;p31"/>
            <p:cNvSpPr/>
            <p:nvPr/>
          </p:nvSpPr>
          <p:spPr>
            <a:xfrm rot="10800000">
              <a:off x="8212663" y="4261947"/>
              <a:ext cx="456176" cy="286826"/>
            </a:xfrm>
            <a:custGeom>
              <a:avLst/>
              <a:gdLst/>
              <a:ahLst/>
              <a:cxnLst/>
              <a:rect l="l" t="t" r="r" b="b"/>
              <a:pathLst>
                <a:path w="4054" h="2549" extrusionOk="0">
                  <a:moveTo>
                    <a:pt x="90" y="0"/>
                  </a:moveTo>
                  <a:cubicBezTo>
                    <a:pt x="61" y="0"/>
                    <a:pt x="34" y="13"/>
                    <a:pt x="19" y="37"/>
                  </a:cubicBezTo>
                  <a:cubicBezTo>
                    <a:pt x="0" y="78"/>
                    <a:pt x="10" y="125"/>
                    <a:pt x="47" y="147"/>
                  </a:cubicBezTo>
                  <a:lnTo>
                    <a:pt x="441" y="393"/>
                  </a:lnTo>
                  <a:cubicBezTo>
                    <a:pt x="450" y="399"/>
                    <a:pt x="463" y="402"/>
                    <a:pt x="479" y="402"/>
                  </a:cubicBezTo>
                  <a:cubicBezTo>
                    <a:pt x="507" y="402"/>
                    <a:pt x="529" y="393"/>
                    <a:pt x="551" y="364"/>
                  </a:cubicBezTo>
                  <a:cubicBezTo>
                    <a:pt x="570" y="324"/>
                    <a:pt x="557" y="276"/>
                    <a:pt x="523" y="254"/>
                  </a:cubicBezTo>
                  <a:lnTo>
                    <a:pt x="129" y="9"/>
                  </a:lnTo>
                  <a:cubicBezTo>
                    <a:pt x="116" y="3"/>
                    <a:pt x="103" y="0"/>
                    <a:pt x="90" y="0"/>
                  </a:cubicBezTo>
                  <a:close/>
                  <a:moveTo>
                    <a:pt x="685" y="374"/>
                  </a:moveTo>
                  <a:cubicBezTo>
                    <a:pt x="658" y="374"/>
                    <a:pt x="632" y="387"/>
                    <a:pt x="617" y="412"/>
                  </a:cubicBezTo>
                  <a:cubicBezTo>
                    <a:pt x="598" y="449"/>
                    <a:pt x="608" y="497"/>
                    <a:pt x="645" y="522"/>
                  </a:cubicBezTo>
                  <a:lnTo>
                    <a:pt x="711" y="560"/>
                  </a:lnTo>
                  <a:cubicBezTo>
                    <a:pt x="724" y="569"/>
                    <a:pt x="738" y="573"/>
                    <a:pt x="752" y="573"/>
                  </a:cubicBezTo>
                  <a:cubicBezTo>
                    <a:pt x="777" y="573"/>
                    <a:pt x="802" y="560"/>
                    <a:pt x="818" y="538"/>
                  </a:cubicBezTo>
                  <a:lnTo>
                    <a:pt x="818" y="538"/>
                  </a:lnTo>
                  <a:cubicBezTo>
                    <a:pt x="796" y="572"/>
                    <a:pt x="809" y="619"/>
                    <a:pt x="844" y="645"/>
                  </a:cubicBezTo>
                  <a:lnTo>
                    <a:pt x="1313" y="931"/>
                  </a:lnTo>
                  <a:cubicBezTo>
                    <a:pt x="1325" y="937"/>
                    <a:pt x="1338" y="943"/>
                    <a:pt x="1353" y="943"/>
                  </a:cubicBezTo>
                  <a:cubicBezTo>
                    <a:pt x="1375" y="943"/>
                    <a:pt x="1404" y="928"/>
                    <a:pt x="1423" y="903"/>
                  </a:cubicBezTo>
                  <a:cubicBezTo>
                    <a:pt x="1442" y="865"/>
                    <a:pt x="1432" y="818"/>
                    <a:pt x="1394" y="792"/>
                  </a:cubicBezTo>
                  <a:lnTo>
                    <a:pt x="929" y="506"/>
                  </a:lnTo>
                  <a:cubicBezTo>
                    <a:pt x="915" y="497"/>
                    <a:pt x="900" y="493"/>
                    <a:pt x="886" y="493"/>
                  </a:cubicBezTo>
                  <a:cubicBezTo>
                    <a:pt x="860" y="493"/>
                    <a:pt x="836" y="506"/>
                    <a:pt x="822" y="528"/>
                  </a:cubicBezTo>
                  <a:cubicBezTo>
                    <a:pt x="840" y="493"/>
                    <a:pt x="828" y="446"/>
                    <a:pt x="793" y="424"/>
                  </a:cubicBezTo>
                  <a:lnTo>
                    <a:pt x="727" y="383"/>
                  </a:lnTo>
                  <a:cubicBezTo>
                    <a:pt x="714" y="377"/>
                    <a:pt x="699" y="374"/>
                    <a:pt x="685" y="374"/>
                  </a:cubicBezTo>
                  <a:close/>
                  <a:moveTo>
                    <a:pt x="1558" y="910"/>
                  </a:moveTo>
                  <a:cubicBezTo>
                    <a:pt x="1530" y="910"/>
                    <a:pt x="1503" y="923"/>
                    <a:pt x="1486" y="947"/>
                  </a:cubicBezTo>
                  <a:cubicBezTo>
                    <a:pt x="1467" y="984"/>
                    <a:pt x="1479" y="1032"/>
                    <a:pt x="1514" y="1057"/>
                  </a:cubicBezTo>
                  <a:lnTo>
                    <a:pt x="1580" y="1095"/>
                  </a:lnTo>
                  <a:cubicBezTo>
                    <a:pt x="1592" y="1104"/>
                    <a:pt x="1607" y="1108"/>
                    <a:pt x="1621" y="1108"/>
                  </a:cubicBezTo>
                  <a:cubicBezTo>
                    <a:pt x="1646" y="1108"/>
                    <a:pt x="1671" y="1095"/>
                    <a:pt x="1687" y="1073"/>
                  </a:cubicBezTo>
                  <a:lnTo>
                    <a:pt x="1687" y="1073"/>
                  </a:lnTo>
                  <a:cubicBezTo>
                    <a:pt x="1668" y="1107"/>
                    <a:pt x="1678" y="1154"/>
                    <a:pt x="1715" y="1180"/>
                  </a:cubicBezTo>
                  <a:lnTo>
                    <a:pt x="2181" y="1466"/>
                  </a:lnTo>
                  <a:cubicBezTo>
                    <a:pt x="2194" y="1472"/>
                    <a:pt x="2206" y="1478"/>
                    <a:pt x="2222" y="1478"/>
                  </a:cubicBezTo>
                  <a:cubicBezTo>
                    <a:pt x="2250" y="1478"/>
                    <a:pt x="2272" y="1463"/>
                    <a:pt x="2291" y="1438"/>
                  </a:cubicBezTo>
                  <a:cubicBezTo>
                    <a:pt x="2313" y="1400"/>
                    <a:pt x="2301" y="1353"/>
                    <a:pt x="2266" y="1327"/>
                  </a:cubicBezTo>
                  <a:lnTo>
                    <a:pt x="1797" y="1041"/>
                  </a:lnTo>
                  <a:cubicBezTo>
                    <a:pt x="1785" y="1032"/>
                    <a:pt x="1771" y="1028"/>
                    <a:pt x="1756" y="1028"/>
                  </a:cubicBezTo>
                  <a:cubicBezTo>
                    <a:pt x="1731" y="1028"/>
                    <a:pt x="1706" y="1041"/>
                    <a:pt x="1690" y="1063"/>
                  </a:cubicBezTo>
                  <a:cubicBezTo>
                    <a:pt x="1709" y="1028"/>
                    <a:pt x="1700" y="981"/>
                    <a:pt x="1662" y="959"/>
                  </a:cubicBezTo>
                  <a:lnTo>
                    <a:pt x="1596" y="918"/>
                  </a:lnTo>
                  <a:cubicBezTo>
                    <a:pt x="1584" y="912"/>
                    <a:pt x="1571" y="910"/>
                    <a:pt x="1558" y="910"/>
                  </a:cubicBezTo>
                  <a:close/>
                  <a:moveTo>
                    <a:pt x="2431" y="1445"/>
                  </a:moveTo>
                  <a:cubicBezTo>
                    <a:pt x="2402" y="1445"/>
                    <a:pt x="2376" y="1458"/>
                    <a:pt x="2360" y="1482"/>
                  </a:cubicBezTo>
                  <a:cubicBezTo>
                    <a:pt x="2338" y="1519"/>
                    <a:pt x="2351" y="1567"/>
                    <a:pt x="2386" y="1592"/>
                  </a:cubicBezTo>
                  <a:lnTo>
                    <a:pt x="2455" y="1630"/>
                  </a:lnTo>
                  <a:cubicBezTo>
                    <a:pt x="2467" y="1639"/>
                    <a:pt x="2481" y="1643"/>
                    <a:pt x="2495" y="1643"/>
                  </a:cubicBezTo>
                  <a:cubicBezTo>
                    <a:pt x="2520" y="1643"/>
                    <a:pt x="2545" y="1630"/>
                    <a:pt x="2559" y="1607"/>
                  </a:cubicBezTo>
                  <a:lnTo>
                    <a:pt x="2559" y="1607"/>
                  </a:lnTo>
                  <a:cubicBezTo>
                    <a:pt x="2540" y="1642"/>
                    <a:pt x="2552" y="1689"/>
                    <a:pt x="2587" y="1714"/>
                  </a:cubicBezTo>
                  <a:lnTo>
                    <a:pt x="3056" y="2001"/>
                  </a:lnTo>
                  <a:cubicBezTo>
                    <a:pt x="3068" y="2007"/>
                    <a:pt x="3078" y="2013"/>
                    <a:pt x="3094" y="2013"/>
                  </a:cubicBezTo>
                  <a:cubicBezTo>
                    <a:pt x="3119" y="2013"/>
                    <a:pt x="3147" y="1998"/>
                    <a:pt x="3166" y="1973"/>
                  </a:cubicBezTo>
                  <a:cubicBezTo>
                    <a:pt x="3185" y="1935"/>
                    <a:pt x="3172" y="1888"/>
                    <a:pt x="3138" y="1862"/>
                  </a:cubicBezTo>
                  <a:lnTo>
                    <a:pt x="2669" y="1576"/>
                  </a:lnTo>
                  <a:cubicBezTo>
                    <a:pt x="2656" y="1567"/>
                    <a:pt x="2642" y="1563"/>
                    <a:pt x="2628" y="1563"/>
                  </a:cubicBezTo>
                  <a:cubicBezTo>
                    <a:pt x="2603" y="1563"/>
                    <a:pt x="2579" y="1576"/>
                    <a:pt x="2565" y="1598"/>
                  </a:cubicBezTo>
                  <a:cubicBezTo>
                    <a:pt x="2584" y="1563"/>
                    <a:pt x="2571" y="1516"/>
                    <a:pt x="2537" y="1494"/>
                  </a:cubicBezTo>
                  <a:lnTo>
                    <a:pt x="2471" y="1453"/>
                  </a:lnTo>
                  <a:cubicBezTo>
                    <a:pt x="2458" y="1447"/>
                    <a:pt x="2444" y="1445"/>
                    <a:pt x="2431" y="1445"/>
                  </a:cubicBezTo>
                  <a:close/>
                  <a:moveTo>
                    <a:pt x="3300" y="1979"/>
                  </a:moveTo>
                  <a:cubicBezTo>
                    <a:pt x="3271" y="1979"/>
                    <a:pt x="3244" y="1993"/>
                    <a:pt x="3229" y="2017"/>
                  </a:cubicBezTo>
                  <a:cubicBezTo>
                    <a:pt x="3210" y="2054"/>
                    <a:pt x="3220" y="2102"/>
                    <a:pt x="3257" y="2127"/>
                  </a:cubicBezTo>
                  <a:lnTo>
                    <a:pt x="3323" y="2164"/>
                  </a:lnTo>
                  <a:cubicBezTo>
                    <a:pt x="3336" y="2174"/>
                    <a:pt x="3350" y="2178"/>
                    <a:pt x="3364" y="2178"/>
                  </a:cubicBezTo>
                  <a:cubicBezTo>
                    <a:pt x="3389" y="2178"/>
                    <a:pt x="3414" y="2165"/>
                    <a:pt x="3430" y="2142"/>
                  </a:cubicBezTo>
                  <a:lnTo>
                    <a:pt x="3430" y="2142"/>
                  </a:lnTo>
                  <a:cubicBezTo>
                    <a:pt x="3408" y="2177"/>
                    <a:pt x="3421" y="2224"/>
                    <a:pt x="3456" y="2249"/>
                  </a:cubicBezTo>
                  <a:lnTo>
                    <a:pt x="3924" y="2536"/>
                  </a:lnTo>
                  <a:cubicBezTo>
                    <a:pt x="3937" y="2542"/>
                    <a:pt x="3950" y="2548"/>
                    <a:pt x="3965" y="2548"/>
                  </a:cubicBezTo>
                  <a:cubicBezTo>
                    <a:pt x="3990" y="2548"/>
                    <a:pt x="4019" y="2533"/>
                    <a:pt x="4035" y="2507"/>
                  </a:cubicBezTo>
                  <a:cubicBezTo>
                    <a:pt x="4053" y="2470"/>
                    <a:pt x="4044" y="2423"/>
                    <a:pt x="4006" y="2397"/>
                  </a:cubicBezTo>
                  <a:lnTo>
                    <a:pt x="3540" y="2111"/>
                  </a:lnTo>
                  <a:cubicBezTo>
                    <a:pt x="3527" y="2102"/>
                    <a:pt x="3512" y="2098"/>
                    <a:pt x="3498" y="2098"/>
                  </a:cubicBezTo>
                  <a:cubicBezTo>
                    <a:pt x="3472" y="2098"/>
                    <a:pt x="3448" y="2111"/>
                    <a:pt x="3434" y="2133"/>
                  </a:cubicBezTo>
                  <a:cubicBezTo>
                    <a:pt x="3452" y="2098"/>
                    <a:pt x="3440" y="2051"/>
                    <a:pt x="3405" y="2029"/>
                  </a:cubicBezTo>
                  <a:lnTo>
                    <a:pt x="3339" y="1988"/>
                  </a:lnTo>
                  <a:cubicBezTo>
                    <a:pt x="3326" y="1982"/>
                    <a:pt x="3313" y="1979"/>
                    <a:pt x="3300" y="1979"/>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31"/>
            <p:cNvSpPr/>
            <p:nvPr/>
          </p:nvSpPr>
          <p:spPr>
            <a:xfrm rot="10800000">
              <a:off x="8273539" y="4114988"/>
              <a:ext cx="377296" cy="121977"/>
            </a:xfrm>
            <a:custGeom>
              <a:avLst/>
              <a:gdLst/>
              <a:ahLst/>
              <a:cxnLst/>
              <a:rect l="l" t="t" r="r" b="b"/>
              <a:pathLst>
                <a:path w="3353" h="1084" extrusionOk="0">
                  <a:moveTo>
                    <a:pt x="88" y="1"/>
                  </a:moveTo>
                  <a:cubicBezTo>
                    <a:pt x="53" y="1"/>
                    <a:pt x="21" y="24"/>
                    <a:pt x="13" y="61"/>
                  </a:cubicBezTo>
                  <a:cubicBezTo>
                    <a:pt x="1" y="101"/>
                    <a:pt x="23" y="146"/>
                    <a:pt x="67" y="158"/>
                  </a:cubicBezTo>
                  <a:lnTo>
                    <a:pt x="297" y="224"/>
                  </a:lnTo>
                  <a:cubicBezTo>
                    <a:pt x="303" y="227"/>
                    <a:pt x="312" y="227"/>
                    <a:pt x="319" y="227"/>
                  </a:cubicBezTo>
                  <a:cubicBezTo>
                    <a:pt x="350" y="227"/>
                    <a:pt x="382" y="205"/>
                    <a:pt x="394" y="171"/>
                  </a:cubicBezTo>
                  <a:cubicBezTo>
                    <a:pt x="407" y="127"/>
                    <a:pt x="382" y="83"/>
                    <a:pt x="337" y="70"/>
                  </a:cubicBezTo>
                  <a:lnTo>
                    <a:pt x="111" y="4"/>
                  </a:lnTo>
                  <a:cubicBezTo>
                    <a:pt x="103" y="2"/>
                    <a:pt x="96" y="1"/>
                    <a:pt x="88" y="1"/>
                  </a:cubicBezTo>
                  <a:close/>
                  <a:moveTo>
                    <a:pt x="543" y="136"/>
                  </a:moveTo>
                  <a:cubicBezTo>
                    <a:pt x="508" y="136"/>
                    <a:pt x="477" y="157"/>
                    <a:pt x="470" y="193"/>
                  </a:cubicBezTo>
                  <a:cubicBezTo>
                    <a:pt x="457" y="237"/>
                    <a:pt x="479" y="281"/>
                    <a:pt x="523" y="290"/>
                  </a:cubicBezTo>
                  <a:lnTo>
                    <a:pt x="599" y="315"/>
                  </a:lnTo>
                  <a:cubicBezTo>
                    <a:pt x="606" y="318"/>
                    <a:pt x="614" y="319"/>
                    <a:pt x="622" y="319"/>
                  </a:cubicBezTo>
                  <a:cubicBezTo>
                    <a:pt x="656" y="319"/>
                    <a:pt x="686" y="296"/>
                    <a:pt x="696" y="265"/>
                  </a:cubicBezTo>
                  <a:lnTo>
                    <a:pt x="696" y="265"/>
                  </a:lnTo>
                  <a:cubicBezTo>
                    <a:pt x="684" y="303"/>
                    <a:pt x="709" y="347"/>
                    <a:pt x="753" y="360"/>
                  </a:cubicBezTo>
                  <a:lnTo>
                    <a:pt x="1278" y="511"/>
                  </a:lnTo>
                  <a:cubicBezTo>
                    <a:pt x="1288" y="517"/>
                    <a:pt x="1294" y="517"/>
                    <a:pt x="1304" y="517"/>
                  </a:cubicBezTo>
                  <a:cubicBezTo>
                    <a:pt x="1335" y="517"/>
                    <a:pt x="1367" y="492"/>
                    <a:pt x="1376" y="457"/>
                  </a:cubicBezTo>
                  <a:cubicBezTo>
                    <a:pt x="1389" y="413"/>
                    <a:pt x="1367" y="369"/>
                    <a:pt x="1322" y="360"/>
                  </a:cubicBezTo>
                  <a:lnTo>
                    <a:pt x="794" y="205"/>
                  </a:lnTo>
                  <a:cubicBezTo>
                    <a:pt x="787" y="203"/>
                    <a:pt x="779" y="202"/>
                    <a:pt x="772" y="202"/>
                  </a:cubicBezTo>
                  <a:cubicBezTo>
                    <a:pt x="738" y="202"/>
                    <a:pt x="707" y="225"/>
                    <a:pt x="696" y="256"/>
                  </a:cubicBezTo>
                  <a:cubicBezTo>
                    <a:pt x="709" y="218"/>
                    <a:pt x="684" y="174"/>
                    <a:pt x="643" y="161"/>
                  </a:cubicBezTo>
                  <a:lnTo>
                    <a:pt x="567" y="139"/>
                  </a:lnTo>
                  <a:cubicBezTo>
                    <a:pt x="559" y="137"/>
                    <a:pt x="551" y="136"/>
                    <a:pt x="543" y="136"/>
                  </a:cubicBezTo>
                  <a:close/>
                  <a:moveTo>
                    <a:pt x="1522" y="419"/>
                  </a:moveTo>
                  <a:cubicBezTo>
                    <a:pt x="1487" y="419"/>
                    <a:pt x="1459" y="440"/>
                    <a:pt x="1448" y="476"/>
                  </a:cubicBezTo>
                  <a:cubicBezTo>
                    <a:pt x="1436" y="520"/>
                    <a:pt x="1461" y="564"/>
                    <a:pt x="1502" y="574"/>
                  </a:cubicBezTo>
                  <a:lnTo>
                    <a:pt x="1577" y="599"/>
                  </a:lnTo>
                  <a:cubicBezTo>
                    <a:pt x="1587" y="602"/>
                    <a:pt x="1593" y="602"/>
                    <a:pt x="1603" y="602"/>
                  </a:cubicBezTo>
                  <a:cubicBezTo>
                    <a:pt x="1636" y="602"/>
                    <a:pt x="1666" y="581"/>
                    <a:pt x="1674" y="546"/>
                  </a:cubicBezTo>
                  <a:lnTo>
                    <a:pt x="1674" y="546"/>
                  </a:lnTo>
                  <a:cubicBezTo>
                    <a:pt x="1667" y="589"/>
                    <a:pt x="1689" y="631"/>
                    <a:pt x="1732" y="643"/>
                  </a:cubicBezTo>
                  <a:lnTo>
                    <a:pt x="2257" y="794"/>
                  </a:lnTo>
                  <a:cubicBezTo>
                    <a:pt x="2267" y="800"/>
                    <a:pt x="2273" y="800"/>
                    <a:pt x="2282" y="800"/>
                  </a:cubicBezTo>
                  <a:cubicBezTo>
                    <a:pt x="2317" y="800"/>
                    <a:pt x="2348" y="775"/>
                    <a:pt x="2358" y="740"/>
                  </a:cubicBezTo>
                  <a:cubicBezTo>
                    <a:pt x="2367" y="696"/>
                    <a:pt x="2345" y="652"/>
                    <a:pt x="2301" y="643"/>
                  </a:cubicBezTo>
                  <a:lnTo>
                    <a:pt x="1776" y="489"/>
                  </a:lnTo>
                  <a:cubicBezTo>
                    <a:pt x="1768" y="486"/>
                    <a:pt x="1760" y="485"/>
                    <a:pt x="1753" y="485"/>
                  </a:cubicBezTo>
                  <a:cubicBezTo>
                    <a:pt x="1717" y="485"/>
                    <a:pt x="1685" y="508"/>
                    <a:pt x="1675" y="542"/>
                  </a:cubicBezTo>
                  <a:cubicBezTo>
                    <a:pt x="1687" y="501"/>
                    <a:pt x="1665" y="457"/>
                    <a:pt x="1621" y="445"/>
                  </a:cubicBezTo>
                  <a:lnTo>
                    <a:pt x="1546" y="422"/>
                  </a:lnTo>
                  <a:cubicBezTo>
                    <a:pt x="1538" y="420"/>
                    <a:pt x="1529" y="419"/>
                    <a:pt x="1522" y="419"/>
                  </a:cubicBezTo>
                  <a:close/>
                  <a:moveTo>
                    <a:pt x="2506" y="702"/>
                  </a:moveTo>
                  <a:cubicBezTo>
                    <a:pt x="2471" y="702"/>
                    <a:pt x="2440" y="723"/>
                    <a:pt x="2430" y="759"/>
                  </a:cubicBezTo>
                  <a:cubicBezTo>
                    <a:pt x="2421" y="803"/>
                    <a:pt x="2443" y="847"/>
                    <a:pt x="2487" y="857"/>
                  </a:cubicBezTo>
                  <a:lnTo>
                    <a:pt x="2562" y="882"/>
                  </a:lnTo>
                  <a:cubicBezTo>
                    <a:pt x="2569" y="885"/>
                    <a:pt x="2578" y="885"/>
                    <a:pt x="2584" y="885"/>
                  </a:cubicBezTo>
                  <a:cubicBezTo>
                    <a:pt x="2618" y="885"/>
                    <a:pt x="2649" y="864"/>
                    <a:pt x="2659" y="828"/>
                  </a:cubicBezTo>
                  <a:lnTo>
                    <a:pt x="2659" y="828"/>
                  </a:lnTo>
                  <a:cubicBezTo>
                    <a:pt x="2648" y="871"/>
                    <a:pt x="2673" y="914"/>
                    <a:pt x="2713" y="926"/>
                  </a:cubicBezTo>
                  <a:lnTo>
                    <a:pt x="3242" y="1077"/>
                  </a:lnTo>
                  <a:cubicBezTo>
                    <a:pt x="3248" y="1083"/>
                    <a:pt x="3258" y="1083"/>
                    <a:pt x="3264" y="1083"/>
                  </a:cubicBezTo>
                  <a:cubicBezTo>
                    <a:pt x="3302" y="1083"/>
                    <a:pt x="3333" y="1058"/>
                    <a:pt x="3340" y="1024"/>
                  </a:cubicBezTo>
                  <a:cubicBezTo>
                    <a:pt x="3352" y="979"/>
                    <a:pt x="3327" y="935"/>
                    <a:pt x="3286" y="926"/>
                  </a:cubicBezTo>
                  <a:lnTo>
                    <a:pt x="2757" y="772"/>
                  </a:lnTo>
                  <a:cubicBezTo>
                    <a:pt x="2750" y="770"/>
                    <a:pt x="2742" y="769"/>
                    <a:pt x="2735" y="769"/>
                  </a:cubicBezTo>
                  <a:cubicBezTo>
                    <a:pt x="2700" y="769"/>
                    <a:pt x="2670" y="792"/>
                    <a:pt x="2660" y="825"/>
                  </a:cubicBezTo>
                  <a:cubicBezTo>
                    <a:pt x="2672" y="784"/>
                    <a:pt x="2647" y="740"/>
                    <a:pt x="2603" y="728"/>
                  </a:cubicBezTo>
                  <a:lnTo>
                    <a:pt x="2531" y="706"/>
                  </a:lnTo>
                  <a:cubicBezTo>
                    <a:pt x="2523" y="703"/>
                    <a:pt x="2514" y="702"/>
                    <a:pt x="2506" y="702"/>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31"/>
            <p:cNvSpPr/>
            <p:nvPr/>
          </p:nvSpPr>
          <p:spPr>
            <a:xfrm rot="10800000">
              <a:off x="8347581" y="3918181"/>
              <a:ext cx="389674" cy="26218"/>
            </a:xfrm>
            <a:custGeom>
              <a:avLst/>
              <a:gdLst/>
              <a:ahLst/>
              <a:cxnLst/>
              <a:rect l="l" t="t" r="r" b="b"/>
              <a:pathLst>
                <a:path w="3463" h="233" extrusionOk="0">
                  <a:moveTo>
                    <a:pt x="3384" y="0"/>
                  </a:moveTo>
                  <a:lnTo>
                    <a:pt x="2833" y="13"/>
                  </a:lnTo>
                  <a:cubicBezTo>
                    <a:pt x="2789" y="13"/>
                    <a:pt x="2754" y="47"/>
                    <a:pt x="2754" y="91"/>
                  </a:cubicBezTo>
                  <a:cubicBezTo>
                    <a:pt x="2754" y="135"/>
                    <a:pt x="2789" y="170"/>
                    <a:pt x="2833" y="170"/>
                  </a:cubicBezTo>
                  <a:lnTo>
                    <a:pt x="3384" y="157"/>
                  </a:lnTo>
                  <a:cubicBezTo>
                    <a:pt x="3428" y="157"/>
                    <a:pt x="3462" y="123"/>
                    <a:pt x="3462" y="79"/>
                  </a:cubicBezTo>
                  <a:cubicBezTo>
                    <a:pt x="3462" y="35"/>
                    <a:pt x="3428" y="0"/>
                    <a:pt x="3384" y="0"/>
                  </a:cubicBezTo>
                  <a:close/>
                  <a:moveTo>
                    <a:pt x="2597" y="16"/>
                  </a:moveTo>
                  <a:cubicBezTo>
                    <a:pt x="2553" y="16"/>
                    <a:pt x="2518" y="50"/>
                    <a:pt x="2518" y="94"/>
                  </a:cubicBezTo>
                  <a:cubicBezTo>
                    <a:pt x="2518" y="139"/>
                    <a:pt x="2553" y="173"/>
                    <a:pt x="2597" y="173"/>
                  </a:cubicBezTo>
                  <a:lnTo>
                    <a:pt x="2676" y="173"/>
                  </a:lnTo>
                  <a:cubicBezTo>
                    <a:pt x="2720" y="173"/>
                    <a:pt x="2754" y="139"/>
                    <a:pt x="2754" y="94"/>
                  </a:cubicBezTo>
                  <a:cubicBezTo>
                    <a:pt x="2754" y="50"/>
                    <a:pt x="2720" y="16"/>
                    <a:pt x="2676" y="16"/>
                  </a:cubicBezTo>
                  <a:close/>
                  <a:moveTo>
                    <a:pt x="2361" y="25"/>
                  </a:moveTo>
                  <a:lnTo>
                    <a:pt x="1810" y="35"/>
                  </a:lnTo>
                  <a:cubicBezTo>
                    <a:pt x="1766" y="35"/>
                    <a:pt x="1732" y="72"/>
                    <a:pt x="1732" y="113"/>
                  </a:cubicBezTo>
                  <a:cubicBezTo>
                    <a:pt x="1732" y="157"/>
                    <a:pt x="1766" y="192"/>
                    <a:pt x="1810" y="192"/>
                  </a:cubicBezTo>
                  <a:lnTo>
                    <a:pt x="2361" y="183"/>
                  </a:lnTo>
                  <a:cubicBezTo>
                    <a:pt x="2405" y="183"/>
                    <a:pt x="2440" y="145"/>
                    <a:pt x="2440" y="104"/>
                  </a:cubicBezTo>
                  <a:cubicBezTo>
                    <a:pt x="2440" y="60"/>
                    <a:pt x="2405" y="25"/>
                    <a:pt x="2361" y="25"/>
                  </a:cubicBezTo>
                  <a:close/>
                  <a:moveTo>
                    <a:pt x="1574" y="41"/>
                  </a:moveTo>
                  <a:cubicBezTo>
                    <a:pt x="1530" y="41"/>
                    <a:pt x="1496" y="76"/>
                    <a:pt x="1496" y="120"/>
                  </a:cubicBezTo>
                  <a:cubicBezTo>
                    <a:pt x="1496" y="161"/>
                    <a:pt x="1530" y="198"/>
                    <a:pt x="1574" y="198"/>
                  </a:cubicBezTo>
                  <a:lnTo>
                    <a:pt x="1653" y="198"/>
                  </a:lnTo>
                  <a:cubicBezTo>
                    <a:pt x="1697" y="198"/>
                    <a:pt x="1732" y="167"/>
                    <a:pt x="1732" y="120"/>
                  </a:cubicBezTo>
                  <a:cubicBezTo>
                    <a:pt x="1732" y="72"/>
                    <a:pt x="1697" y="41"/>
                    <a:pt x="1653" y="41"/>
                  </a:cubicBezTo>
                  <a:close/>
                  <a:moveTo>
                    <a:pt x="1343" y="47"/>
                  </a:moveTo>
                  <a:cubicBezTo>
                    <a:pt x="1342" y="47"/>
                    <a:pt x="1340" y="47"/>
                    <a:pt x="1338" y="47"/>
                  </a:cubicBezTo>
                  <a:lnTo>
                    <a:pt x="788" y="60"/>
                  </a:lnTo>
                  <a:cubicBezTo>
                    <a:pt x="744" y="60"/>
                    <a:pt x="709" y="94"/>
                    <a:pt x="709" y="139"/>
                  </a:cubicBezTo>
                  <a:cubicBezTo>
                    <a:pt x="709" y="183"/>
                    <a:pt x="744" y="217"/>
                    <a:pt x="788" y="217"/>
                  </a:cubicBezTo>
                  <a:lnTo>
                    <a:pt x="1338" y="205"/>
                  </a:lnTo>
                  <a:cubicBezTo>
                    <a:pt x="1382" y="205"/>
                    <a:pt x="1417" y="170"/>
                    <a:pt x="1417" y="126"/>
                  </a:cubicBezTo>
                  <a:cubicBezTo>
                    <a:pt x="1417" y="84"/>
                    <a:pt x="1385" y="47"/>
                    <a:pt x="1343" y="47"/>
                  </a:cubicBezTo>
                  <a:close/>
                  <a:moveTo>
                    <a:pt x="552" y="63"/>
                  </a:moveTo>
                  <a:cubicBezTo>
                    <a:pt x="508" y="63"/>
                    <a:pt x="473" y="98"/>
                    <a:pt x="473" y="142"/>
                  </a:cubicBezTo>
                  <a:cubicBezTo>
                    <a:pt x="473" y="186"/>
                    <a:pt x="508" y="220"/>
                    <a:pt x="552" y="220"/>
                  </a:cubicBezTo>
                  <a:lnTo>
                    <a:pt x="630" y="220"/>
                  </a:lnTo>
                  <a:cubicBezTo>
                    <a:pt x="674" y="220"/>
                    <a:pt x="709" y="186"/>
                    <a:pt x="709" y="142"/>
                  </a:cubicBezTo>
                  <a:cubicBezTo>
                    <a:pt x="709" y="98"/>
                    <a:pt x="674" y="63"/>
                    <a:pt x="630" y="63"/>
                  </a:cubicBezTo>
                  <a:close/>
                  <a:moveTo>
                    <a:pt x="325" y="72"/>
                  </a:moveTo>
                  <a:cubicBezTo>
                    <a:pt x="322" y="72"/>
                    <a:pt x="319" y="72"/>
                    <a:pt x="316" y="72"/>
                  </a:cubicBezTo>
                  <a:lnTo>
                    <a:pt x="80" y="76"/>
                  </a:lnTo>
                  <a:cubicBezTo>
                    <a:pt x="36" y="76"/>
                    <a:pt x="1" y="110"/>
                    <a:pt x="1" y="154"/>
                  </a:cubicBezTo>
                  <a:cubicBezTo>
                    <a:pt x="1" y="195"/>
                    <a:pt x="36" y="233"/>
                    <a:pt x="80" y="233"/>
                  </a:cubicBezTo>
                  <a:lnTo>
                    <a:pt x="316" y="230"/>
                  </a:lnTo>
                  <a:cubicBezTo>
                    <a:pt x="360" y="230"/>
                    <a:pt x="394" y="198"/>
                    <a:pt x="394" y="151"/>
                  </a:cubicBezTo>
                  <a:cubicBezTo>
                    <a:pt x="394" y="107"/>
                    <a:pt x="365" y="72"/>
                    <a:pt x="325" y="72"/>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31"/>
            <p:cNvSpPr/>
            <p:nvPr/>
          </p:nvSpPr>
          <p:spPr>
            <a:xfrm rot="10800000">
              <a:off x="8529984" y="3556187"/>
              <a:ext cx="112300" cy="112412"/>
            </a:xfrm>
            <a:custGeom>
              <a:avLst/>
              <a:gdLst/>
              <a:ahLst/>
              <a:cxnLst/>
              <a:rect l="l" t="t" r="r" b="b"/>
              <a:pathLst>
                <a:path w="998" h="999" extrusionOk="0">
                  <a:moveTo>
                    <a:pt x="498" y="158"/>
                  </a:moveTo>
                  <a:cubicBezTo>
                    <a:pt x="686" y="158"/>
                    <a:pt x="841" y="312"/>
                    <a:pt x="841" y="501"/>
                  </a:cubicBezTo>
                  <a:cubicBezTo>
                    <a:pt x="841" y="690"/>
                    <a:pt x="686" y="841"/>
                    <a:pt x="498" y="841"/>
                  </a:cubicBezTo>
                  <a:cubicBezTo>
                    <a:pt x="309" y="841"/>
                    <a:pt x="158" y="690"/>
                    <a:pt x="158" y="501"/>
                  </a:cubicBezTo>
                  <a:cubicBezTo>
                    <a:pt x="158" y="312"/>
                    <a:pt x="309" y="158"/>
                    <a:pt x="498" y="158"/>
                  </a:cubicBezTo>
                  <a:close/>
                  <a:moveTo>
                    <a:pt x="498" y="0"/>
                  </a:moveTo>
                  <a:cubicBezTo>
                    <a:pt x="224" y="0"/>
                    <a:pt x="0" y="224"/>
                    <a:pt x="0" y="501"/>
                  </a:cubicBezTo>
                  <a:cubicBezTo>
                    <a:pt x="0" y="775"/>
                    <a:pt x="224" y="998"/>
                    <a:pt x="498" y="998"/>
                  </a:cubicBezTo>
                  <a:cubicBezTo>
                    <a:pt x="774" y="998"/>
                    <a:pt x="998" y="775"/>
                    <a:pt x="998" y="501"/>
                  </a:cubicBezTo>
                  <a:cubicBezTo>
                    <a:pt x="998" y="224"/>
                    <a:pt x="774" y="0"/>
                    <a:pt x="4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31"/>
            <p:cNvSpPr/>
            <p:nvPr/>
          </p:nvSpPr>
          <p:spPr>
            <a:xfrm rot="10800000">
              <a:off x="8497014" y="2634155"/>
              <a:ext cx="187804" cy="199844"/>
            </a:xfrm>
            <a:custGeom>
              <a:avLst/>
              <a:gdLst/>
              <a:ahLst/>
              <a:cxnLst/>
              <a:rect l="l" t="t" r="r" b="b"/>
              <a:pathLst>
                <a:path w="1669" h="1776" extrusionOk="0">
                  <a:moveTo>
                    <a:pt x="778" y="158"/>
                  </a:moveTo>
                  <a:cubicBezTo>
                    <a:pt x="1184" y="158"/>
                    <a:pt x="1511" y="488"/>
                    <a:pt x="1511" y="891"/>
                  </a:cubicBezTo>
                  <a:cubicBezTo>
                    <a:pt x="1511" y="1297"/>
                    <a:pt x="1184" y="1621"/>
                    <a:pt x="778" y="1621"/>
                  </a:cubicBezTo>
                  <a:cubicBezTo>
                    <a:pt x="573" y="1621"/>
                    <a:pt x="381" y="1533"/>
                    <a:pt x="243" y="1385"/>
                  </a:cubicBezTo>
                  <a:cubicBezTo>
                    <a:pt x="624" y="1351"/>
                    <a:pt x="923" y="1033"/>
                    <a:pt x="923" y="643"/>
                  </a:cubicBezTo>
                  <a:cubicBezTo>
                    <a:pt x="923" y="466"/>
                    <a:pt x="857" y="293"/>
                    <a:pt x="743" y="158"/>
                  </a:cubicBezTo>
                  <a:close/>
                  <a:moveTo>
                    <a:pt x="778" y="1"/>
                  </a:moveTo>
                  <a:cubicBezTo>
                    <a:pt x="699" y="1"/>
                    <a:pt x="624" y="13"/>
                    <a:pt x="551" y="32"/>
                  </a:cubicBezTo>
                  <a:cubicBezTo>
                    <a:pt x="523" y="41"/>
                    <a:pt x="498" y="63"/>
                    <a:pt x="495" y="95"/>
                  </a:cubicBezTo>
                  <a:cubicBezTo>
                    <a:pt x="492" y="126"/>
                    <a:pt x="504" y="155"/>
                    <a:pt x="526" y="174"/>
                  </a:cubicBezTo>
                  <a:cubicBezTo>
                    <a:pt x="677" y="281"/>
                    <a:pt x="765" y="457"/>
                    <a:pt x="765" y="646"/>
                  </a:cubicBezTo>
                  <a:cubicBezTo>
                    <a:pt x="765" y="970"/>
                    <a:pt x="504" y="1234"/>
                    <a:pt x="180" y="1234"/>
                  </a:cubicBezTo>
                  <a:cubicBezTo>
                    <a:pt x="149" y="1234"/>
                    <a:pt x="120" y="1228"/>
                    <a:pt x="98" y="1225"/>
                  </a:cubicBezTo>
                  <a:cubicBezTo>
                    <a:pt x="93" y="1224"/>
                    <a:pt x="89" y="1223"/>
                    <a:pt x="84" y="1223"/>
                  </a:cubicBezTo>
                  <a:cubicBezTo>
                    <a:pt x="58" y="1223"/>
                    <a:pt x="33" y="1237"/>
                    <a:pt x="20" y="1256"/>
                  </a:cubicBezTo>
                  <a:cubicBezTo>
                    <a:pt x="1" y="1281"/>
                    <a:pt x="1" y="1313"/>
                    <a:pt x="16" y="1338"/>
                  </a:cubicBezTo>
                  <a:cubicBezTo>
                    <a:pt x="174" y="1612"/>
                    <a:pt x="466" y="1775"/>
                    <a:pt x="778" y="1775"/>
                  </a:cubicBezTo>
                  <a:cubicBezTo>
                    <a:pt x="1269" y="1775"/>
                    <a:pt x="1669" y="1379"/>
                    <a:pt x="1669" y="891"/>
                  </a:cubicBezTo>
                  <a:cubicBezTo>
                    <a:pt x="1669" y="400"/>
                    <a:pt x="1269" y="1"/>
                    <a:pt x="7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31"/>
            <p:cNvSpPr/>
            <p:nvPr/>
          </p:nvSpPr>
          <p:spPr>
            <a:xfrm rot="10800000">
              <a:off x="8653874" y="3217036"/>
              <a:ext cx="105323" cy="105661"/>
            </a:xfrm>
            <a:custGeom>
              <a:avLst/>
              <a:gdLst/>
              <a:ahLst/>
              <a:cxnLst/>
              <a:rect l="l" t="t" r="r" b="b"/>
              <a:pathLst>
                <a:path w="936" h="939" extrusionOk="0">
                  <a:moveTo>
                    <a:pt x="467" y="158"/>
                  </a:moveTo>
                  <a:cubicBezTo>
                    <a:pt x="640" y="158"/>
                    <a:pt x="778" y="297"/>
                    <a:pt x="778" y="470"/>
                  </a:cubicBezTo>
                  <a:cubicBezTo>
                    <a:pt x="778" y="643"/>
                    <a:pt x="640" y="781"/>
                    <a:pt x="467" y="781"/>
                  </a:cubicBezTo>
                  <a:cubicBezTo>
                    <a:pt x="293" y="781"/>
                    <a:pt x="158" y="643"/>
                    <a:pt x="158" y="470"/>
                  </a:cubicBezTo>
                  <a:cubicBezTo>
                    <a:pt x="158" y="297"/>
                    <a:pt x="300" y="158"/>
                    <a:pt x="467" y="158"/>
                  </a:cubicBezTo>
                  <a:close/>
                  <a:moveTo>
                    <a:pt x="467" y="1"/>
                  </a:moveTo>
                  <a:cubicBezTo>
                    <a:pt x="209" y="1"/>
                    <a:pt x="1" y="212"/>
                    <a:pt x="1" y="470"/>
                  </a:cubicBezTo>
                  <a:cubicBezTo>
                    <a:pt x="1" y="731"/>
                    <a:pt x="209" y="939"/>
                    <a:pt x="467" y="939"/>
                  </a:cubicBezTo>
                  <a:cubicBezTo>
                    <a:pt x="728" y="939"/>
                    <a:pt x="935" y="725"/>
                    <a:pt x="935" y="470"/>
                  </a:cubicBezTo>
                  <a:cubicBezTo>
                    <a:pt x="935" y="209"/>
                    <a:pt x="728" y="1"/>
                    <a:pt x="4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31"/>
            <p:cNvSpPr/>
            <p:nvPr/>
          </p:nvSpPr>
          <p:spPr>
            <a:xfrm rot="10800000">
              <a:off x="8635870" y="4690105"/>
              <a:ext cx="76179" cy="76179"/>
            </a:xfrm>
            <a:custGeom>
              <a:avLst/>
              <a:gdLst/>
              <a:ahLst/>
              <a:cxnLst/>
              <a:rect l="l" t="t" r="r" b="b"/>
              <a:pathLst>
                <a:path w="677" h="677" extrusionOk="0">
                  <a:moveTo>
                    <a:pt x="340" y="158"/>
                  </a:moveTo>
                  <a:cubicBezTo>
                    <a:pt x="441" y="158"/>
                    <a:pt x="520" y="239"/>
                    <a:pt x="520" y="337"/>
                  </a:cubicBezTo>
                  <a:cubicBezTo>
                    <a:pt x="520" y="438"/>
                    <a:pt x="438" y="520"/>
                    <a:pt x="340" y="520"/>
                  </a:cubicBezTo>
                  <a:cubicBezTo>
                    <a:pt x="243" y="520"/>
                    <a:pt x="158" y="438"/>
                    <a:pt x="158" y="337"/>
                  </a:cubicBezTo>
                  <a:cubicBezTo>
                    <a:pt x="158" y="239"/>
                    <a:pt x="243" y="158"/>
                    <a:pt x="340" y="158"/>
                  </a:cubicBezTo>
                  <a:close/>
                  <a:moveTo>
                    <a:pt x="340" y="0"/>
                  </a:moveTo>
                  <a:cubicBezTo>
                    <a:pt x="155" y="0"/>
                    <a:pt x="0" y="154"/>
                    <a:pt x="0" y="337"/>
                  </a:cubicBezTo>
                  <a:cubicBezTo>
                    <a:pt x="0" y="523"/>
                    <a:pt x="155" y="677"/>
                    <a:pt x="340" y="677"/>
                  </a:cubicBezTo>
                  <a:cubicBezTo>
                    <a:pt x="529" y="677"/>
                    <a:pt x="677" y="523"/>
                    <a:pt x="677" y="337"/>
                  </a:cubicBezTo>
                  <a:cubicBezTo>
                    <a:pt x="677" y="154"/>
                    <a:pt x="526" y="0"/>
                    <a:pt x="34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31"/>
            <p:cNvSpPr/>
            <p:nvPr/>
          </p:nvSpPr>
          <p:spPr>
            <a:xfrm rot="10800000">
              <a:off x="8779565" y="3714510"/>
              <a:ext cx="43322" cy="43660"/>
            </a:xfrm>
            <a:custGeom>
              <a:avLst/>
              <a:gdLst/>
              <a:ahLst/>
              <a:cxnLst/>
              <a:rect l="l" t="t" r="r" b="b"/>
              <a:pathLst>
                <a:path w="385" h="388" extrusionOk="0">
                  <a:moveTo>
                    <a:pt x="187" y="0"/>
                  </a:moveTo>
                  <a:cubicBezTo>
                    <a:pt x="82" y="0"/>
                    <a:pt x="0" y="87"/>
                    <a:pt x="0" y="195"/>
                  </a:cubicBezTo>
                  <a:cubicBezTo>
                    <a:pt x="0" y="299"/>
                    <a:pt x="85" y="387"/>
                    <a:pt x="192" y="387"/>
                  </a:cubicBezTo>
                  <a:cubicBezTo>
                    <a:pt x="296" y="387"/>
                    <a:pt x="384" y="299"/>
                    <a:pt x="384" y="195"/>
                  </a:cubicBezTo>
                  <a:cubicBezTo>
                    <a:pt x="384" y="88"/>
                    <a:pt x="296" y="0"/>
                    <a:pt x="192" y="0"/>
                  </a:cubicBezTo>
                  <a:cubicBezTo>
                    <a:pt x="191" y="0"/>
                    <a:pt x="189" y="0"/>
                    <a:pt x="1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31"/>
            <p:cNvSpPr/>
            <p:nvPr/>
          </p:nvSpPr>
          <p:spPr>
            <a:xfrm rot="10800000">
              <a:off x="8762574" y="2914230"/>
              <a:ext cx="60313" cy="60313"/>
            </a:xfrm>
            <a:custGeom>
              <a:avLst/>
              <a:gdLst/>
              <a:ahLst/>
              <a:cxnLst/>
              <a:rect l="l" t="t" r="r" b="b"/>
              <a:pathLst>
                <a:path w="536" h="536" extrusionOk="0">
                  <a:moveTo>
                    <a:pt x="268" y="0"/>
                  </a:moveTo>
                  <a:cubicBezTo>
                    <a:pt x="120" y="0"/>
                    <a:pt x="0" y="123"/>
                    <a:pt x="0" y="268"/>
                  </a:cubicBezTo>
                  <a:cubicBezTo>
                    <a:pt x="0" y="416"/>
                    <a:pt x="120" y="535"/>
                    <a:pt x="268" y="535"/>
                  </a:cubicBezTo>
                  <a:cubicBezTo>
                    <a:pt x="413" y="535"/>
                    <a:pt x="535" y="412"/>
                    <a:pt x="535" y="268"/>
                  </a:cubicBezTo>
                  <a:cubicBezTo>
                    <a:pt x="535" y="117"/>
                    <a:pt x="413" y="0"/>
                    <a:pt x="2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31"/>
            <p:cNvSpPr/>
            <p:nvPr/>
          </p:nvSpPr>
          <p:spPr>
            <a:xfrm rot="10800000">
              <a:off x="8390452" y="4665237"/>
              <a:ext cx="60313" cy="60313"/>
            </a:xfrm>
            <a:custGeom>
              <a:avLst/>
              <a:gdLst/>
              <a:ahLst/>
              <a:cxnLst/>
              <a:rect l="l" t="t" r="r" b="b"/>
              <a:pathLst>
                <a:path w="536" h="536" extrusionOk="0">
                  <a:moveTo>
                    <a:pt x="268" y="0"/>
                  </a:moveTo>
                  <a:cubicBezTo>
                    <a:pt x="117" y="0"/>
                    <a:pt x="1" y="117"/>
                    <a:pt x="1" y="268"/>
                  </a:cubicBezTo>
                  <a:cubicBezTo>
                    <a:pt x="1" y="416"/>
                    <a:pt x="123" y="535"/>
                    <a:pt x="268" y="535"/>
                  </a:cubicBezTo>
                  <a:cubicBezTo>
                    <a:pt x="416" y="535"/>
                    <a:pt x="536" y="412"/>
                    <a:pt x="536" y="268"/>
                  </a:cubicBezTo>
                  <a:cubicBezTo>
                    <a:pt x="536" y="117"/>
                    <a:pt x="413" y="0"/>
                    <a:pt x="2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31"/>
            <p:cNvSpPr/>
            <p:nvPr/>
          </p:nvSpPr>
          <p:spPr>
            <a:xfrm>
              <a:off x="353079" y="4260904"/>
              <a:ext cx="444474" cy="104648"/>
            </a:xfrm>
            <a:custGeom>
              <a:avLst/>
              <a:gdLst/>
              <a:ahLst/>
              <a:cxnLst/>
              <a:rect l="l" t="t" r="r" b="b"/>
              <a:pathLst>
                <a:path w="3950" h="930" extrusionOk="0">
                  <a:moveTo>
                    <a:pt x="3858" y="0"/>
                  </a:moveTo>
                  <a:cubicBezTo>
                    <a:pt x="3854" y="0"/>
                    <a:pt x="3850" y="1"/>
                    <a:pt x="3846" y="1"/>
                  </a:cubicBezTo>
                  <a:lnTo>
                    <a:pt x="3308" y="111"/>
                  </a:lnTo>
                  <a:cubicBezTo>
                    <a:pt x="3268" y="123"/>
                    <a:pt x="3241" y="157"/>
                    <a:pt x="3243" y="193"/>
                  </a:cubicBezTo>
                  <a:lnTo>
                    <a:pt x="3243" y="193"/>
                  </a:lnTo>
                  <a:cubicBezTo>
                    <a:pt x="3229" y="163"/>
                    <a:pt x="3200" y="142"/>
                    <a:pt x="3166" y="142"/>
                  </a:cubicBezTo>
                  <a:cubicBezTo>
                    <a:pt x="3162" y="142"/>
                    <a:pt x="3157" y="142"/>
                    <a:pt x="3153" y="143"/>
                  </a:cubicBezTo>
                  <a:lnTo>
                    <a:pt x="3075" y="159"/>
                  </a:lnTo>
                  <a:cubicBezTo>
                    <a:pt x="3031" y="171"/>
                    <a:pt x="3005" y="212"/>
                    <a:pt x="3012" y="253"/>
                  </a:cubicBezTo>
                  <a:cubicBezTo>
                    <a:pt x="3021" y="291"/>
                    <a:pt x="3056" y="316"/>
                    <a:pt x="3090" y="316"/>
                  </a:cubicBezTo>
                  <a:lnTo>
                    <a:pt x="3106" y="316"/>
                  </a:lnTo>
                  <a:lnTo>
                    <a:pt x="3185" y="300"/>
                  </a:lnTo>
                  <a:cubicBezTo>
                    <a:pt x="3223" y="289"/>
                    <a:pt x="3250" y="259"/>
                    <a:pt x="3250" y="222"/>
                  </a:cubicBezTo>
                  <a:lnTo>
                    <a:pt x="3250" y="222"/>
                  </a:lnTo>
                  <a:cubicBezTo>
                    <a:pt x="3262" y="251"/>
                    <a:pt x="3294" y="269"/>
                    <a:pt x="3323" y="269"/>
                  </a:cubicBezTo>
                  <a:lnTo>
                    <a:pt x="3339" y="269"/>
                  </a:lnTo>
                  <a:lnTo>
                    <a:pt x="3877" y="159"/>
                  </a:lnTo>
                  <a:cubicBezTo>
                    <a:pt x="3921" y="149"/>
                    <a:pt x="3950" y="108"/>
                    <a:pt x="3940" y="64"/>
                  </a:cubicBezTo>
                  <a:cubicBezTo>
                    <a:pt x="3929" y="27"/>
                    <a:pt x="3897" y="0"/>
                    <a:pt x="3858" y="0"/>
                  </a:cubicBezTo>
                  <a:close/>
                  <a:moveTo>
                    <a:pt x="2854" y="205"/>
                  </a:moveTo>
                  <a:cubicBezTo>
                    <a:pt x="2850" y="205"/>
                    <a:pt x="2846" y="205"/>
                    <a:pt x="2842" y="206"/>
                  </a:cubicBezTo>
                  <a:lnTo>
                    <a:pt x="2304" y="316"/>
                  </a:lnTo>
                  <a:cubicBezTo>
                    <a:pt x="2265" y="327"/>
                    <a:pt x="2240" y="361"/>
                    <a:pt x="2240" y="397"/>
                  </a:cubicBezTo>
                  <a:lnTo>
                    <a:pt x="2240" y="397"/>
                  </a:lnTo>
                  <a:cubicBezTo>
                    <a:pt x="2227" y="365"/>
                    <a:pt x="2197" y="346"/>
                    <a:pt x="2163" y="346"/>
                  </a:cubicBezTo>
                  <a:cubicBezTo>
                    <a:pt x="2158" y="346"/>
                    <a:pt x="2154" y="347"/>
                    <a:pt x="2150" y="347"/>
                  </a:cubicBezTo>
                  <a:lnTo>
                    <a:pt x="2071" y="363"/>
                  </a:lnTo>
                  <a:cubicBezTo>
                    <a:pt x="2030" y="376"/>
                    <a:pt x="2002" y="417"/>
                    <a:pt x="2008" y="457"/>
                  </a:cubicBezTo>
                  <a:cubicBezTo>
                    <a:pt x="2017" y="495"/>
                    <a:pt x="2052" y="520"/>
                    <a:pt x="2087" y="520"/>
                  </a:cubicBezTo>
                  <a:lnTo>
                    <a:pt x="2102" y="520"/>
                  </a:lnTo>
                  <a:lnTo>
                    <a:pt x="2181" y="505"/>
                  </a:lnTo>
                  <a:cubicBezTo>
                    <a:pt x="2220" y="493"/>
                    <a:pt x="2247" y="462"/>
                    <a:pt x="2246" y="424"/>
                  </a:cubicBezTo>
                  <a:lnTo>
                    <a:pt x="2246" y="424"/>
                  </a:lnTo>
                  <a:cubicBezTo>
                    <a:pt x="2259" y="454"/>
                    <a:pt x="2289" y="473"/>
                    <a:pt x="2319" y="473"/>
                  </a:cubicBezTo>
                  <a:lnTo>
                    <a:pt x="2335" y="473"/>
                  </a:lnTo>
                  <a:lnTo>
                    <a:pt x="2873" y="363"/>
                  </a:lnTo>
                  <a:cubicBezTo>
                    <a:pt x="2917" y="354"/>
                    <a:pt x="2946" y="313"/>
                    <a:pt x="2936" y="269"/>
                  </a:cubicBezTo>
                  <a:cubicBezTo>
                    <a:pt x="2928" y="232"/>
                    <a:pt x="2893" y="205"/>
                    <a:pt x="2854" y="205"/>
                  </a:cubicBezTo>
                  <a:close/>
                  <a:moveTo>
                    <a:pt x="1853" y="409"/>
                  </a:moveTo>
                  <a:cubicBezTo>
                    <a:pt x="1849" y="409"/>
                    <a:pt x="1845" y="410"/>
                    <a:pt x="1841" y="410"/>
                  </a:cubicBezTo>
                  <a:lnTo>
                    <a:pt x="1300" y="520"/>
                  </a:lnTo>
                  <a:cubicBezTo>
                    <a:pt x="1266" y="531"/>
                    <a:pt x="1241" y="560"/>
                    <a:pt x="1237" y="593"/>
                  </a:cubicBezTo>
                  <a:lnTo>
                    <a:pt x="1237" y="593"/>
                  </a:lnTo>
                  <a:cubicBezTo>
                    <a:pt x="1221" y="568"/>
                    <a:pt x="1195" y="551"/>
                    <a:pt x="1164" y="551"/>
                  </a:cubicBezTo>
                  <a:cubicBezTo>
                    <a:pt x="1160" y="551"/>
                    <a:pt x="1156" y="551"/>
                    <a:pt x="1152" y="552"/>
                  </a:cubicBezTo>
                  <a:lnTo>
                    <a:pt x="1073" y="568"/>
                  </a:lnTo>
                  <a:cubicBezTo>
                    <a:pt x="1029" y="580"/>
                    <a:pt x="1001" y="621"/>
                    <a:pt x="1010" y="662"/>
                  </a:cubicBezTo>
                  <a:cubicBezTo>
                    <a:pt x="1017" y="700"/>
                    <a:pt x="1054" y="725"/>
                    <a:pt x="1089" y="725"/>
                  </a:cubicBezTo>
                  <a:lnTo>
                    <a:pt x="1105" y="725"/>
                  </a:lnTo>
                  <a:lnTo>
                    <a:pt x="1183" y="709"/>
                  </a:lnTo>
                  <a:cubicBezTo>
                    <a:pt x="1219" y="699"/>
                    <a:pt x="1243" y="672"/>
                    <a:pt x="1247" y="638"/>
                  </a:cubicBezTo>
                  <a:lnTo>
                    <a:pt x="1247" y="638"/>
                  </a:lnTo>
                  <a:cubicBezTo>
                    <a:pt x="1262" y="663"/>
                    <a:pt x="1289" y="678"/>
                    <a:pt x="1316" y="678"/>
                  </a:cubicBezTo>
                  <a:lnTo>
                    <a:pt x="1331" y="678"/>
                  </a:lnTo>
                  <a:lnTo>
                    <a:pt x="1873" y="568"/>
                  </a:lnTo>
                  <a:cubicBezTo>
                    <a:pt x="1914" y="555"/>
                    <a:pt x="1942" y="517"/>
                    <a:pt x="1936" y="473"/>
                  </a:cubicBezTo>
                  <a:cubicBezTo>
                    <a:pt x="1924" y="436"/>
                    <a:pt x="1889" y="409"/>
                    <a:pt x="1853" y="409"/>
                  </a:cubicBezTo>
                  <a:close/>
                  <a:moveTo>
                    <a:pt x="853" y="614"/>
                  </a:moveTo>
                  <a:cubicBezTo>
                    <a:pt x="849" y="614"/>
                    <a:pt x="845" y="614"/>
                    <a:pt x="840" y="615"/>
                  </a:cubicBezTo>
                  <a:lnTo>
                    <a:pt x="302" y="725"/>
                  </a:lnTo>
                  <a:cubicBezTo>
                    <a:pt x="263" y="736"/>
                    <a:pt x="236" y="770"/>
                    <a:pt x="238" y="807"/>
                  </a:cubicBezTo>
                  <a:lnTo>
                    <a:pt x="238" y="807"/>
                  </a:lnTo>
                  <a:cubicBezTo>
                    <a:pt x="223" y="776"/>
                    <a:pt x="194" y="756"/>
                    <a:pt x="160" y="756"/>
                  </a:cubicBezTo>
                  <a:cubicBezTo>
                    <a:pt x="156" y="756"/>
                    <a:pt x="152" y="756"/>
                    <a:pt x="148" y="756"/>
                  </a:cubicBezTo>
                  <a:lnTo>
                    <a:pt x="69" y="772"/>
                  </a:lnTo>
                  <a:cubicBezTo>
                    <a:pt x="25" y="785"/>
                    <a:pt x="0" y="826"/>
                    <a:pt x="7" y="867"/>
                  </a:cubicBezTo>
                  <a:cubicBezTo>
                    <a:pt x="16" y="904"/>
                    <a:pt x="51" y="930"/>
                    <a:pt x="85" y="930"/>
                  </a:cubicBezTo>
                  <a:lnTo>
                    <a:pt x="101" y="930"/>
                  </a:lnTo>
                  <a:lnTo>
                    <a:pt x="180" y="914"/>
                  </a:lnTo>
                  <a:cubicBezTo>
                    <a:pt x="217" y="903"/>
                    <a:pt x="246" y="874"/>
                    <a:pt x="245" y="838"/>
                  </a:cubicBezTo>
                  <a:lnTo>
                    <a:pt x="245" y="838"/>
                  </a:lnTo>
                  <a:cubicBezTo>
                    <a:pt x="259" y="865"/>
                    <a:pt x="289" y="882"/>
                    <a:pt x="318" y="882"/>
                  </a:cubicBezTo>
                  <a:lnTo>
                    <a:pt x="334" y="882"/>
                  </a:lnTo>
                  <a:lnTo>
                    <a:pt x="872" y="772"/>
                  </a:lnTo>
                  <a:cubicBezTo>
                    <a:pt x="916" y="760"/>
                    <a:pt x="944" y="722"/>
                    <a:pt x="935" y="678"/>
                  </a:cubicBezTo>
                  <a:cubicBezTo>
                    <a:pt x="923" y="641"/>
                    <a:pt x="891" y="614"/>
                    <a:pt x="853" y="614"/>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31"/>
            <p:cNvSpPr/>
            <p:nvPr/>
          </p:nvSpPr>
          <p:spPr>
            <a:xfrm>
              <a:off x="456040" y="4411462"/>
              <a:ext cx="394963" cy="177114"/>
            </a:xfrm>
            <a:custGeom>
              <a:avLst/>
              <a:gdLst/>
              <a:ahLst/>
              <a:cxnLst/>
              <a:rect l="l" t="t" r="r" b="b"/>
              <a:pathLst>
                <a:path w="3510" h="1574" extrusionOk="0">
                  <a:moveTo>
                    <a:pt x="3422" y="1"/>
                  </a:moveTo>
                  <a:cubicBezTo>
                    <a:pt x="3412" y="1"/>
                    <a:pt x="3401" y="3"/>
                    <a:pt x="3390" y="7"/>
                  </a:cubicBezTo>
                  <a:lnTo>
                    <a:pt x="2883" y="221"/>
                  </a:lnTo>
                  <a:cubicBezTo>
                    <a:pt x="2839" y="237"/>
                    <a:pt x="2824" y="284"/>
                    <a:pt x="2839" y="325"/>
                  </a:cubicBezTo>
                  <a:cubicBezTo>
                    <a:pt x="2852" y="353"/>
                    <a:pt x="2880" y="372"/>
                    <a:pt x="2912" y="372"/>
                  </a:cubicBezTo>
                  <a:cubicBezTo>
                    <a:pt x="2918" y="372"/>
                    <a:pt x="2931" y="372"/>
                    <a:pt x="2943" y="366"/>
                  </a:cubicBezTo>
                  <a:lnTo>
                    <a:pt x="3450" y="152"/>
                  </a:lnTo>
                  <a:cubicBezTo>
                    <a:pt x="3494" y="136"/>
                    <a:pt x="3510" y="89"/>
                    <a:pt x="3494" y="48"/>
                  </a:cubicBezTo>
                  <a:cubicBezTo>
                    <a:pt x="3482" y="17"/>
                    <a:pt x="3453" y="1"/>
                    <a:pt x="3422" y="1"/>
                  </a:cubicBezTo>
                  <a:close/>
                  <a:moveTo>
                    <a:pt x="2769" y="278"/>
                  </a:moveTo>
                  <a:cubicBezTo>
                    <a:pt x="2758" y="278"/>
                    <a:pt x="2748" y="280"/>
                    <a:pt x="2739" y="284"/>
                  </a:cubicBezTo>
                  <a:lnTo>
                    <a:pt x="2666" y="315"/>
                  </a:lnTo>
                  <a:cubicBezTo>
                    <a:pt x="2625" y="331"/>
                    <a:pt x="2610" y="378"/>
                    <a:pt x="2625" y="419"/>
                  </a:cubicBezTo>
                  <a:cubicBezTo>
                    <a:pt x="2635" y="447"/>
                    <a:pt x="2663" y="466"/>
                    <a:pt x="2695" y="466"/>
                  </a:cubicBezTo>
                  <a:cubicBezTo>
                    <a:pt x="2704" y="466"/>
                    <a:pt x="2714" y="463"/>
                    <a:pt x="2726" y="463"/>
                  </a:cubicBezTo>
                  <a:lnTo>
                    <a:pt x="2799" y="432"/>
                  </a:lnTo>
                  <a:cubicBezTo>
                    <a:pt x="2839" y="416"/>
                    <a:pt x="2855" y="372"/>
                    <a:pt x="2839" y="328"/>
                  </a:cubicBezTo>
                  <a:cubicBezTo>
                    <a:pt x="2828" y="295"/>
                    <a:pt x="2798" y="278"/>
                    <a:pt x="2769" y="278"/>
                  </a:cubicBezTo>
                  <a:close/>
                  <a:moveTo>
                    <a:pt x="2482" y="401"/>
                  </a:moveTo>
                  <a:cubicBezTo>
                    <a:pt x="2472" y="401"/>
                    <a:pt x="2462" y="403"/>
                    <a:pt x="2452" y="407"/>
                  </a:cubicBezTo>
                  <a:lnTo>
                    <a:pt x="1943" y="624"/>
                  </a:lnTo>
                  <a:cubicBezTo>
                    <a:pt x="1902" y="639"/>
                    <a:pt x="1886" y="687"/>
                    <a:pt x="1902" y="724"/>
                  </a:cubicBezTo>
                  <a:cubicBezTo>
                    <a:pt x="1890" y="696"/>
                    <a:pt x="1861" y="681"/>
                    <a:pt x="1830" y="681"/>
                  </a:cubicBezTo>
                  <a:cubicBezTo>
                    <a:pt x="1820" y="681"/>
                    <a:pt x="1808" y="683"/>
                    <a:pt x="1798" y="687"/>
                  </a:cubicBezTo>
                  <a:lnTo>
                    <a:pt x="1729" y="718"/>
                  </a:lnTo>
                  <a:cubicBezTo>
                    <a:pt x="1685" y="734"/>
                    <a:pt x="1669" y="781"/>
                    <a:pt x="1685" y="819"/>
                  </a:cubicBezTo>
                  <a:cubicBezTo>
                    <a:pt x="1697" y="847"/>
                    <a:pt x="1722" y="866"/>
                    <a:pt x="1754" y="866"/>
                  </a:cubicBezTo>
                  <a:cubicBezTo>
                    <a:pt x="1763" y="866"/>
                    <a:pt x="1776" y="863"/>
                    <a:pt x="1785" y="863"/>
                  </a:cubicBezTo>
                  <a:lnTo>
                    <a:pt x="1858" y="831"/>
                  </a:lnTo>
                  <a:cubicBezTo>
                    <a:pt x="1902" y="816"/>
                    <a:pt x="1917" y="768"/>
                    <a:pt x="1902" y="731"/>
                  </a:cubicBezTo>
                  <a:lnTo>
                    <a:pt x="1902" y="731"/>
                  </a:lnTo>
                  <a:cubicBezTo>
                    <a:pt x="1913" y="759"/>
                    <a:pt x="1942" y="774"/>
                    <a:pt x="1972" y="774"/>
                  </a:cubicBezTo>
                  <a:cubicBezTo>
                    <a:pt x="1982" y="774"/>
                    <a:pt x="1993" y="773"/>
                    <a:pt x="2002" y="768"/>
                  </a:cubicBezTo>
                  <a:lnTo>
                    <a:pt x="2509" y="551"/>
                  </a:lnTo>
                  <a:cubicBezTo>
                    <a:pt x="2553" y="536"/>
                    <a:pt x="2569" y="495"/>
                    <a:pt x="2553" y="451"/>
                  </a:cubicBezTo>
                  <a:cubicBezTo>
                    <a:pt x="2541" y="418"/>
                    <a:pt x="2512" y="401"/>
                    <a:pt x="2482" y="401"/>
                  </a:cubicBezTo>
                  <a:close/>
                  <a:moveTo>
                    <a:pt x="1539" y="803"/>
                  </a:moveTo>
                  <a:cubicBezTo>
                    <a:pt x="1528" y="803"/>
                    <a:pt x="1518" y="805"/>
                    <a:pt x="1508" y="809"/>
                  </a:cubicBezTo>
                  <a:lnTo>
                    <a:pt x="999" y="1023"/>
                  </a:lnTo>
                  <a:cubicBezTo>
                    <a:pt x="961" y="1039"/>
                    <a:pt x="942" y="1086"/>
                    <a:pt x="958" y="1127"/>
                  </a:cubicBezTo>
                  <a:cubicBezTo>
                    <a:pt x="946" y="1097"/>
                    <a:pt x="917" y="1080"/>
                    <a:pt x="886" y="1080"/>
                  </a:cubicBezTo>
                  <a:cubicBezTo>
                    <a:pt x="875" y="1080"/>
                    <a:pt x="864" y="1082"/>
                    <a:pt x="854" y="1086"/>
                  </a:cubicBezTo>
                  <a:lnTo>
                    <a:pt x="785" y="1118"/>
                  </a:lnTo>
                  <a:cubicBezTo>
                    <a:pt x="740" y="1133"/>
                    <a:pt x="725" y="1181"/>
                    <a:pt x="740" y="1222"/>
                  </a:cubicBezTo>
                  <a:cubicBezTo>
                    <a:pt x="753" y="1250"/>
                    <a:pt x="778" y="1269"/>
                    <a:pt x="810" y="1269"/>
                  </a:cubicBezTo>
                  <a:cubicBezTo>
                    <a:pt x="822" y="1269"/>
                    <a:pt x="835" y="1266"/>
                    <a:pt x="841" y="1262"/>
                  </a:cubicBezTo>
                  <a:lnTo>
                    <a:pt x="914" y="1231"/>
                  </a:lnTo>
                  <a:cubicBezTo>
                    <a:pt x="951" y="1218"/>
                    <a:pt x="973" y="1171"/>
                    <a:pt x="958" y="1130"/>
                  </a:cubicBezTo>
                  <a:lnTo>
                    <a:pt x="958" y="1130"/>
                  </a:lnTo>
                  <a:cubicBezTo>
                    <a:pt x="969" y="1161"/>
                    <a:pt x="998" y="1177"/>
                    <a:pt x="1028" y="1177"/>
                  </a:cubicBezTo>
                  <a:cubicBezTo>
                    <a:pt x="1038" y="1177"/>
                    <a:pt x="1049" y="1175"/>
                    <a:pt x="1058" y="1171"/>
                  </a:cubicBezTo>
                  <a:lnTo>
                    <a:pt x="1565" y="954"/>
                  </a:lnTo>
                  <a:cubicBezTo>
                    <a:pt x="1609" y="938"/>
                    <a:pt x="1625" y="894"/>
                    <a:pt x="1609" y="850"/>
                  </a:cubicBezTo>
                  <a:cubicBezTo>
                    <a:pt x="1597" y="820"/>
                    <a:pt x="1568" y="803"/>
                    <a:pt x="1539" y="803"/>
                  </a:cubicBezTo>
                  <a:close/>
                  <a:moveTo>
                    <a:pt x="597" y="1203"/>
                  </a:moveTo>
                  <a:cubicBezTo>
                    <a:pt x="587" y="1203"/>
                    <a:pt x="577" y="1205"/>
                    <a:pt x="567" y="1209"/>
                  </a:cubicBezTo>
                  <a:lnTo>
                    <a:pt x="61" y="1426"/>
                  </a:lnTo>
                  <a:cubicBezTo>
                    <a:pt x="17" y="1442"/>
                    <a:pt x="1" y="1489"/>
                    <a:pt x="17" y="1527"/>
                  </a:cubicBezTo>
                  <a:cubicBezTo>
                    <a:pt x="29" y="1555"/>
                    <a:pt x="54" y="1574"/>
                    <a:pt x="86" y="1574"/>
                  </a:cubicBezTo>
                  <a:cubicBezTo>
                    <a:pt x="99" y="1574"/>
                    <a:pt x="111" y="1574"/>
                    <a:pt x="117" y="1571"/>
                  </a:cubicBezTo>
                  <a:lnTo>
                    <a:pt x="627" y="1354"/>
                  </a:lnTo>
                  <a:cubicBezTo>
                    <a:pt x="668" y="1338"/>
                    <a:pt x="684" y="1291"/>
                    <a:pt x="668" y="1253"/>
                  </a:cubicBezTo>
                  <a:cubicBezTo>
                    <a:pt x="656" y="1220"/>
                    <a:pt x="627" y="1203"/>
                    <a:pt x="597" y="1203"/>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31"/>
            <p:cNvSpPr/>
            <p:nvPr/>
          </p:nvSpPr>
          <p:spPr>
            <a:xfrm>
              <a:off x="619652" y="4600055"/>
              <a:ext cx="302242" cy="166312"/>
            </a:xfrm>
            <a:custGeom>
              <a:avLst/>
              <a:gdLst/>
              <a:ahLst/>
              <a:cxnLst/>
              <a:rect l="l" t="t" r="r" b="b"/>
              <a:pathLst>
                <a:path w="2686" h="1478" extrusionOk="0">
                  <a:moveTo>
                    <a:pt x="2594" y="0"/>
                  </a:moveTo>
                  <a:cubicBezTo>
                    <a:pt x="2582" y="0"/>
                    <a:pt x="2570" y="3"/>
                    <a:pt x="2559" y="8"/>
                  </a:cubicBezTo>
                  <a:lnTo>
                    <a:pt x="2071" y="266"/>
                  </a:lnTo>
                  <a:cubicBezTo>
                    <a:pt x="2034" y="285"/>
                    <a:pt x="2021" y="332"/>
                    <a:pt x="2040" y="370"/>
                  </a:cubicBezTo>
                  <a:cubicBezTo>
                    <a:pt x="2027" y="346"/>
                    <a:pt x="1999" y="330"/>
                    <a:pt x="1970" y="330"/>
                  </a:cubicBezTo>
                  <a:cubicBezTo>
                    <a:pt x="1957" y="330"/>
                    <a:pt x="1945" y="333"/>
                    <a:pt x="1933" y="339"/>
                  </a:cubicBezTo>
                  <a:lnTo>
                    <a:pt x="1864" y="376"/>
                  </a:lnTo>
                  <a:cubicBezTo>
                    <a:pt x="1826" y="395"/>
                    <a:pt x="1810" y="442"/>
                    <a:pt x="1832" y="480"/>
                  </a:cubicBezTo>
                  <a:cubicBezTo>
                    <a:pt x="1848" y="508"/>
                    <a:pt x="1873" y="524"/>
                    <a:pt x="1901" y="524"/>
                  </a:cubicBezTo>
                  <a:cubicBezTo>
                    <a:pt x="1914" y="524"/>
                    <a:pt x="1927" y="524"/>
                    <a:pt x="1936" y="512"/>
                  </a:cubicBezTo>
                  <a:lnTo>
                    <a:pt x="2008" y="477"/>
                  </a:lnTo>
                  <a:cubicBezTo>
                    <a:pt x="2043" y="458"/>
                    <a:pt x="2059" y="411"/>
                    <a:pt x="2040" y="370"/>
                  </a:cubicBezTo>
                  <a:lnTo>
                    <a:pt x="2040" y="370"/>
                  </a:lnTo>
                  <a:cubicBezTo>
                    <a:pt x="2056" y="398"/>
                    <a:pt x="2084" y="414"/>
                    <a:pt x="2109" y="414"/>
                  </a:cubicBezTo>
                  <a:cubicBezTo>
                    <a:pt x="2122" y="414"/>
                    <a:pt x="2134" y="414"/>
                    <a:pt x="2144" y="402"/>
                  </a:cubicBezTo>
                  <a:lnTo>
                    <a:pt x="2632" y="147"/>
                  </a:lnTo>
                  <a:cubicBezTo>
                    <a:pt x="2669" y="128"/>
                    <a:pt x="2685" y="81"/>
                    <a:pt x="2663" y="40"/>
                  </a:cubicBezTo>
                  <a:cubicBezTo>
                    <a:pt x="2650" y="15"/>
                    <a:pt x="2622" y="0"/>
                    <a:pt x="2594" y="0"/>
                  </a:cubicBezTo>
                  <a:close/>
                  <a:moveTo>
                    <a:pt x="1692" y="476"/>
                  </a:moveTo>
                  <a:cubicBezTo>
                    <a:pt x="1679" y="476"/>
                    <a:pt x="1666" y="480"/>
                    <a:pt x="1653" y="486"/>
                  </a:cubicBezTo>
                  <a:lnTo>
                    <a:pt x="1165" y="741"/>
                  </a:lnTo>
                  <a:cubicBezTo>
                    <a:pt x="1131" y="760"/>
                    <a:pt x="1115" y="807"/>
                    <a:pt x="1134" y="848"/>
                  </a:cubicBezTo>
                  <a:cubicBezTo>
                    <a:pt x="1121" y="822"/>
                    <a:pt x="1094" y="807"/>
                    <a:pt x="1067" y="807"/>
                  </a:cubicBezTo>
                  <a:cubicBezTo>
                    <a:pt x="1054" y="807"/>
                    <a:pt x="1042" y="810"/>
                    <a:pt x="1030" y="817"/>
                  </a:cubicBezTo>
                  <a:lnTo>
                    <a:pt x="957" y="851"/>
                  </a:lnTo>
                  <a:cubicBezTo>
                    <a:pt x="923" y="870"/>
                    <a:pt x="907" y="918"/>
                    <a:pt x="926" y="958"/>
                  </a:cubicBezTo>
                  <a:cubicBezTo>
                    <a:pt x="942" y="984"/>
                    <a:pt x="970" y="999"/>
                    <a:pt x="998" y="999"/>
                  </a:cubicBezTo>
                  <a:cubicBezTo>
                    <a:pt x="1008" y="999"/>
                    <a:pt x="1020" y="999"/>
                    <a:pt x="1033" y="990"/>
                  </a:cubicBezTo>
                  <a:lnTo>
                    <a:pt x="1102" y="952"/>
                  </a:lnTo>
                  <a:cubicBezTo>
                    <a:pt x="1140" y="933"/>
                    <a:pt x="1156" y="886"/>
                    <a:pt x="1134" y="848"/>
                  </a:cubicBezTo>
                  <a:lnTo>
                    <a:pt x="1134" y="848"/>
                  </a:lnTo>
                  <a:cubicBezTo>
                    <a:pt x="1149" y="874"/>
                    <a:pt x="1178" y="889"/>
                    <a:pt x="1206" y="889"/>
                  </a:cubicBezTo>
                  <a:cubicBezTo>
                    <a:pt x="1219" y="889"/>
                    <a:pt x="1228" y="889"/>
                    <a:pt x="1241" y="880"/>
                  </a:cubicBezTo>
                  <a:lnTo>
                    <a:pt x="1728" y="622"/>
                  </a:lnTo>
                  <a:cubicBezTo>
                    <a:pt x="1763" y="603"/>
                    <a:pt x="1779" y="556"/>
                    <a:pt x="1760" y="518"/>
                  </a:cubicBezTo>
                  <a:cubicBezTo>
                    <a:pt x="1747" y="492"/>
                    <a:pt x="1720" y="476"/>
                    <a:pt x="1692" y="476"/>
                  </a:cubicBezTo>
                  <a:close/>
                  <a:moveTo>
                    <a:pt x="784" y="957"/>
                  </a:moveTo>
                  <a:cubicBezTo>
                    <a:pt x="773" y="957"/>
                    <a:pt x="761" y="959"/>
                    <a:pt x="750" y="965"/>
                  </a:cubicBezTo>
                  <a:lnTo>
                    <a:pt x="262" y="1220"/>
                  </a:lnTo>
                  <a:cubicBezTo>
                    <a:pt x="227" y="1240"/>
                    <a:pt x="214" y="1281"/>
                    <a:pt x="226" y="1317"/>
                  </a:cubicBezTo>
                  <a:lnTo>
                    <a:pt x="226" y="1317"/>
                  </a:lnTo>
                  <a:cubicBezTo>
                    <a:pt x="212" y="1296"/>
                    <a:pt x="187" y="1284"/>
                    <a:pt x="160" y="1284"/>
                  </a:cubicBezTo>
                  <a:cubicBezTo>
                    <a:pt x="148" y="1284"/>
                    <a:pt x="135" y="1287"/>
                    <a:pt x="124" y="1292"/>
                  </a:cubicBezTo>
                  <a:lnTo>
                    <a:pt x="54" y="1327"/>
                  </a:lnTo>
                  <a:cubicBezTo>
                    <a:pt x="17" y="1346"/>
                    <a:pt x="1" y="1393"/>
                    <a:pt x="23" y="1434"/>
                  </a:cubicBezTo>
                  <a:cubicBezTo>
                    <a:pt x="39" y="1462"/>
                    <a:pt x="64" y="1478"/>
                    <a:pt x="92" y="1478"/>
                  </a:cubicBezTo>
                  <a:cubicBezTo>
                    <a:pt x="105" y="1478"/>
                    <a:pt x="117" y="1478"/>
                    <a:pt x="127" y="1465"/>
                  </a:cubicBezTo>
                  <a:lnTo>
                    <a:pt x="199" y="1431"/>
                  </a:lnTo>
                  <a:cubicBezTo>
                    <a:pt x="230" y="1411"/>
                    <a:pt x="246" y="1368"/>
                    <a:pt x="235" y="1334"/>
                  </a:cubicBezTo>
                  <a:lnTo>
                    <a:pt x="235" y="1334"/>
                  </a:lnTo>
                  <a:cubicBezTo>
                    <a:pt x="251" y="1358"/>
                    <a:pt x="277" y="1371"/>
                    <a:pt x="300" y="1371"/>
                  </a:cubicBezTo>
                  <a:cubicBezTo>
                    <a:pt x="312" y="1371"/>
                    <a:pt x="325" y="1368"/>
                    <a:pt x="334" y="1358"/>
                  </a:cubicBezTo>
                  <a:lnTo>
                    <a:pt x="822" y="1103"/>
                  </a:lnTo>
                  <a:cubicBezTo>
                    <a:pt x="860" y="1084"/>
                    <a:pt x="876" y="1037"/>
                    <a:pt x="854" y="996"/>
                  </a:cubicBezTo>
                  <a:cubicBezTo>
                    <a:pt x="840" y="972"/>
                    <a:pt x="813" y="957"/>
                    <a:pt x="784" y="957"/>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31"/>
            <p:cNvSpPr/>
            <p:nvPr/>
          </p:nvSpPr>
          <p:spPr>
            <a:xfrm>
              <a:off x="512415" y="3077587"/>
              <a:ext cx="112300" cy="112412"/>
            </a:xfrm>
            <a:custGeom>
              <a:avLst/>
              <a:gdLst/>
              <a:ahLst/>
              <a:cxnLst/>
              <a:rect l="l" t="t" r="r" b="b"/>
              <a:pathLst>
                <a:path w="998" h="999" extrusionOk="0">
                  <a:moveTo>
                    <a:pt x="498" y="158"/>
                  </a:moveTo>
                  <a:cubicBezTo>
                    <a:pt x="686" y="158"/>
                    <a:pt x="841" y="312"/>
                    <a:pt x="841" y="501"/>
                  </a:cubicBezTo>
                  <a:cubicBezTo>
                    <a:pt x="841" y="690"/>
                    <a:pt x="686" y="841"/>
                    <a:pt x="498" y="841"/>
                  </a:cubicBezTo>
                  <a:cubicBezTo>
                    <a:pt x="309" y="841"/>
                    <a:pt x="158" y="690"/>
                    <a:pt x="158" y="501"/>
                  </a:cubicBezTo>
                  <a:cubicBezTo>
                    <a:pt x="158" y="312"/>
                    <a:pt x="309" y="158"/>
                    <a:pt x="498" y="158"/>
                  </a:cubicBezTo>
                  <a:close/>
                  <a:moveTo>
                    <a:pt x="498" y="0"/>
                  </a:moveTo>
                  <a:cubicBezTo>
                    <a:pt x="224" y="0"/>
                    <a:pt x="0" y="224"/>
                    <a:pt x="0" y="501"/>
                  </a:cubicBezTo>
                  <a:cubicBezTo>
                    <a:pt x="0" y="775"/>
                    <a:pt x="224" y="998"/>
                    <a:pt x="498" y="998"/>
                  </a:cubicBezTo>
                  <a:cubicBezTo>
                    <a:pt x="774" y="998"/>
                    <a:pt x="998" y="775"/>
                    <a:pt x="998" y="501"/>
                  </a:cubicBezTo>
                  <a:cubicBezTo>
                    <a:pt x="998" y="224"/>
                    <a:pt x="774" y="0"/>
                    <a:pt x="4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31"/>
            <p:cNvSpPr/>
            <p:nvPr/>
          </p:nvSpPr>
          <p:spPr>
            <a:xfrm>
              <a:off x="469880" y="3912188"/>
              <a:ext cx="187804" cy="199844"/>
            </a:xfrm>
            <a:custGeom>
              <a:avLst/>
              <a:gdLst/>
              <a:ahLst/>
              <a:cxnLst/>
              <a:rect l="l" t="t" r="r" b="b"/>
              <a:pathLst>
                <a:path w="1669" h="1776" extrusionOk="0">
                  <a:moveTo>
                    <a:pt x="778" y="158"/>
                  </a:moveTo>
                  <a:cubicBezTo>
                    <a:pt x="1184" y="158"/>
                    <a:pt x="1511" y="488"/>
                    <a:pt x="1511" y="891"/>
                  </a:cubicBezTo>
                  <a:cubicBezTo>
                    <a:pt x="1511" y="1297"/>
                    <a:pt x="1184" y="1621"/>
                    <a:pt x="778" y="1621"/>
                  </a:cubicBezTo>
                  <a:cubicBezTo>
                    <a:pt x="573" y="1621"/>
                    <a:pt x="381" y="1533"/>
                    <a:pt x="243" y="1385"/>
                  </a:cubicBezTo>
                  <a:cubicBezTo>
                    <a:pt x="624" y="1351"/>
                    <a:pt x="923" y="1033"/>
                    <a:pt x="923" y="643"/>
                  </a:cubicBezTo>
                  <a:cubicBezTo>
                    <a:pt x="923" y="466"/>
                    <a:pt x="857" y="293"/>
                    <a:pt x="743" y="158"/>
                  </a:cubicBezTo>
                  <a:close/>
                  <a:moveTo>
                    <a:pt x="778" y="1"/>
                  </a:moveTo>
                  <a:cubicBezTo>
                    <a:pt x="699" y="1"/>
                    <a:pt x="624" y="13"/>
                    <a:pt x="551" y="32"/>
                  </a:cubicBezTo>
                  <a:cubicBezTo>
                    <a:pt x="523" y="41"/>
                    <a:pt x="498" y="63"/>
                    <a:pt x="495" y="95"/>
                  </a:cubicBezTo>
                  <a:cubicBezTo>
                    <a:pt x="492" y="126"/>
                    <a:pt x="504" y="155"/>
                    <a:pt x="526" y="174"/>
                  </a:cubicBezTo>
                  <a:cubicBezTo>
                    <a:pt x="677" y="281"/>
                    <a:pt x="765" y="457"/>
                    <a:pt x="765" y="646"/>
                  </a:cubicBezTo>
                  <a:cubicBezTo>
                    <a:pt x="765" y="970"/>
                    <a:pt x="504" y="1234"/>
                    <a:pt x="180" y="1234"/>
                  </a:cubicBezTo>
                  <a:cubicBezTo>
                    <a:pt x="149" y="1234"/>
                    <a:pt x="120" y="1228"/>
                    <a:pt x="98" y="1225"/>
                  </a:cubicBezTo>
                  <a:cubicBezTo>
                    <a:pt x="93" y="1224"/>
                    <a:pt x="89" y="1223"/>
                    <a:pt x="84" y="1223"/>
                  </a:cubicBezTo>
                  <a:cubicBezTo>
                    <a:pt x="58" y="1223"/>
                    <a:pt x="33" y="1237"/>
                    <a:pt x="20" y="1256"/>
                  </a:cubicBezTo>
                  <a:cubicBezTo>
                    <a:pt x="1" y="1281"/>
                    <a:pt x="1" y="1313"/>
                    <a:pt x="16" y="1338"/>
                  </a:cubicBezTo>
                  <a:cubicBezTo>
                    <a:pt x="174" y="1612"/>
                    <a:pt x="466" y="1775"/>
                    <a:pt x="778" y="1775"/>
                  </a:cubicBezTo>
                  <a:cubicBezTo>
                    <a:pt x="1269" y="1775"/>
                    <a:pt x="1669" y="1379"/>
                    <a:pt x="1669" y="891"/>
                  </a:cubicBezTo>
                  <a:cubicBezTo>
                    <a:pt x="1669" y="400"/>
                    <a:pt x="1269" y="1"/>
                    <a:pt x="7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31"/>
            <p:cNvSpPr/>
            <p:nvPr/>
          </p:nvSpPr>
          <p:spPr>
            <a:xfrm>
              <a:off x="395501" y="3423490"/>
              <a:ext cx="105323" cy="105661"/>
            </a:xfrm>
            <a:custGeom>
              <a:avLst/>
              <a:gdLst/>
              <a:ahLst/>
              <a:cxnLst/>
              <a:rect l="l" t="t" r="r" b="b"/>
              <a:pathLst>
                <a:path w="936" h="939" extrusionOk="0">
                  <a:moveTo>
                    <a:pt x="467" y="158"/>
                  </a:moveTo>
                  <a:cubicBezTo>
                    <a:pt x="640" y="158"/>
                    <a:pt x="778" y="297"/>
                    <a:pt x="778" y="470"/>
                  </a:cubicBezTo>
                  <a:cubicBezTo>
                    <a:pt x="778" y="643"/>
                    <a:pt x="640" y="781"/>
                    <a:pt x="467" y="781"/>
                  </a:cubicBezTo>
                  <a:cubicBezTo>
                    <a:pt x="293" y="781"/>
                    <a:pt x="158" y="643"/>
                    <a:pt x="158" y="470"/>
                  </a:cubicBezTo>
                  <a:cubicBezTo>
                    <a:pt x="158" y="297"/>
                    <a:pt x="300" y="158"/>
                    <a:pt x="467" y="158"/>
                  </a:cubicBezTo>
                  <a:close/>
                  <a:moveTo>
                    <a:pt x="467" y="1"/>
                  </a:moveTo>
                  <a:cubicBezTo>
                    <a:pt x="209" y="1"/>
                    <a:pt x="1" y="212"/>
                    <a:pt x="1" y="470"/>
                  </a:cubicBezTo>
                  <a:cubicBezTo>
                    <a:pt x="1" y="731"/>
                    <a:pt x="209" y="939"/>
                    <a:pt x="467" y="939"/>
                  </a:cubicBezTo>
                  <a:cubicBezTo>
                    <a:pt x="728" y="939"/>
                    <a:pt x="935" y="725"/>
                    <a:pt x="935" y="470"/>
                  </a:cubicBezTo>
                  <a:cubicBezTo>
                    <a:pt x="935" y="209"/>
                    <a:pt x="728" y="1"/>
                    <a:pt x="4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31"/>
            <p:cNvSpPr/>
            <p:nvPr/>
          </p:nvSpPr>
          <p:spPr>
            <a:xfrm>
              <a:off x="331812" y="2988017"/>
              <a:ext cx="43322" cy="43660"/>
            </a:xfrm>
            <a:custGeom>
              <a:avLst/>
              <a:gdLst/>
              <a:ahLst/>
              <a:cxnLst/>
              <a:rect l="l" t="t" r="r" b="b"/>
              <a:pathLst>
                <a:path w="385" h="388" extrusionOk="0">
                  <a:moveTo>
                    <a:pt x="187" y="0"/>
                  </a:moveTo>
                  <a:cubicBezTo>
                    <a:pt x="82" y="0"/>
                    <a:pt x="0" y="87"/>
                    <a:pt x="0" y="195"/>
                  </a:cubicBezTo>
                  <a:cubicBezTo>
                    <a:pt x="0" y="299"/>
                    <a:pt x="85" y="387"/>
                    <a:pt x="192" y="387"/>
                  </a:cubicBezTo>
                  <a:cubicBezTo>
                    <a:pt x="296" y="387"/>
                    <a:pt x="384" y="299"/>
                    <a:pt x="384" y="195"/>
                  </a:cubicBezTo>
                  <a:cubicBezTo>
                    <a:pt x="384" y="88"/>
                    <a:pt x="296" y="0"/>
                    <a:pt x="192" y="0"/>
                  </a:cubicBezTo>
                  <a:cubicBezTo>
                    <a:pt x="191" y="0"/>
                    <a:pt x="189" y="0"/>
                    <a:pt x="1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31"/>
            <p:cNvSpPr/>
            <p:nvPr/>
          </p:nvSpPr>
          <p:spPr>
            <a:xfrm>
              <a:off x="331812" y="3771643"/>
              <a:ext cx="60313" cy="60313"/>
            </a:xfrm>
            <a:custGeom>
              <a:avLst/>
              <a:gdLst/>
              <a:ahLst/>
              <a:cxnLst/>
              <a:rect l="l" t="t" r="r" b="b"/>
              <a:pathLst>
                <a:path w="536" h="536" extrusionOk="0">
                  <a:moveTo>
                    <a:pt x="268" y="0"/>
                  </a:moveTo>
                  <a:cubicBezTo>
                    <a:pt x="120" y="0"/>
                    <a:pt x="0" y="123"/>
                    <a:pt x="0" y="268"/>
                  </a:cubicBezTo>
                  <a:cubicBezTo>
                    <a:pt x="0" y="416"/>
                    <a:pt x="120" y="535"/>
                    <a:pt x="268" y="535"/>
                  </a:cubicBezTo>
                  <a:cubicBezTo>
                    <a:pt x="413" y="535"/>
                    <a:pt x="535" y="412"/>
                    <a:pt x="535" y="268"/>
                  </a:cubicBezTo>
                  <a:cubicBezTo>
                    <a:pt x="535" y="117"/>
                    <a:pt x="413" y="0"/>
                    <a:pt x="2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7" name="Google Shape;1407;p31"/>
          <p:cNvGrpSpPr/>
          <p:nvPr/>
        </p:nvGrpSpPr>
        <p:grpSpPr>
          <a:xfrm>
            <a:off x="106373" y="132686"/>
            <a:ext cx="8931254" cy="4878128"/>
            <a:chOff x="510700" y="1660775"/>
            <a:chExt cx="4311075" cy="2354650"/>
          </a:xfrm>
        </p:grpSpPr>
        <p:sp>
          <p:nvSpPr>
            <p:cNvPr id="1408" name="Google Shape;1408;p31"/>
            <p:cNvSpPr/>
            <p:nvPr/>
          </p:nvSpPr>
          <p:spPr>
            <a:xfrm>
              <a:off x="510700" y="1660775"/>
              <a:ext cx="4311075" cy="2354650"/>
            </a:xfrm>
            <a:custGeom>
              <a:avLst/>
              <a:gdLst/>
              <a:ahLst/>
              <a:cxnLst/>
              <a:rect l="l" t="t" r="r" b="b"/>
              <a:pathLst>
                <a:path w="172443" h="94186" extrusionOk="0">
                  <a:moveTo>
                    <a:pt x="171753" y="158"/>
                  </a:moveTo>
                  <a:cubicBezTo>
                    <a:pt x="172042" y="158"/>
                    <a:pt x="172278" y="394"/>
                    <a:pt x="172278" y="686"/>
                  </a:cubicBezTo>
                  <a:lnTo>
                    <a:pt x="172278" y="93496"/>
                  </a:lnTo>
                  <a:cubicBezTo>
                    <a:pt x="172278" y="93789"/>
                    <a:pt x="172042" y="94025"/>
                    <a:pt x="171753" y="94025"/>
                  </a:cubicBezTo>
                  <a:lnTo>
                    <a:pt x="681" y="94025"/>
                  </a:lnTo>
                  <a:cubicBezTo>
                    <a:pt x="391" y="94025"/>
                    <a:pt x="155" y="93789"/>
                    <a:pt x="155" y="93496"/>
                  </a:cubicBezTo>
                  <a:lnTo>
                    <a:pt x="155" y="686"/>
                  </a:lnTo>
                  <a:cubicBezTo>
                    <a:pt x="155" y="394"/>
                    <a:pt x="391" y="158"/>
                    <a:pt x="681" y="158"/>
                  </a:cubicBezTo>
                  <a:close/>
                  <a:moveTo>
                    <a:pt x="687" y="0"/>
                  </a:moveTo>
                  <a:cubicBezTo>
                    <a:pt x="309" y="0"/>
                    <a:pt x="1" y="309"/>
                    <a:pt x="1" y="686"/>
                  </a:cubicBezTo>
                  <a:lnTo>
                    <a:pt x="1" y="93502"/>
                  </a:lnTo>
                  <a:cubicBezTo>
                    <a:pt x="1" y="93880"/>
                    <a:pt x="309" y="94185"/>
                    <a:pt x="687" y="94185"/>
                  </a:cubicBezTo>
                  <a:lnTo>
                    <a:pt x="171756" y="94185"/>
                  </a:lnTo>
                  <a:cubicBezTo>
                    <a:pt x="172134" y="94185"/>
                    <a:pt x="172442" y="93880"/>
                    <a:pt x="172442" y="93496"/>
                  </a:cubicBezTo>
                  <a:lnTo>
                    <a:pt x="172442" y="686"/>
                  </a:lnTo>
                  <a:cubicBezTo>
                    <a:pt x="172442" y="309"/>
                    <a:pt x="172134" y="0"/>
                    <a:pt x="171756"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31"/>
            <p:cNvSpPr/>
            <p:nvPr/>
          </p:nvSpPr>
          <p:spPr>
            <a:xfrm>
              <a:off x="535500" y="3864550"/>
              <a:ext cx="123125" cy="116250"/>
            </a:xfrm>
            <a:custGeom>
              <a:avLst/>
              <a:gdLst/>
              <a:ahLst/>
              <a:cxnLst/>
              <a:rect l="l" t="t" r="r" b="b"/>
              <a:pathLst>
                <a:path w="4925" h="4650" extrusionOk="0">
                  <a:moveTo>
                    <a:pt x="2436" y="162"/>
                  </a:moveTo>
                  <a:cubicBezTo>
                    <a:pt x="2360" y="216"/>
                    <a:pt x="2285" y="275"/>
                    <a:pt x="2222" y="351"/>
                  </a:cubicBezTo>
                  <a:cubicBezTo>
                    <a:pt x="1913" y="656"/>
                    <a:pt x="1743" y="1065"/>
                    <a:pt x="1743" y="1503"/>
                  </a:cubicBezTo>
                  <a:cubicBezTo>
                    <a:pt x="1743" y="1940"/>
                    <a:pt x="1917" y="2352"/>
                    <a:pt x="2222" y="2658"/>
                  </a:cubicBezTo>
                  <a:cubicBezTo>
                    <a:pt x="2530" y="2966"/>
                    <a:pt x="2939" y="3136"/>
                    <a:pt x="3377" y="3136"/>
                  </a:cubicBezTo>
                  <a:cubicBezTo>
                    <a:pt x="3808" y="3136"/>
                    <a:pt x="4220" y="2963"/>
                    <a:pt x="4528" y="2654"/>
                  </a:cubicBezTo>
                  <a:cubicBezTo>
                    <a:pt x="4595" y="2588"/>
                    <a:pt x="4654" y="2513"/>
                    <a:pt x="4708" y="2440"/>
                  </a:cubicBezTo>
                  <a:lnTo>
                    <a:pt x="4708" y="2440"/>
                  </a:lnTo>
                  <a:cubicBezTo>
                    <a:pt x="4686" y="2969"/>
                    <a:pt x="4462" y="3479"/>
                    <a:pt x="4078" y="3860"/>
                  </a:cubicBezTo>
                  <a:cubicBezTo>
                    <a:pt x="3656" y="4280"/>
                    <a:pt x="3101" y="4491"/>
                    <a:pt x="2546" y="4491"/>
                  </a:cubicBezTo>
                  <a:cubicBezTo>
                    <a:pt x="1992" y="4491"/>
                    <a:pt x="1438" y="4281"/>
                    <a:pt x="1017" y="3860"/>
                  </a:cubicBezTo>
                  <a:cubicBezTo>
                    <a:pt x="170" y="3013"/>
                    <a:pt x="170" y="1635"/>
                    <a:pt x="1017" y="792"/>
                  </a:cubicBezTo>
                  <a:cubicBezTo>
                    <a:pt x="1397" y="411"/>
                    <a:pt x="1904" y="187"/>
                    <a:pt x="2436" y="162"/>
                  </a:cubicBezTo>
                  <a:close/>
                  <a:moveTo>
                    <a:pt x="2549" y="1"/>
                  </a:moveTo>
                  <a:cubicBezTo>
                    <a:pt x="1935" y="1"/>
                    <a:pt x="1342" y="243"/>
                    <a:pt x="906" y="681"/>
                  </a:cubicBezTo>
                  <a:cubicBezTo>
                    <a:pt x="0" y="1585"/>
                    <a:pt x="0" y="3060"/>
                    <a:pt x="906" y="3970"/>
                  </a:cubicBezTo>
                  <a:cubicBezTo>
                    <a:pt x="1356" y="4423"/>
                    <a:pt x="1951" y="4650"/>
                    <a:pt x="2546" y="4650"/>
                  </a:cubicBezTo>
                  <a:cubicBezTo>
                    <a:pt x="3141" y="4650"/>
                    <a:pt x="3739" y="4423"/>
                    <a:pt x="4198" y="3970"/>
                  </a:cubicBezTo>
                  <a:cubicBezTo>
                    <a:pt x="4683" y="3485"/>
                    <a:pt x="4925" y="2821"/>
                    <a:pt x="4871" y="2142"/>
                  </a:cubicBezTo>
                  <a:cubicBezTo>
                    <a:pt x="4865" y="2104"/>
                    <a:pt x="4840" y="2075"/>
                    <a:pt x="4802" y="2069"/>
                  </a:cubicBezTo>
                  <a:cubicBezTo>
                    <a:pt x="4800" y="2069"/>
                    <a:pt x="4797" y="2069"/>
                    <a:pt x="4795" y="2069"/>
                  </a:cubicBezTo>
                  <a:cubicBezTo>
                    <a:pt x="4763" y="2069"/>
                    <a:pt x="4732" y="2087"/>
                    <a:pt x="4717" y="2116"/>
                  </a:cubicBezTo>
                  <a:cubicBezTo>
                    <a:pt x="4645" y="2274"/>
                    <a:pt x="4547" y="2415"/>
                    <a:pt x="4421" y="2541"/>
                  </a:cubicBezTo>
                  <a:cubicBezTo>
                    <a:pt x="4141" y="2821"/>
                    <a:pt x="3773" y="2972"/>
                    <a:pt x="3380" y="2972"/>
                  </a:cubicBezTo>
                  <a:cubicBezTo>
                    <a:pt x="2986" y="2972"/>
                    <a:pt x="2615" y="2821"/>
                    <a:pt x="2338" y="2541"/>
                  </a:cubicBezTo>
                  <a:cubicBezTo>
                    <a:pt x="2058" y="2264"/>
                    <a:pt x="1904" y="1893"/>
                    <a:pt x="1904" y="1500"/>
                  </a:cubicBezTo>
                  <a:cubicBezTo>
                    <a:pt x="1904" y="1106"/>
                    <a:pt x="2058" y="735"/>
                    <a:pt x="2338" y="455"/>
                  </a:cubicBezTo>
                  <a:cubicBezTo>
                    <a:pt x="2458" y="332"/>
                    <a:pt x="2599" y="231"/>
                    <a:pt x="2757" y="162"/>
                  </a:cubicBezTo>
                  <a:cubicBezTo>
                    <a:pt x="2788" y="146"/>
                    <a:pt x="2810" y="112"/>
                    <a:pt x="2801" y="74"/>
                  </a:cubicBezTo>
                  <a:cubicBezTo>
                    <a:pt x="2798" y="39"/>
                    <a:pt x="2766" y="11"/>
                    <a:pt x="2732" y="8"/>
                  </a:cubicBezTo>
                  <a:cubicBezTo>
                    <a:pt x="2670" y="3"/>
                    <a:pt x="2609" y="1"/>
                    <a:pt x="254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31"/>
            <p:cNvSpPr/>
            <p:nvPr/>
          </p:nvSpPr>
          <p:spPr>
            <a:xfrm>
              <a:off x="541075" y="1695300"/>
              <a:ext cx="117475" cy="116225"/>
            </a:xfrm>
            <a:custGeom>
              <a:avLst/>
              <a:gdLst/>
              <a:ahLst/>
              <a:cxnLst/>
              <a:rect l="l" t="t" r="r" b="b"/>
              <a:pathLst>
                <a:path w="4699" h="4649" extrusionOk="0">
                  <a:moveTo>
                    <a:pt x="2323" y="161"/>
                  </a:moveTo>
                  <a:cubicBezTo>
                    <a:pt x="2877" y="161"/>
                    <a:pt x="3431" y="375"/>
                    <a:pt x="3855" y="803"/>
                  </a:cubicBezTo>
                  <a:cubicBezTo>
                    <a:pt x="4239" y="1184"/>
                    <a:pt x="4460" y="1691"/>
                    <a:pt x="4485" y="2223"/>
                  </a:cubicBezTo>
                  <a:cubicBezTo>
                    <a:pt x="4431" y="2144"/>
                    <a:pt x="4372" y="2075"/>
                    <a:pt x="4305" y="2005"/>
                  </a:cubicBezTo>
                  <a:cubicBezTo>
                    <a:pt x="3997" y="1697"/>
                    <a:pt x="3588" y="1527"/>
                    <a:pt x="3154" y="1527"/>
                  </a:cubicBezTo>
                  <a:cubicBezTo>
                    <a:pt x="2716" y="1527"/>
                    <a:pt x="2307" y="1697"/>
                    <a:pt x="1999" y="2002"/>
                  </a:cubicBezTo>
                  <a:cubicBezTo>
                    <a:pt x="1363" y="2641"/>
                    <a:pt x="1363" y="3673"/>
                    <a:pt x="1999" y="4312"/>
                  </a:cubicBezTo>
                  <a:cubicBezTo>
                    <a:pt x="2068" y="4378"/>
                    <a:pt x="2137" y="4438"/>
                    <a:pt x="2213" y="4491"/>
                  </a:cubicBezTo>
                  <a:cubicBezTo>
                    <a:pt x="1681" y="4469"/>
                    <a:pt x="1174" y="4246"/>
                    <a:pt x="794" y="3862"/>
                  </a:cubicBezTo>
                  <a:cubicBezTo>
                    <a:pt x="384" y="3453"/>
                    <a:pt x="158" y="2909"/>
                    <a:pt x="158" y="2330"/>
                  </a:cubicBezTo>
                  <a:cubicBezTo>
                    <a:pt x="158" y="1751"/>
                    <a:pt x="384" y="1203"/>
                    <a:pt x="794" y="794"/>
                  </a:cubicBezTo>
                  <a:cubicBezTo>
                    <a:pt x="1212" y="375"/>
                    <a:pt x="1769" y="161"/>
                    <a:pt x="2323" y="161"/>
                  </a:cubicBezTo>
                  <a:close/>
                  <a:moveTo>
                    <a:pt x="2325" y="1"/>
                  </a:moveTo>
                  <a:cubicBezTo>
                    <a:pt x="1729" y="1"/>
                    <a:pt x="1133" y="227"/>
                    <a:pt x="680" y="681"/>
                  </a:cubicBezTo>
                  <a:cubicBezTo>
                    <a:pt x="243" y="1121"/>
                    <a:pt x="1" y="1703"/>
                    <a:pt x="1" y="2323"/>
                  </a:cubicBezTo>
                  <a:cubicBezTo>
                    <a:pt x="1" y="2946"/>
                    <a:pt x="243" y="3529"/>
                    <a:pt x="680" y="3969"/>
                  </a:cubicBezTo>
                  <a:cubicBezTo>
                    <a:pt x="1118" y="4406"/>
                    <a:pt x="1706" y="4649"/>
                    <a:pt x="2320" y="4649"/>
                  </a:cubicBezTo>
                  <a:cubicBezTo>
                    <a:pt x="2383" y="4649"/>
                    <a:pt x="2446" y="4646"/>
                    <a:pt x="2502" y="4646"/>
                  </a:cubicBezTo>
                  <a:cubicBezTo>
                    <a:pt x="2540" y="4642"/>
                    <a:pt x="2565" y="4614"/>
                    <a:pt x="2575" y="4580"/>
                  </a:cubicBezTo>
                  <a:cubicBezTo>
                    <a:pt x="2581" y="4545"/>
                    <a:pt x="2562" y="4507"/>
                    <a:pt x="2531" y="4491"/>
                  </a:cubicBezTo>
                  <a:cubicBezTo>
                    <a:pt x="2376" y="4422"/>
                    <a:pt x="2235" y="4325"/>
                    <a:pt x="2109" y="4199"/>
                  </a:cubicBezTo>
                  <a:cubicBezTo>
                    <a:pt x="1536" y="3620"/>
                    <a:pt x="1536" y="2682"/>
                    <a:pt x="2109" y="2109"/>
                  </a:cubicBezTo>
                  <a:cubicBezTo>
                    <a:pt x="2389" y="1829"/>
                    <a:pt x="2760" y="1675"/>
                    <a:pt x="3154" y="1675"/>
                  </a:cubicBezTo>
                  <a:cubicBezTo>
                    <a:pt x="3547" y="1675"/>
                    <a:pt x="3915" y="1829"/>
                    <a:pt x="4195" y="2109"/>
                  </a:cubicBezTo>
                  <a:cubicBezTo>
                    <a:pt x="4321" y="2235"/>
                    <a:pt x="4419" y="2377"/>
                    <a:pt x="4491" y="2534"/>
                  </a:cubicBezTo>
                  <a:cubicBezTo>
                    <a:pt x="4505" y="2564"/>
                    <a:pt x="4533" y="2583"/>
                    <a:pt x="4563" y="2583"/>
                  </a:cubicBezTo>
                  <a:cubicBezTo>
                    <a:pt x="4567" y="2583"/>
                    <a:pt x="4572" y="2582"/>
                    <a:pt x="4576" y="2581"/>
                  </a:cubicBezTo>
                  <a:cubicBezTo>
                    <a:pt x="4611" y="2575"/>
                    <a:pt x="4639" y="2544"/>
                    <a:pt x="4642" y="2509"/>
                  </a:cubicBezTo>
                  <a:cubicBezTo>
                    <a:pt x="4699" y="1829"/>
                    <a:pt x="4453" y="1165"/>
                    <a:pt x="3972" y="681"/>
                  </a:cubicBezTo>
                  <a:cubicBezTo>
                    <a:pt x="3517" y="227"/>
                    <a:pt x="2921" y="1"/>
                    <a:pt x="2325"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31"/>
            <p:cNvSpPr/>
            <p:nvPr/>
          </p:nvSpPr>
          <p:spPr>
            <a:xfrm>
              <a:off x="4667150" y="1695175"/>
              <a:ext cx="117400" cy="116350"/>
            </a:xfrm>
            <a:custGeom>
              <a:avLst/>
              <a:gdLst/>
              <a:ahLst/>
              <a:cxnLst/>
              <a:rect l="l" t="t" r="r" b="b"/>
              <a:pathLst>
                <a:path w="4696" h="4654" extrusionOk="0">
                  <a:moveTo>
                    <a:pt x="2384" y="163"/>
                  </a:moveTo>
                  <a:cubicBezTo>
                    <a:pt x="2938" y="163"/>
                    <a:pt x="3491" y="373"/>
                    <a:pt x="3912" y="796"/>
                  </a:cubicBezTo>
                  <a:cubicBezTo>
                    <a:pt x="4321" y="1205"/>
                    <a:pt x="4548" y="1752"/>
                    <a:pt x="4548" y="2331"/>
                  </a:cubicBezTo>
                  <a:cubicBezTo>
                    <a:pt x="4548" y="2907"/>
                    <a:pt x="4321" y="3455"/>
                    <a:pt x="3912" y="3864"/>
                  </a:cubicBezTo>
                  <a:cubicBezTo>
                    <a:pt x="3531" y="4245"/>
                    <a:pt x="3025" y="4465"/>
                    <a:pt x="2493" y="4493"/>
                  </a:cubicBezTo>
                  <a:cubicBezTo>
                    <a:pt x="2568" y="4440"/>
                    <a:pt x="2638" y="4380"/>
                    <a:pt x="2707" y="4314"/>
                  </a:cubicBezTo>
                  <a:cubicBezTo>
                    <a:pt x="3343" y="3675"/>
                    <a:pt x="3343" y="2640"/>
                    <a:pt x="2707" y="2004"/>
                  </a:cubicBezTo>
                  <a:cubicBezTo>
                    <a:pt x="2398" y="1696"/>
                    <a:pt x="1989" y="1526"/>
                    <a:pt x="1552" y="1526"/>
                  </a:cubicBezTo>
                  <a:cubicBezTo>
                    <a:pt x="1111" y="1526"/>
                    <a:pt x="702" y="1696"/>
                    <a:pt x="400" y="2001"/>
                  </a:cubicBezTo>
                  <a:cubicBezTo>
                    <a:pt x="334" y="2067"/>
                    <a:pt x="274" y="2143"/>
                    <a:pt x="221" y="2215"/>
                  </a:cubicBezTo>
                  <a:cubicBezTo>
                    <a:pt x="243" y="1686"/>
                    <a:pt x="466" y="1177"/>
                    <a:pt x="850" y="796"/>
                  </a:cubicBezTo>
                  <a:cubicBezTo>
                    <a:pt x="1273" y="375"/>
                    <a:pt x="1829" y="163"/>
                    <a:pt x="2384" y="163"/>
                  </a:cubicBezTo>
                  <a:close/>
                  <a:moveTo>
                    <a:pt x="2372" y="0"/>
                  </a:moveTo>
                  <a:cubicBezTo>
                    <a:pt x="1777" y="0"/>
                    <a:pt x="1182" y="228"/>
                    <a:pt x="727" y="682"/>
                  </a:cubicBezTo>
                  <a:cubicBezTo>
                    <a:pt x="243" y="1167"/>
                    <a:pt x="1" y="1831"/>
                    <a:pt x="54" y="2511"/>
                  </a:cubicBezTo>
                  <a:cubicBezTo>
                    <a:pt x="57" y="2545"/>
                    <a:pt x="86" y="2574"/>
                    <a:pt x="120" y="2583"/>
                  </a:cubicBezTo>
                  <a:cubicBezTo>
                    <a:pt x="123" y="2583"/>
                    <a:pt x="125" y="2584"/>
                    <a:pt x="128" y="2584"/>
                  </a:cubicBezTo>
                  <a:cubicBezTo>
                    <a:pt x="160" y="2584"/>
                    <a:pt x="194" y="2565"/>
                    <a:pt x="208" y="2536"/>
                  </a:cubicBezTo>
                  <a:cubicBezTo>
                    <a:pt x="277" y="2379"/>
                    <a:pt x="375" y="2237"/>
                    <a:pt x="501" y="2111"/>
                  </a:cubicBezTo>
                  <a:cubicBezTo>
                    <a:pt x="781" y="1831"/>
                    <a:pt x="1152" y="1677"/>
                    <a:pt x="1546" y="1677"/>
                  </a:cubicBezTo>
                  <a:cubicBezTo>
                    <a:pt x="1939" y="1677"/>
                    <a:pt x="2307" y="1831"/>
                    <a:pt x="2587" y="2111"/>
                  </a:cubicBezTo>
                  <a:cubicBezTo>
                    <a:pt x="3163" y="2687"/>
                    <a:pt x="3163" y="3625"/>
                    <a:pt x="2587" y="4197"/>
                  </a:cubicBezTo>
                  <a:cubicBezTo>
                    <a:pt x="2465" y="4323"/>
                    <a:pt x="2323" y="4424"/>
                    <a:pt x="2166" y="4493"/>
                  </a:cubicBezTo>
                  <a:cubicBezTo>
                    <a:pt x="2134" y="4509"/>
                    <a:pt x="2115" y="4544"/>
                    <a:pt x="2122" y="4581"/>
                  </a:cubicBezTo>
                  <a:cubicBezTo>
                    <a:pt x="2128" y="4616"/>
                    <a:pt x="2159" y="4644"/>
                    <a:pt x="2194" y="4647"/>
                  </a:cubicBezTo>
                  <a:cubicBezTo>
                    <a:pt x="2257" y="4651"/>
                    <a:pt x="2320" y="4654"/>
                    <a:pt x="2383" y="4654"/>
                  </a:cubicBezTo>
                  <a:cubicBezTo>
                    <a:pt x="2996" y="4654"/>
                    <a:pt x="3588" y="4415"/>
                    <a:pt x="4016" y="3971"/>
                  </a:cubicBezTo>
                  <a:cubicBezTo>
                    <a:pt x="4456" y="3530"/>
                    <a:pt x="4696" y="2948"/>
                    <a:pt x="4696" y="2325"/>
                  </a:cubicBezTo>
                  <a:cubicBezTo>
                    <a:pt x="4696" y="1705"/>
                    <a:pt x="4456" y="1123"/>
                    <a:pt x="4016" y="682"/>
                  </a:cubicBezTo>
                  <a:cubicBezTo>
                    <a:pt x="3561" y="228"/>
                    <a:pt x="2966" y="0"/>
                    <a:pt x="2372"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31"/>
            <p:cNvSpPr/>
            <p:nvPr/>
          </p:nvSpPr>
          <p:spPr>
            <a:xfrm>
              <a:off x="4667300" y="3864550"/>
              <a:ext cx="123225" cy="116250"/>
            </a:xfrm>
            <a:custGeom>
              <a:avLst/>
              <a:gdLst/>
              <a:ahLst/>
              <a:cxnLst/>
              <a:rect l="l" t="t" r="r" b="b"/>
              <a:pathLst>
                <a:path w="4929" h="4650" extrusionOk="0">
                  <a:moveTo>
                    <a:pt x="2484" y="159"/>
                  </a:moveTo>
                  <a:cubicBezTo>
                    <a:pt x="3012" y="181"/>
                    <a:pt x="3522" y="404"/>
                    <a:pt x="3903" y="788"/>
                  </a:cubicBezTo>
                  <a:cubicBezTo>
                    <a:pt x="4749" y="1632"/>
                    <a:pt x="4749" y="3010"/>
                    <a:pt x="3903" y="3857"/>
                  </a:cubicBezTo>
                  <a:cubicBezTo>
                    <a:pt x="3480" y="4278"/>
                    <a:pt x="2925" y="4489"/>
                    <a:pt x="2370" y="4489"/>
                  </a:cubicBezTo>
                  <a:cubicBezTo>
                    <a:pt x="1816" y="4489"/>
                    <a:pt x="1261" y="4278"/>
                    <a:pt x="838" y="3857"/>
                  </a:cubicBezTo>
                  <a:cubicBezTo>
                    <a:pt x="457" y="3473"/>
                    <a:pt x="237" y="2966"/>
                    <a:pt x="209" y="2434"/>
                  </a:cubicBezTo>
                  <a:lnTo>
                    <a:pt x="209" y="2434"/>
                  </a:lnTo>
                  <a:cubicBezTo>
                    <a:pt x="262" y="2513"/>
                    <a:pt x="325" y="2585"/>
                    <a:pt x="391" y="2645"/>
                  </a:cubicBezTo>
                  <a:cubicBezTo>
                    <a:pt x="696" y="2953"/>
                    <a:pt x="1105" y="3123"/>
                    <a:pt x="1543" y="3123"/>
                  </a:cubicBezTo>
                  <a:cubicBezTo>
                    <a:pt x="1980" y="3123"/>
                    <a:pt x="2389" y="2953"/>
                    <a:pt x="2695" y="2648"/>
                  </a:cubicBezTo>
                  <a:cubicBezTo>
                    <a:pt x="3006" y="2337"/>
                    <a:pt x="3176" y="1928"/>
                    <a:pt x="3176" y="1490"/>
                  </a:cubicBezTo>
                  <a:cubicBezTo>
                    <a:pt x="3176" y="1059"/>
                    <a:pt x="3003" y="647"/>
                    <a:pt x="2695" y="338"/>
                  </a:cubicBezTo>
                  <a:cubicBezTo>
                    <a:pt x="2628" y="272"/>
                    <a:pt x="2556" y="213"/>
                    <a:pt x="2484" y="159"/>
                  </a:cubicBezTo>
                  <a:close/>
                  <a:moveTo>
                    <a:pt x="2379" y="1"/>
                  </a:moveTo>
                  <a:cubicBezTo>
                    <a:pt x="2318" y="1"/>
                    <a:pt x="2256" y="3"/>
                    <a:pt x="2194" y="8"/>
                  </a:cubicBezTo>
                  <a:cubicBezTo>
                    <a:pt x="2160" y="11"/>
                    <a:pt x="2131" y="39"/>
                    <a:pt x="2125" y="74"/>
                  </a:cubicBezTo>
                  <a:cubicBezTo>
                    <a:pt x="2116" y="109"/>
                    <a:pt x="2138" y="146"/>
                    <a:pt x="2169" y="162"/>
                  </a:cubicBezTo>
                  <a:cubicBezTo>
                    <a:pt x="2320" y="231"/>
                    <a:pt x="2462" y="332"/>
                    <a:pt x="2588" y="455"/>
                  </a:cubicBezTo>
                  <a:cubicBezTo>
                    <a:pt x="2868" y="735"/>
                    <a:pt x="3022" y="1106"/>
                    <a:pt x="3022" y="1500"/>
                  </a:cubicBezTo>
                  <a:cubicBezTo>
                    <a:pt x="3022" y="1893"/>
                    <a:pt x="2868" y="2261"/>
                    <a:pt x="2588" y="2541"/>
                  </a:cubicBezTo>
                  <a:cubicBezTo>
                    <a:pt x="2311" y="2821"/>
                    <a:pt x="1939" y="2972"/>
                    <a:pt x="1546" y="2972"/>
                  </a:cubicBezTo>
                  <a:cubicBezTo>
                    <a:pt x="1153" y="2972"/>
                    <a:pt x="784" y="2821"/>
                    <a:pt x="504" y="2541"/>
                  </a:cubicBezTo>
                  <a:cubicBezTo>
                    <a:pt x="378" y="2415"/>
                    <a:pt x="281" y="2274"/>
                    <a:pt x="209" y="2116"/>
                  </a:cubicBezTo>
                  <a:cubicBezTo>
                    <a:pt x="195" y="2086"/>
                    <a:pt x="167" y="2068"/>
                    <a:pt x="137" y="2068"/>
                  </a:cubicBezTo>
                  <a:cubicBezTo>
                    <a:pt x="132" y="2068"/>
                    <a:pt x="128" y="2068"/>
                    <a:pt x="124" y="2069"/>
                  </a:cubicBezTo>
                  <a:cubicBezTo>
                    <a:pt x="89" y="2072"/>
                    <a:pt x="61" y="2104"/>
                    <a:pt x="54" y="2142"/>
                  </a:cubicBezTo>
                  <a:cubicBezTo>
                    <a:pt x="1" y="2821"/>
                    <a:pt x="246" y="3485"/>
                    <a:pt x="728" y="3970"/>
                  </a:cubicBezTo>
                  <a:cubicBezTo>
                    <a:pt x="1181" y="4423"/>
                    <a:pt x="1779" y="4650"/>
                    <a:pt x="2374" y="4650"/>
                  </a:cubicBezTo>
                  <a:cubicBezTo>
                    <a:pt x="2965" y="4650"/>
                    <a:pt x="3566" y="4426"/>
                    <a:pt x="4019" y="3970"/>
                  </a:cubicBezTo>
                  <a:cubicBezTo>
                    <a:pt x="4929" y="3064"/>
                    <a:pt x="4929" y="1591"/>
                    <a:pt x="4019" y="681"/>
                  </a:cubicBezTo>
                  <a:cubicBezTo>
                    <a:pt x="3585" y="241"/>
                    <a:pt x="2991" y="1"/>
                    <a:pt x="23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31"/>
            <p:cNvSpPr/>
            <p:nvPr/>
          </p:nvSpPr>
          <p:spPr>
            <a:xfrm>
              <a:off x="538625" y="2795600"/>
              <a:ext cx="85000" cy="85000"/>
            </a:xfrm>
            <a:custGeom>
              <a:avLst/>
              <a:gdLst/>
              <a:ahLst/>
              <a:cxnLst/>
              <a:rect l="l" t="t" r="r" b="b"/>
              <a:pathLst>
                <a:path w="3400" h="3400" extrusionOk="0">
                  <a:moveTo>
                    <a:pt x="1700" y="240"/>
                  </a:moveTo>
                  <a:lnTo>
                    <a:pt x="2204" y="1165"/>
                  </a:lnTo>
                  <a:cubicBezTo>
                    <a:pt x="2213" y="1177"/>
                    <a:pt x="2223" y="1190"/>
                    <a:pt x="2235" y="1196"/>
                  </a:cubicBezTo>
                  <a:lnTo>
                    <a:pt x="3157" y="1700"/>
                  </a:lnTo>
                  <a:lnTo>
                    <a:pt x="2235" y="2203"/>
                  </a:lnTo>
                  <a:cubicBezTo>
                    <a:pt x="2223" y="2213"/>
                    <a:pt x="2213" y="2222"/>
                    <a:pt x="2204" y="2235"/>
                  </a:cubicBezTo>
                  <a:lnTo>
                    <a:pt x="1700" y="3157"/>
                  </a:lnTo>
                  <a:lnTo>
                    <a:pt x="1197" y="2235"/>
                  </a:lnTo>
                  <a:cubicBezTo>
                    <a:pt x="1190" y="2222"/>
                    <a:pt x="1178" y="2213"/>
                    <a:pt x="1165" y="2203"/>
                  </a:cubicBezTo>
                  <a:lnTo>
                    <a:pt x="246" y="1700"/>
                  </a:lnTo>
                  <a:lnTo>
                    <a:pt x="1165" y="1196"/>
                  </a:lnTo>
                  <a:cubicBezTo>
                    <a:pt x="1178" y="1190"/>
                    <a:pt x="1190" y="1177"/>
                    <a:pt x="1197" y="1165"/>
                  </a:cubicBezTo>
                  <a:lnTo>
                    <a:pt x="1700" y="240"/>
                  </a:lnTo>
                  <a:close/>
                  <a:moveTo>
                    <a:pt x="1700" y="1"/>
                  </a:moveTo>
                  <a:cubicBezTo>
                    <a:pt x="1669" y="1"/>
                    <a:pt x="1647" y="16"/>
                    <a:pt x="1631" y="41"/>
                  </a:cubicBezTo>
                  <a:lnTo>
                    <a:pt x="1068" y="1067"/>
                  </a:lnTo>
                  <a:lnTo>
                    <a:pt x="39" y="1631"/>
                  </a:lnTo>
                  <a:cubicBezTo>
                    <a:pt x="17" y="1646"/>
                    <a:pt x="1" y="1668"/>
                    <a:pt x="1" y="1700"/>
                  </a:cubicBezTo>
                  <a:cubicBezTo>
                    <a:pt x="1" y="1731"/>
                    <a:pt x="17" y="1756"/>
                    <a:pt x="39" y="1772"/>
                  </a:cubicBezTo>
                  <a:lnTo>
                    <a:pt x="1068" y="2332"/>
                  </a:lnTo>
                  <a:lnTo>
                    <a:pt x="1631" y="3361"/>
                  </a:lnTo>
                  <a:cubicBezTo>
                    <a:pt x="1647" y="3383"/>
                    <a:pt x="1672" y="3399"/>
                    <a:pt x="1700" y="3399"/>
                  </a:cubicBezTo>
                  <a:cubicBezTo>
                    <a:pt x="1732" y="3399"/>
                    <a:pt x="1757" y="3383"/>
                    <a:pt x="1773" y="3358"/>
                  </a:cubicBezTo>
                  <a:lnTo>
                    <a:pt x="2333" y="2332"/>
                  </a:lnTo>
                  <a:lnTo>
                    <a:pt x="3362" y="1772"/>
                  </a:lnTo>
                  <a:cubicBezTo>
                    <a:pt x="3384" y="1756"/>
                    <a:pt x="3400" y="1731"/>
                    <a:pt x="3400" y="1700"/>
                  </a:cubicBezTo>
                  <a:cubicBezTo>
                    <a:pt x="3400" y="1668"/>
                    <a:pt x="3384" y="1646"/>
                    <a:pt x="3362" y="1631"/>
                  </a:cubicBezTo>
                  <a:lnTo>
                    <a:pt x="2333" y="1067"/>
                  </a:lnTo>
                  <a:lnTo>
                    <a:pt x="1773" y="41"/>
                  </a:lnTo>
                  <a:cubicBezTo>
                    <a:pt x="1757" y="16"/>
                    <a:pt x="1732" y="1"/>
                    <a:pt x="1700"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31"/>
            <p:cNvSpPr/>
            <p:nvPr/>
          </p:nvSpPr>
          <p:spPr>
            <a:xfrm>
              <a:off x="541000" y="1820000"/>
              <a:ext cx="3950" cy="972175"/>
            </a:xfrm>
            <a:custGeom>
              <a:avLst/>
              <a:gdLst/>
              <a:ahLst/>
              <a:cxnLst/>
              <a:rect l="l" t="t" r="r" b="b"/>
              <a:pathLst>
                <a:path w="158" h="38887" extrusionOk="0">
                  <a:moveTo>
                    <a:pt x="79" y="1"/>
                  </a:moveTo>
                  <a:cubicBezTo>
                    <a:pt x="35" y="1"/>
                    <a:pt x="0" y="35"/>
                    <a:pt x="0" y="79"/>
                  </a:cubicBezTo>
                  <a:lnTo>
                    <a:pt x="0" y="38807"/>
                  </a:lnTo>
                  <a:cubicBezTo>
                    <a:pt x="0" y="38851"/>
                    <a:pt x="35" y="38886"/>
                    <a:pt x="79" y="38886"/>
                  </a:cubicBezTo>
                  <a:cubicBezTo>
                    <a:pt x="123" y="38886"/>
                    <a:pt x="158" y="38851"/>
                    <a:pt x="158" y="38807"/>
                  </a:cubicBezTo>
                  <a:lnTo>
                    <a:pt x="158" y="79"/>
                  </a:lnTo>
                  <a:cubicBezTo>
                    <a:pt x="158" y="35"/>
                    <a:pt x="123" y="1"/>
                    <a:pt x="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31"/>
            <p:cNvSpPr/>
            <p:nvPr/>
          </p:nvSpPr>
          <p:spPr>
            <a:xfrm>
              <a:off x="541000" y="2884025"/>
              <a:ext cx="3950" cy="972150"/>
            </a:xfrm>
            <a:custGeom>
              <a:avLst/>
              <a:gdLst/>
              <a:ahLst/>
              <a:cxnLst/>
              <a:rect l="l" t="t" r="r" b="b"/>
              <a:pathLst>
                <a:path w="158" h="38886" extrusionOk="0">
                  <a:moveTo>
                    <a:pt x="79" y="1"/>
                  </a:moveTo>
                  <a:cubicBezTo>
                    <a:pt x="35" y="1"/>
                    <a:pt x="0" y="35"/>
                    <a:pt x="0" y="79"/>
                  </a:cubicBezTo>
                  <a:lnTo>
                    <a:pt x="0" y="38807"/>
                  </a:lnTo>
                  <a:cubicBezTo>
                    <a:pt x="0" y="38851"/>
                    <a:pt x="35" y="38886"/>
                    <a:pt x="79" y="38886"/>
                  </a:cubicBezTo>
                  <a:cubicBezTo>
                    <a:pt x="123" y="38886"/>
                    <a:pt x="158" y="38851"/>
                    <a:pt x="158" y="38807"/>
                  </a:cubicBezTo>
                  <a:lnTo>
                    <a:pt x="158" y="79"/>
                  </a:lnTo>
                  <a:cubicBezTo>
                    <a:pt x="158" y="35"/>
                    <a:pt x="123" y="1"/>
                    <a:pt x="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31"/>
            <p:cNvSpPr/>
            <p:nvPr/>
          </p:nvSpPr>
          <p:spPr>
            <a:xfrm>
              <a:off x="2623753" y="3897375"/>
              <a:ext cx="84975" cy="85075"/>
            </a:xfrm>
            <a:custGeom>
              <a:avLst/>
              <a:gdLst/>
              <a:ahLst/>
              <a:cxnLst/>
              <a:rect l="l" t="t" r="r" b="b"/>
              <a:pathLst>
                <a:path w="3399" h="3403" extrusionOk="0">
                  <a:moveTo>
                    <a:pt x="1693" y="243"/>
                  </a:moveTo>
                  <a:lnTo>
                    <a:pt x="2197" y="1165"/>
                  </a:lnTo>
                  <a:cubicBezTo>
                    <a:pt x="2206" y="1178"/>
                    <a:pt x="2219" y="1187"/>
                    <a:pt x="2228" y="1197"/>
                  </a:cubicBezTo>
                  <a:lnTo>
                    <a:pt x="3150" y="1700"/>
                  </a:lnTo>
                  <a:lnTo>
                    <a:pt x="2228" y="2204"/>
                  </a:lnTo>
                  <a:cubicBezTo>
                    <a:pt x="2219" y="2213"/>
                    <a:pt x="2206" y="2223"/>
                    <a:pt x="2197" y="2235"/>
                  </a:cubicBezTo>
                  <a:lnTo>
                    <a:pt x="1693" y="3160"/>
                  </a:lnTo>
                  <a:lnTo>
                    <a:pt x="1190" y="2235"/>
                  </a:lnTo>
                  <a:cubicBezTo>
                    <a:pt x="1183" y="2223"/>
                    <a:pt x="1171" y="2210"/>
                    <a:pt x="1158" y="2204"/>
                  </a:cubicBezTo>
                  <a:lnTo>
                    <a:pt x="239" y="1700"/>
                  </a:lnTo>
                  <a:lnTo>
                    <a:pt x="1158" y="1197"/>
                  </a:lnTo>
                  <a:cubicBezTo>
                    <a:pt x="1171" y="1187"/>
                    <a:pt x="1183" y="1178"/>
                    <a:pt x="1190" y="1165"/>
                  </a:cubicBezTo>
                  <a:lnTo>
                    <a:pt x="1693" y="243"/>
                  </a:lnTo>
                  <a:close/>
                  <a:moveTo>
                    <a:pt x="1700" y="1"/>
                  </a:moveTo>
                  <a:cubicBezTo>
                    <a:pt x="1668" y="1"/>
                    <a:pt x="1643" y="17"/>
                    <a:pt x="1627" y="39"/>
                  </a:cubicBezTo>
                  <a:lnTo>
                    <a:pt x="1064" y="1068"/>
                  </a:lnTo>
                  <a:lnTo>
                    <a:pt x="38" y="1628"/>
                  </a:lnTo>
                  <a:cubicBezTo>
                    <a:pt x="16" y="1644"/>
                    <a:pt x="0" y="1669"/>
                    <a:pt x="0" y="1700"/>
                  </a:cubicBezTo>
                  <a:cubicBezTo>
                    <a:pt x="0" y="1732"/>
                    <a:pt x="16" y="1757"/>
                    <a:pt x="38" y="1773"/>
                  </a:cubicBezTo>
                  <a:lnTo>
                    <a:pt x="1064" y="2339"/>
                  </a:lnTo>
                  <a:lnTo>
                    <a:pt x="1627" y="3365"/>
                  </a:lnTo>
                  <a:cubicBezTo>
                    <a:pt x="1643" y="3387"/>
                    <a:pt x="1671" y="3403"/>
                    <a:pt x="1696" y="3403"/>
                  </a:cubicBezTo>
                  <a:cubicBezTo>
                    <a:pt x="1725" y="3403"/>
                    <a:pt x="1753" y="3387"/>
                    <a:pt x="1769" y="3362"/>
                  </a:cubicBezTo>
                  <a:lnTo>
                    <a:pt x="2332" y="2333"/>
                  </a:lnTo>
                  <a:lnTo>
                    <a:pt x="3358" y="1773"/>
                  </a:lnTo>
                  <a:cubicBezTo>
                    <a:pt x="3383" y="1757"/>
                    <a:pt x="3399" y="1732"/>
                    <a:pt x="3399" y="1700"/>
                  </a:cubicBezTo>
                  <a:cubicBezTo>
                    <a:pt x="3399" y="1669"/>
                    <a:pt x="3383" y="1644"/>
                    <a:pt x="3358" y="1628"/>
                  </a:cubicBezTo>
                  <a:lnTo>
                    <a:pt x="2332" y="1068"/>
                  </a:lnTo>
                  <a:lnTo>
                    <a:pt x="1769" y="39"/>
                  </a:lnTo>
                  <a:cubicBezTo>
                    <a:pt x="1753" y="17"/>
                    <a:pt x="1731" y="1"/>
                    <a:pt x="1700"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31"/>
            <p:cNvSpPr/>
            <p:nvPr/>
          </p:nvSpPr>
          <p:spPr>
            <a:xfrm>
              <a:off x="670875" y="3976050"/>
              <a:ext cx="1937225" cy="3975"/>
            </a:xfrm>
            <a:custGeom>
              <a:avLst/>
              <a:gdLst/>
              <a:ahLst/>
              <a:cxnLst/>
              <a:rect l="l" t="t" r="r" b="b"/>
              <a:pathLst>
                <a:path w="77489" h="159" extrusionOk="0">
                  <a:moveTo>
                    <a:pt x="80" y="1"/>
                  </a:moveTo>
                  <a:cubicBezTo>
                    <a:pt x="39" y="1"/>
                    <a:pt x="1" y="35"/>
                    <a:pt x="1" y="79"/>
                  </a:cubicBezTo>
                  <a:cubicBezTo>
                    <a:pt x="1" y="123"/>
                    <a:pt x="39" y="158"/>
                    <a:pt x="80" y="158"/>
                  </a:cubicBezTo>
                  <a:lnTo>
                    <a:pt x="77410" y="158"/>
                  </a:lnTo>
                  <a:cubicBezTo>
                    <a:pt x="77454" y="158"/>
                    <a:pt x="77489" y="123"/>
                    <a:pt x="77489" y="79"/>
                  </a:cubicBezTo>
                  <a:cubicBezTo>
                    <a:pt x="77489" y="35"/>
                    <a:pt x="77454" y="1"/>
                    <a:pt x="77410"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31"/>
            <p:cNvSpPr/>
            <p:nvPr/>
          </p:nvSpPr>
          <p:spPr>
            <a:xfrm>
              <a:off x="2623708" y="1693825"/>
              <a:ext cx="85050" cy="84975"/>
            </a:xfrm>
            <a:custGeom>
              <a:avLst/>
              <a:gdLst/>
              <a:ahLst/>
              <a:cxnLst/>
              <a:rect l="l" t="t" r="r" b="b"/>
              <a:pathLst>
                <a:path w="3402" h="3399" extrusionOk="0">
                  <a:moveTo>
                    <a:pt x="1699" y="239"/>
                  </a:moveTo>
                  <a:lnTo>
                    <a:pt x="2206" y="1164"/>
                  </a:lnTo>
                  <a:cubicBezTo>
                    <a:pt x="2212" y="1177"/>
                    <a:pt x="2225" y="1186"/>
                    <a:pt x="2237" y="1196"/>
                  </a:cubicBezTo>
                  <a:lnTo>
                    <a:pt x="3156" y="1699"/>
                  </a:lnTo>
                  <a:lnTo>
                    <a:pt x="2237" y="2203"/>
                  </a:lnTo>
                  <a:cubicBezTo>
                    <a:pt x="2225" y="2212"/>
                    <a:pt x="2212" y="2222"/>
                    <a:pt x="2206" y="2234"/>
                  </a:cubicBezTo>
                  <a:lnTo>
                    <a:pt x="1696" y="3160"/>
                  </a:lnTo>
                  <a:lnTo>
                    <a:pt x="1193" y="2234"/>
                  </a:lnTo>
                  <a:cubicBezTo>
                    <a:pt x="1186" y="2222"/>
                    <a:pt x="1174" y="2212"/>
                    <a:pt x="1161" y="2203"/>
                  </a:cubicBezTo>
                  <a:lnTo>
                    <a:pt x="242" y="1699"/>
                  </a:lnTo>
                  <a:lnTo>
                    <a:pt x="1164" y="1196"/>
                  </a:lnTo>
                  <a:cubicBezTo>
                    <a:pt x="1177" y="1186"/>
                    <a:pt x="1190" y="1177"/>
                    <a:pt x="1196" y="1164"/>
                  </a:cubicBezTo>
                  <a:lnTo>
                    <a:pt x="1699" y="239"/>
                  </a:lnTo>
                  <a:close/>
                  <a:moveTo>
                    <a:pt x="1699" y="0"/>
                  </a:moveTo>
                  <a:cubicBezTo>
                    <a:pt x="1668" y="0"/>
                    <a:pt x="1646" y="16"/>
                    <a:pt x="1630" y="38"/>
                  </a:cubicBezTo>
                  <a:lnTo>
                    <a:pt x="1067" y="1067"/>
                  </a:lnTo>
                  <a:lnTo>
                    <a:pt x="41" y="1627"/>
                  </a:lnTo>
                  <a:cubicBezTo>
                    <a:pt x="16" y="1646"/>
                    <a:pt x="0" y="1668"/>
                    <a:pt x="0" y="1699"/>
                  </a:cubicBezTo>
                  <a:cubicBezTo>
                    <a:pt x="0" y="1731"/>
                    <a:pt x="16" y="1756"/>
                    <a:pt x="41" y="1772"/>
                  </a:cubicBezTo>
                  <a:lnTo>
                    <a:pt x="1067" y="2332"/>
                  </a:lnTo>
                  <a:lnTo>
                    <a:pt x="1630" y="3361"/>
                  </a:lnTo>
                  <a:cubicBezTo>
                    <a:pt x="1646" y="3383"/>
                    <a:pt x="1674" y="3399"/>
                    <a:pt x="1699" y="3399"/>
                  </a:cubicBezTo>
                  <a:cubicBezTo>
                    <a:pt x="1728" y="3399"/>
                    <a:pt x="1756" y="3383"/>
                    <a:pt x="1772" y="3361"/>
                  </a:cubicBezTo>
                  <a:lnTo>
                    <a:pt x="2335" y="2332"/>
                  </a:lnTo>
                  <a:lnTo>
                    <a:pt x="3361" y="1772"/>
                  </a:lnTo>
                  <a:cubicBezTo>
                    <a:pt x="3386" y="1753"/>
                    <a:pt x="3402" y="1731"/>
                    <a:pt x="3402" y="1699"/>
                  </a:cubicBezTo>
                  <a:cubicBezTo>
                    <a:pt x="3402" y="1668"/>
                    <a:pt x="3386" y="1643"/>
                    <a:pt x="3361" y="1627"/>
                  </a:cubicBezTo>
                  <a:lnTo>
                    <a:pt x="2335" y="1067"/>
                  </a:lnTo>
                  <a:lnTo>
                    <a:pt x="1772" y="38"/>
                  </a:lnTo>
                  <a:cubicBezTo>
                    <a:pt x="1756" y="16"/>
                    <a:pt x="1728" y="0"/>
                    <a:pt x="1699"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31"/>
            <p:cNvSpPr/>
            <p:nvPr/>
          </p:nvSpPr>
          <p:spPr>
            <a:xfrm>
              <a:off x="670875" y="1696575"/>
              <a:ext cx="1937225" cy="3950"/>
            </a:xfrm>
            <a:custGeom>
              <a:avLst/>
              <a:gdLst/>
              <a:ahLst/>
              <a:cxnLst/>
              <a:rect l="l" t="t" r="r" b="b"/>
              <a:pathLst>
                <a:path w="77489" h="158" extrusionOk="0">
                  <a:moveTo>
                    <a:pt x="80" y="0"/>
                  </a:moveTo>
                  <a:cubicBezTo>
                    <a:pt x="39" y="0"/>
                    <a:pt x="1" y="35"/>
                    <a:pt x="1" y="79"/>
                  </a:cubicBezTo>
                  <a:cubicBezTo>
                    <a:pt x="1" y="123"/>
                    <a:pt x="39" y="158"/>
                    <a:pt x="80" y="158"/>
                  </a:cubicBezTo>
                  <a:lnTo>
                    <a:pt x="77410" y="158"/>
                  </a:lnTo>
                  <a:cubicBezTo>
                    <a:pt x="77454" y="158"/>
                    <a:pt x="77489" y="123"/>
                    <a:pt x="77489" y="79"/>
                  </a:cubicBezTo>
                  <a:cubicBezTo>
                    <a:pt x="77489" y="35"/>
                    <a:pt x="77454" y="0"/>
                    <a:pt x="77410"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31"/>
            <p:cNvSpPr/>
            <p:nvPr/>
          </p:nvSpPr>
          <p:spPr>
            <a:xfrm>
              <a:off x="2716350" y="3976050"/>
              <a:ext cx="1937225" cy="3975"/>
            </a:xfrm>
            <a:custGeom>
              <a:avLst/>
              <a:gdLst/>
              <a:ahLst/>
              <a:cxnLst/>
              <a:rect l="l" t="t" r="r" b="b"/>
              <a:pathLst>
                <a:path w="77489" h="159" extrusionOk="0">
                  <a:moveTo>
                    <a:pt x="79" y="1"/>
                  </a:moveTo>
                  <a:cubicBezTo>
                    <a:pt x="38" y="1"/>
                    <a:pt x="0" y="35"/>
                    <a:pt x="0" y="79"/>
                  </a:cubicBezTo>
                  <a:cubicBezTo>
                    <a:pt x="0" y="123"/>
                    <a:pt x="38" y="158"/>
                    <a:pt x="79" y="158"/>
                  </a:cubicBezTo>
                  <a:lnTo>
                    <a:pt x="77409" y="158"/>
                  </a:lnTo>
                  <a:cubicBezTo>
                    <a:pt x="77454" y="158"/>
                    <a:pt x="77488" y="123"/>
                    <a:pt x="77488" y="79"/>
                  </a:cubicBezTo>
                  <a:cubicBezTo>
                    <a:pt x="77488" y="35"/>
                    <a:pt x="77454" y="1"/>
                    <a:pt x="7740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31"/>
            <p:cNvSpPr/>
            <p:nvPr/>
          </p:nvSpPr>
          <p:spPr>
            <a:xfrm>
              <a:off x="2716350" y="1696575"/>
              <a:ext cx="1937225" cy="3950"/>
            </a:xfrm>
            <a:custGeom>
              <a:avLst/>
              <a:gdLst/>
              <a:ahLst/>
              <a:cxnLst/>
              <a:rect l="l" t="t" r="r" b="b"/>
              <a:pathLst>
                <a:path w="77489" h="158" extrusionOk="0">
                  <a:moveTo>
                    <a:pt x="79" y="0"/>
                  </a:moveTo>
                  <a:cubicBezTo>
                    <a:pt x="38" y="0"/>
                    <a:pt x="0" y="35"/>
                    <a:pt x="0" y="79"/>
                  </a:cubicBezTo>
                  <a:cubicBezTo>
                    <a:pt x="0" y="123"/>
                    <a:pt x="38" y="158"/>
                    <a:pt x="79" y="158"/>
                  </a:cubicBezTo>
                  <a:lnTo>
                    <a:pt x="77409" y="158"/>
                  </a:lnTo>
                  <a:cubicBezTo>
                    <a:pt x="77454" y="158"/>
                    <a:pt x="77488" y="123"/>
                    <a:pt x="77488" y="79"/>
                  </a:cubicBezTo>
                  <a:cubicBezTo>
                    <a:pt x="77488" y="35"/>
                    <a:pt x="77454" y="0"/>
                    <a:pt x="77409"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31"/>
            <p:cNvSpPr/>
            <p:nvPr/>
          </p:nvSpPr>
          <p:spPr>
            <a:xfrm>
              <a:off x="4702075" y="2795600"/>
              <a:ext cx="85075" cy="85000"/>
            </a:xfrm>
            <a:custGeom>
              <a:avLst/>
              <a:gdLst/>
              <a:ahLst/>
              <a:cxnLst/>
              <a:rect l="l" t="t" r="r" b="b"/>
              <a:pathLst>
                <a:path w="3403" h="3400" extrusionOk="0">
                  <a:moveTo>
                    <a:pt x="1697" y="240"/>
                  </a:moveTo>
                  <a:lnTo>
                    <a:pt x="2200" y="1165"/>
                  </a:lnTo>
                  <a:cubicBezTo>
                    <a:pt x="2210" y="1177"/>
                    <a:pt x="2222" y="1190"/>
                    <a:pt x="2232" y="1196"/>
                  </a:cubicBezTo>
                  <a:lnTo>
                    <a:pt x="3154" y="1700"/>
                  </a:lnTo>
                  <a:lnTo>
                    <a:pt x="2232" y="2203"/>
                  </a:lnTo>
                  <a:cubicBezTo>
                    <a:pt x="2222" y="2213"/>
                    <a:pt x="2210" y="2222"/>
                    <a:pt x="2200" y="2235"/>
                  </a:cubicBezTo>
                  <a:lnTo>
                    <a:pt x="1697" y="3157"/>
                  </a:lnTo>
                  <a:lnTo>
                    <a:pt x="1193" y="2235"/>
                  </a:lnTo>
                  <a:cubicBezTo>
                    <a:pt x="1187" y="2222"/>
                    <a:pt x="1175" y="2213"/>
                    <a:pt x="1162" y="2203"/>
                  </a:cubicBezTo>
                  <a:lnTo>
                    <a:pt x="243" y="1700"/>
                  </a:lnTo>
                  <a:lnTo>
                    <a:pt x="1162" y="1196"/>
                  </a:lnTo>
                  <a:cubicBezTo>
                    <a:pt x="1175" y="1190"/>
                    <a:pt x="1187" y="1177"/>
                    <a:pt x="1193" y="1165"/>
                  </a:cubicBezTo>
                  <a:lnTo>
                    <a:pt x="1697" y="240"/>
                  </a:lnTo>
                  <a:close/>
                  <a:moveTo>
                    <a:pt x="1703" y="1"/>
                  </a:moveTo>
                  <a:cubicBezTo>
                    <a:pt x="1672" y="1"/>
                    <a:pt x="1647" y="16"/>
                    <a:pt x="1631" y="41"/>
                  </a:cubicBezTo>
                  <a:lnTo>
                    <a:pt x="1068" y="1067"/>
                  </a:lnTo>
                  <a:lnTo>
                    <a:pt x="42" y="1631"/>
                  </a:lnTo>
                  <a:cubicBezTo>
                    <a:pt x="16" y="1646"/>
                    <a:pt x="1" y="1668"/>
                    <a:pt x="1" y="1700"/>
                  </a:cubicBezTo>
                  <a:cubicBezTo>
                    <a:pt x="1" y="1731"/>
                    <a:pt x="16" y="1756"/>
                    <a:pt x="42" y="1772"/>
                  </a:cubicBezTo>
                  <a:lnTo>
                    <a:pt x="1068" y="2332"/>
                  </a:lnTo>
                  <a:lnTo>
                    <a:pt x="1631" y="3361"/>
                  </a:lnTo>
                  <a:cubicBezTo>
                    <a:pt x="1647" y="3383"/>
                    <a:pt x="1675" y="3399"/>
                    <a:pt x="1703" y="3399"/>
                  </a:cubicBezTo>
                  <a:cubicBezTo>
                    <a:pt x="1728" y="3399"/>
                    <a:pt x="1757" y="3383"/>
                    <a:pt x="1772" y="3361"/>
                  </a:cubicBezTo>
                  <a:lnTo>
                    <a:pt x="2336" y="2332"/>
                  </a:lnTo>
                  <a:lnTo>
                    <a:pt x="3362" y="1772"/>
                  </a:lnTo>
                  <a:cubicBezTo>
                    <a:pt x="3387" y="1756"/>
                    <a:pt x="3402" y="1731"/>
                    <a:pt x="3402" y="1700"/>
                  </a:cubicBezTo>
                  <a:cubicBezTo>
                    <a:pt x="3402" y="1668"/>
                    <a:pt x="3387" y="1646"/>
                    <a:pt x="3362" y="1631"/>
                  </a:cubicBezTo>
                  <a:lnTo>
                    <a:pt x="2336" y="1067"/>
                  </a:lnTo>
                  <a:lnTo>
                    <a:pt x="1772" y="41"/>
                  </a:lnTo>
                  <a:cubicBezTo>
                    <a:pt x="1757" y="16"/>
                    <a:pt x="1735" y="1"/>
                    <a:pt x="1703"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31"/>
            <p:cNvSpPr/>
            <p:nvPr/>
          </p:nvSpPr>
          <p:spPr>
            <a:xfrm>
              <a:off x="4780750" y="1820000"/>
              <a:ext cx="3950" cy="972175"/>
            </a:xfrm>
            <a:custGeom>
              <a:avLst/>
              <a:gdLst/>
              <a:ahLst/>
              <a:cxnLst/>
              <a:rect l="l" t="t" r="r" b="b"/>
              <a:pathLst>
                <a:path w="158" h="38887" extrusionOk="0">
                  <a:moveTo>
                    <a:pt x="79" y="1"/>
                  </a:moveTo>
                  <a:cubicBezTo>
                    <a:pt x="38" y="1"/>
                    <a:pt x="1" y="35"/>
                    <a:pt x="1" y="79"/>
                  </a:cubicBezTo>
                  <a:lnTo>
                    <a:pt x="1" y="38807"/>
                  </a:lnTo>
                  <a:cubicBezTo>
                    <a:pt x="1" y="38851"/>
                    <a:pt x="38" y="38886"/>
                    <a:pt x="79" y="38886"/>
                  </a:cubicBezTo>
                  <a:cubicBezTo>
                    <a:pt x="123" y="38886"/>
                    <a:pt x="158" y="38851"/>
                    <a:pt x="158" y="38807"/>
                  </a:cubicBezTo>
                  <a:lnTo>
                    <a:pt x="158" y="79"/>
                  </a:lnTo>
                  <a:cubicBezTo>
                    <a:pt x="158" y="35"/>
                    <a:pt x="123" y="1"/>
                    <a:pt x="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31"/>
            <p:cNvSpPr/>
            <p:nvPr/>
          </p:nvSpPr>
          <p:spPr>
            <a:xfrm>
              <a:off x="4780750" y="2884025"/>
              <a:ext cx="3950" cy="972150"/>
            </a:xfrm>
            <a:custGeom>
              <a:avLst/>
              <a:gdLst/>
              <a:ahLst/>
              <a:cxnLst/>
              <a:rect l="l" t="t" r="r" b="b"/>
              <a:pathLst>
                <a:path w="158" h="38886" extrusionOk="0">
                  <a:moveTo>
                    <a:pt x="79" y="1"/>
                  </a:moveTo>
                  <a:cubicBezTo>
                    <a:pt x="38" y="1"/>
                    <a:pt x="1" y="35"/>
                    <a:pt x="1" y="79"/>
                  </a:cubicBezTo>
                  <a:lnTo>
                    <a:pt x="1" y="38807"/>
                  </a:lnTo>
                  <a:cubicBezTo>
                    <a:pt x="1" y="38851"/>
                    <a:pt x="38" y="38886"/>
                    <a:pt x="79" y="38886"/>
                  </a:cubicBezTo>
                  <a:cubicBezTo>
                    <a:pt x="123" y="38886"/>
                    <a:pt x="158" y="38851"/>
                    <a:pt x="158" y="38807"/>
                  </a:cubicBezTo>
                  <a:lnTo>
                    <a:pt x="158" y="79"/>
                  </a:lnTo>
                  <a:cubicBezTo>
                    <a:pt x="158" y="35"/>
                    <a:pt x="123" y="1"/>
                    <a:pt x="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ground 1">
  <p:cSld name="BLANK_1_1_1_1_1_1_1_2">
    <p:bg>
      <p:bgPr>
        <a:solidFill>
          <a:schemeClr val="accent2"/>
        </a:solidFill>
        <a:effectLst/>
      </p:bgPr>
    </p:bg>
    <p:spTree>
      <p:nvGrpSpPr>
        <p:cNvPr id="1" name="Shape 1425"/>
        <p:cNvGrpSpPr/>
        <p:nvPr/>
      </p:nvGrpSpPr>
      <p:grpSpPr>
        <a:xfrm>
          <a:off x="0" y="0"/>
          <a:ext cx="0" cy="0"/>
          <a:chOff x="0" y="0"/>
          <a:chExt cx="0" cy="0"/>
        </a:xfrm>
      </p:grpSpPr>
      <p:grpSp>
        <p:nvGrpSpPr>
          <p:cNvPr id="1426" name="Google Shape;1426;p32"/>
          <p:cNvGrpSpPr/>
          <p:nvPr/>
        </p:nvGrpSpPr>
        <p:grpSpPr>
          <a:xfrm>
            <a:off x="106373" y="132686"/>
            <a:ext cx="8931254" cy="4878128"/>
            <a:chOff x="510700" y="1660775"/>
            <a:chExt cx="4311075" cy="2354650"/>
          </a:xfrm>
        </p:grpSpPr>
        <p:sp>
          <p:nvSpPr>
            <p:cNvPr id="1427" name="Google Shape;1427;p32"/>
            <p:cNvSpPr/>
            <p:nvPr/>
          </p:nvSpPr>
          <p:spPr>
            <a:xfrm>
              <a:off x="510700" y="1660775"/>
              <a:ext cx="4311075" cy="2354650"/>
            </a:xfrm>
            <a:custGeom>
              <a:avLst/>
              <a:gdLst/>
              <a:ahLst/>
              <a:cxnLst/>
              <a:rect l="l" t="t" r="r" b="b"/>
              <a:pathLst>
                <a:path w="172443" h="94186" extrusionOk="0">
                  <a:moveTo>
                    <a:pt x="171753" y="158"/>
                  </a:moveTo>
                  <a:cubicBezTo>
                    <a:pt x="172042" y="158"/>
                    <a:pt x="172278" y="394"/>
                    <a:pt x="172278" y="686"/>
                  </a:cubicBezTo>
                  <a:lnTo>
                    <a:pt x="172278" y="93496"/>
                  </a:lnTo>
                  <a:cubicBezTo>
                    <a:pt x="172278" y="93789"/>
                    <a:pt x="172042" y="94025"/>
                    <a:pt x="171753" y="94025"/>
                  </a:cubicBezTo>
                  <a:lnTo>
                    <a:pt x="681" y="94025"/>
                  </a:lnTo>
                  <a:cubicBezTo>
                    <a:pt x="391" y="94025"/>
                    <a:pt x="155" y="93789"/>
                    <a:pt x="155" y="93496"/>
                  </a:cubicBezTo>
                  <a:lnTo>
                    <a:pt x="155" y="686"/>
                  </a:lnTo>
                  <a:cubicBezTo>
                    <a:pt x="155" y="394"/>
                    <a:pt x="391" y="158"/>
                    <a:pt x="681" y="158"/>
                  </a:cubicBezTo>
                  <a:close/>
                  <a:moveTo>
                    <a:pt x="687" y="0"/>
                  </a:moveTo>
                  <a:cubicBezTo>
                    <a:pt x="309" y="0"/>
                    <a:pt x="1" y="309"/>
                    <a:pt x="1" y="686"/>
                  </a:cubicBezTo>
                  <a:lnTo>
                    <a:pt x="1" y="93502"/>
                  </a:lnTo>
                  <a:cubicBezTo>
                    <a:pt x="1" y="93880"/>
                    <a:pt x="309" y="94185"/>
                    <a:pt x="687" y="94185"/>
                  </a:cubicBezTo>
                  <a:lnTo>
                    <a:pt x="171756" y="94185"/>
                  </a:lnTo>
                  <a:cubicBezTo>
                    <a:pt x="172134" y="94185"/>
                    <a:pt x="172442" y="93880"/>
                    <a:pt x="172442" y="93496"/>
                  </a:cubicBezTo>
                  <a:lnTo>
                    <a:pt x="172442" y="686"/>
                  </a:lnTo>
                  <a:cubicBezTo>
                    <a:pt x="172442" y="309"/>
                    <a:pt x="172134" y="0"/>
                    <a:pt x="171756"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32"/>
            <p:cNvSpPr/>
            <p:nvPr/>
          </p:nvSpPr>
          <p:spPr>
            <a:xfrm>
              <a:off x="535500" y="3864550"/>
              <a:ext cx="123125" cy="116250"/>
            </a:xfrm>
            <a:custGeom>
              <a:avLst/>
              <a:gdLst/>
              <a:ahLst/>
              <a:cxnLst/>
              <a:rect l="l" t="t" r="r" b="b"/>
              <a:pathLst>
                <a:path w="4925" h="4650" extrusionOk="0">
                  <a:moveTo>
                    <a:pt x="2436" y="162"/>
                  </a:moveTo>
                  <a:cubicBezTo>
                    <a:pt x="2360" y="216"/>
                    <a:pt x="2285" y="275"/>
                    <a:pt x="2222" y="351"/>
                  </a:cubicBezTo>
                  <a:cubicBezTo>
                    <a:pt x="1913" y="656"/>
                    <a:pt x="1743" y="1065"/>
                    <a:pt x="1743" y="1503"/>
                  </a:cubicBezTo>
                  <a:cubicBezTo>
                    <a:pt x="1743" y="1940"/>
                    <a:pt x="1917" y="2352"/>
                    <a:pt x="2222" y="2658"/>
                  </a:cubicBezTo>
                  <a:cubicBezTo>
                    <a:pt x="2530" y="2966"/>
                    <a:pt x="2939" y="3136"/>
                    <a:pt x="3377" y="3136"/>
                  </a:cubicBezTo>
                  <a:cubicBezTo>
                    <a:pt x="3808" y="3136"/>
                    <a:pt x="4220" y="2963"/>
                    <a:pt x="4528" y="2654"/>
                  </a:cubicBezTo>
                  <a:cubicBezTo>
                    <a:pt x="4595" y="2588"/>
                    <a:pt x="4654" y="2513"/>
                    <a:pt x="4708" y="2440"/>
                  </a:cubicBezTo>
                  <a:lnTo>
                    <a:pt x="4708" y="2440"/>
                  </a:lnTo>
                  <a:cubicBezTo>
                    <a:pt x="4686" y="2969"/>
                    <a:pt x="4462" y="3479"/>
                    <a:pt x="4078" y="3860"/>
                  </a:cubicBezTo>
                  <a:cubicBezTo>
                    <a:pt x="3656" y="4280"/>
                    <a:pt x="3101" y="4491"/>
                    <a:pt x="2546" y="4491"/>
                  </a:cubicBezTo>
                  <a:cubicBezTo>
                    <a:pt x="1992" y="4491"/>
                    <a:pt x="1438" y="4281"/>
                    <a:pt x="1017" y="3860"/>
                  </a:cubicBezTo>
                  <a:cubicBezTo>
                    <a:pt x="170" y="3013"/>
                    <a:pt x="170" y="1635"/>
                    <a:pt x="1017" y="792"/>
                  </a:cubicBezTo>
                  <a:cubicBezTo>
                    <a:pt x="1397" y="411"/>
                    <a:pt x="1904" y="187"/>
                    <a:pt x="2436" y="162"/>
                  </a:cubicBezTo>
                  <a:close/>
                  <a:moveTo>
                    <a:pt x="2549" y="1"/>
                  </a:moveTo>
                  <a:cubicBezTo>
                    <a:pt x="1935" y="1"/>
                    <a:pt x="1342" y="243"/>
                    <a:pt x="906" y="681"/>
                  </a:cubicBezTo>
                  <a:cubicBezTo>
                    <a:pt x="0" y="1585"/>
                    <a:pt x="0" y="3060"/>
                    <a:pt x="906" y="3970"/>
                  </a:cubicBezTo>
                  <a:cubicBezTo>
                    <a:pt x="1356" y="4423"/>
                    <a:pt x="1951" y="4650"/>
                    <a:pt x="2546" y="4650"/>
                  </a:cubicBezTo>
                  <a:cubicBezTo>
                    <a:pt x="3141" y="4650"/>
                    <a:pt x="3739" y="4423"/>
                    <a:pt x="4198" y="3970"/>
                  </a:cubicBezTo>
                  <a:cubicBezTo>
                    <a:pt x="4683" y="3485"/>
                    <a:pt x="4925" y="2821"/>
                    <a:pt x="4871" y="2142"/>
                  </a:cubicBezTo>
                  <a:cubicBezTo>
                    <a:pt x="4865" y="2104"/>
                    <a:pt x="4840" y="2075"/>
                    <a:pt x="4802" y="2069"/>
                  </a:cubicBezTo>
                  <a:cubicBezTo>
                    <a:pt x="4800" y="2069"/>
                    <a:pt x="4797" y="2069"/>
                    <a:pt x="4795" y="2069"/>
                  </a:cubicBezTo>
                  <a:cubicBezTo>
                    <a:pt x="4763" y="2069"/>
                    <a:pt x="4732" y="2087"/>
                    <a:pt x="4717" y="2116"/>
                  </a:cubicBezTo>
                  <a:cubicBezTo>
                    <a:pt x="4645" y="2274"/>
                    <a:pt x="4547" y="2415"/>
                    <a:pt x="4421" y="2541"/>
                  </a:cubicBezTo>
                  <a:cubicBezTo>
                    <a:pt x="4141" y="2821"/>
                    <a:pt x="3773" y="2972"/>
                    <a:pt x="3380" y="2972"/>
                  </a:cubicBezTo>
                  <a:cubicBezTo>
                    <a:pt x="2986" y="2972"/>
                    <a:pt x="2615" y="2821"/>
                    <a:pt x="2338" y="2541"/>
                  </a:cubicBezTo>
                  <a:cubicBezTo>
                    <a:pt x="2058" y="2264"/>
                    <a:pt x="1904" y="1893"/>
                    <a:pt x="1904" y="1500"/>
                  </a:cubicBezTo>
                  <a:cubicBezTo>
                    <a:pt x="1904" y="1106"/>
                    <a:pt x="2058" y="735"/>
                    <a:pt x="2338" y="455"/>
                  </a:cubicBezTo>
                  <a:cubicBezTo>
                    <a:pt x="2458" y="332"/>
                    <a:pt x="2599" y="231"/>
                    <a:pt x="2757" y="162"/>
                  </a:cubicBezTo>
                  <a:cubicBezTo>
                    <a:pt x="2788" y="146"/>
                    <a:pt x="2810" y="112"/>
                    <a:pt x="2801" y="74"/>
                  </a:cubicBezTo>
                  <a:cubicBezTo>
                    <a:pt x="2798" y="39"/>
                    <a:pt x="2766" y="11"/>
                    <a:pt x="2732" y="8"/>
                  </a:cubicBezTo>
                  <a:cubicBezTo>
                    <a:pt x="2670" y="3"/>
                    <a:pt x="2609" y="1"/>
                    <a:pt x="254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32"/>
            <p:cNvSpPr/>
            <p:nvPr/>
          </p:nvSpPr>
          <p:spPr>
            <a:xfrm>
              <a:off x="541075" y="1695300"/>
              <a:ext cx="117475" cy="116225"/>
            </a:xfrm>
            <a:custGeom>
              <a:avLst/>
              <a:gdLst/>
              <a:ahLst/>
              <a:cxnLst/>
              <a:rect l="l" t="t" r="r" b="b"/>
              <a:pathLst>
                <a:path w="4699" h="4649" extrusionOk="0">
                  <a:moveTo>
                    <a:pt x="2323" y="161"/>
                  </a:moveTo>
                  <a:cubicBezTo>
                    <a:pt x="2877" y="161"/>
                    <a:pt x="3431" y="375"/>
                    <a:pt x="3855" y="803"/>
                  </a:cubicBezTo>
                  <a:cubicBezTo>
                    <a:pt x="4239" y="1184"/>
                    <a:pt x="4460" y="1691"/>
                    <a:pt x="4485" y="2223"/>
                  </a:cubicBezTo>
                  <a:cubicBezTo>
                    <a:pt x="4431" y="2144"/>
                    <a:pt x="4372" y="2075"/>
                    <a:pt x="4305" y="2005"/>
                  </a:cubicBezTo>
                  <a:cubicBezTo>
                    <a:pt x="3997" y="1697"/>
                    <a:pt x="3588" y="1527"/>
                    <a:pt x="3154" y="1527"/>
                  </a:cubicBezTo>
                  <a:cubicBezTo>
                    <a:pt x="2716" y="1527"/>
                    <a:pt x="2307" y="1697"/>
                    <a:pt x="1999" y="2002"/>
                  </a:cubicBezTo>
                  <a:cubicBezTo>
                    <a:pt x="1363" y="2641"/>
                    <a:pt x="1363" y="3673"/>
                    <a:pt x="1999" y="4312"/>
                  </a:cubicBezTo>
                  <a:cubicBezTo>
                    <a:pt x="2068" y="4378"/>
                    <a:pt x="2137" y="4438"/>
                    <a:pt x="2213" y="4491"/>
                  </a:cubicBezTo>
                  <a:cubicBezTo>
                    <a:pt x="1681" y="4469"/>
                    <a:pt x="1174" y="4246"/>
                    <a:pt x="794" y="3862"/>
                  </a:cubicBezTo>
                  <a:cubicBezTo>
                    <a:pt x="384" y="3453"/>
                    <a:pt x="158" y="2909"/>
                    <a:pt x="158" y="2330"/>
                  </a:cubicBezTo>
                  <a:cubicBezTo>
                    <a:pt x="158" y="1751"/>
                    <a:pt x="384" y="1203"/>
                    <a:pt x="794" y="794"/>
                  </a:cubicBezTo>
                  <a:cubicBezTo>
                    <a:pt x="1212" y="375"/>
                    <a:pt x="1769" y="161"/>
                    <a:pt x="2323" y="161"/>
                  </a:cubicBezTo>
                  <a:close/>
                  <a:moveTo>
                    <a:pt x="2325" y="1"/>
                  </a:moveTo>
                  <a:cubicBezTo>
                    <a:pt x="1729" y="1"/>
                    <a:pt x="1133" y="227"/>
                    <a:pt x="680" y="681"/>
                  </a:cubicBezTo>
                  <a:cubicBezTo>
                    <a:pt x="243" y="1121"/>
                    <a:pt x="1" y="1703"/>
                    <a:pt x="1" y="2323"/>
                  </a:cubicBezTo>
                  <a:cubicBezTo>
                    <a:pt x="1" y="2946"/>
                    <a:pt x="243" y="3529"/>
                    <a:pt x="680" y="3969"/>
                  </a:cubicBezTo>
                  <a:cubicBezTo>
                    <a:pt x="1118" y="4406"/>
                    <a:pt x="1706" y="4649"/>
                    <a:pt x="2320" y="4649"/>
                  </a:cubicBezTo>
                  <a:cubicBezTo>
                    <a:pt x="2383" y="4649"/>
                    <a:pt x="2446" y="4646"/>
                    <a:pt x="2502" y="4646"/>
                  </a:cubicBezTo>
                  <a:cubicBezTo>
                    <a:pt x="2540" y="4642"/>
                    <a:pt x="2565" y="4614"/>
                    <a:pt x="2575" y="4580"/>
                  </a:cubicBezTo>
                  <a:cubicBezTo>
                    <a:pt x="2581" y="4545"/>
                    <a:pt x="2562" y="4507"/>
                    <a:pt x="2531" y="4491"/>
                  </a:cubicBezTo>
                  <a:cubicBezTo>
                    <a:pt x="2376" y="4422"/>
                    <a:pt x="2235" y="4325"/>
                    <a:pt x="2109" y="4199"/>
                  </a:cubicBezTo>
                  <a:cubicBezTo>
                    <a:pt x="1536" y="3620"/>
                    <a:pt x="1536" y="2682"/>
                    <a:pt x="2109" y="2109"/>
                  </a:cubicBezTo>
                  <a:cubicBezTo>
                    <a:pt x="2389" y="1829"/>
                    <a:pt x="2760" y="1675"/>
                    <a:pt x="3154" y="1675"/>
                  </a:cubicBezTo>
                  <a:cubicBezTo>
                    <a:pt x="3547" y="1675"/>
                    <a:pt x="3915" y="1829"/>
                    <a:pt x="4195" y="2109"/>
                  </a:cubicBezTo>
                  <a:cubicBezTo>
                    <a:pt x="4321" y="2235"/>
                    <a:pt x="4419" y="2377"/>
                    <a:pt x="4491" y="2534"/>
                  </a:cubicBezTo>
                  <a:cubicBezTo>
                    <a:pt x="4505" y="2564"/>
                    <a:pt x="4533" y="2583"/>
                    <a:pt x="4563" y="2583"/>
                  </a:cubicBezTo>
                  <a:cubicBezTo>
                    <a:pt x="4567" y="2583"/>
                    <a:pt x="4572" y="2582"/>
                    <a:pt x="4576" y="2581"/>
                  </a:cubicBezTo>
                  <a:cubicBezTo>
                    <a:pt x="4611" y="2575"/>
                    <a:pt x="4639" y="2544"/>
                    <a:pt x="4642" y="2509"/>
                  </a:cubicBezTo>
                  <a:cubicBezTo>
                    <a:pt x="4699" y="1829"/>
                    <a:pt x="4453" y="1165"/>
                    <a:pt x="3972" y="681"/>
                  </a:cubicBezTo>
                  <a:cubicBezTo>
                    <a:pt x="3517" y="227"/>
                    <a:pt x="2921" y="1"/>
                    <a:pt x="2325"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32"/>
            <p:cNvSpPr/>
            <p:nvPr/>
          </p:nvSpPr>
          <p:spPr>
            <a:xfrm>
              <a:off x="4667150" y="1695175"/>
              <a:ext cx="117400" cy="116350"/>
            </a:xfrm>
            <a:custGeom>
              <a:avLst/>
              <a:gdLst/>
              <a:ahLst/>
              <a:cxnLst/>
              <a:rect l="l" t="t" r="r" b="b"/>
              <a:pathLst>
                <a:path w="4696" h="4654" extrusionOk="0">
                  <a:moveTo>
                    <a:pt x="2384" y="163"/>
                  </a:moveTo>
                  <a:cubicBezTo>
                    <a:pt x="2938" y="163"/>
                    <a:pt x="3491" y="373"/>
                    <a:pt x="3912" y="796"/>
                  </a:cubicBezTo>
                  <a:cubicBezTo>
                    <a:pt x="4321" y="1205"/>
                    <a:pt x="4548" y="1752"/>
                    <a:pt x="4548" y="2331"/>
                  </a:cubicBezTo>
                  <a:cubicBezTo>
                    <a:pt x="4548" y="2907"/>
                    <a:pt x="4321" y="3455"/>
                    <a:pt x="3912" y="3864"/>
                  </a:cubicBezTo>
                  <a:cubicBezTo>
                    <a:pt x="3531" y="4245"/>
                    <a:pt x="3025" y="4465"/>
                    <a:pt x="2493" y="4493"/>
                  </a:cubicBezTo>
                  <a:cubicBezTo>
                    <a:pt x="2568" y="4440"/>
                    <a:pt x="2638" y="4380"/>
                    <a:pt x="2707" y="4314"/>
                  </a:cubicBezTo>
                  <a:cubicBezTo>
                    <a:pt x="3343" y="3675"/>
                    <a:pt x="3343" y="2640"/>
                    <a:pt x="2707" y="2004"/>
                  </a:cubicBezTo>
                  <a:cubicBezTo>
                    <a:pt x="2398" y="1696"/>
                    <a:pt x="1989" y="1526"/>
                    <a:pt x="1552" y="1526"/>
                  </a:cubicBezTo>
                  <a:cubicBezTo>
                    <a:pt x="1111" y="1526"/>
                    <a:pt x="702" y="1696"/>
                    <a:pt x="400" y="2001"/>
                  </a:cubicBezTo>
                  <a:cubicBezTo>
                    <a:pt x="334" y="2067"/>
                    <a:pt x="274" y="2143"/>
                    <a:pt x="221" y="2215"/>
                  </a:cubicBezTo>
                  <a:cubicBezTo>
                    <a:pt x="243" y="1686"/>
                    <a:pt x="466" y="1177"/>
                    <a:pt x="850" y="796"/>
                  </a:cubicBezTo>
                  <a:cubicBezTo>
                    <a:pt x="1273" y="375"/>
                    <a:pt x="1829" y="163"/>
                    <a:pt x="2384" y="163"/>
                  </a:cubicBezTo>
                  <a:close/>
                  <a:moveTo>
                    <a:pt x="2372" y="0"/>
                  </a:moveTo>
                  <a:cubicBezTo>
                    <a:pt x="1777" y="0"/>
                    <a:pt x="1182" y="228"/>
                    <a:pt x="727" y="682"/>
                  </a:cubicBezTo>
                  <a:cubicBezTo>
                    <a:pt x="243" y="1167"/>
                    <a:pt x="1" y="1831"/>
                    <a:pt x="54" y="2511"/>
                  </a:cubicBezTo>
                  <a:cubicBezTo>
                    <a:pt x="57" y="2545"/>
                    <a:pt x="86" y="2574"/>
                    <a:pt x="120" y="2583"/>
                  </a:cubicBezTo>
                  <a:cubicBezTo>
                    <a:pt x="123" y="2583"/>
                    <a:pt x="125" y="2584"/>
                    <a:pt x="128" y="2584"/>
                  </a:cubicBezTo>
                  <a:cubicBezTo>
                    <a:pt x="160" y="2584"/>
                    <a:pt x="194" y="2565"/>
                    <a:pt x="208" y="2536"/>
                  </a:cubicBezTo>
                  <a:cubicBezTo>
                    <a:pt x="277" y="2379"/>
                    <a:pt x="375" y="2237"/>
                    <a:pt x="501" y="2111"/>
                  </a:cubicBezTo>
                  <a:cubicBezTo>
                    <a:pt x="781" y="1831"/>
                    <a:pt x="1152" y="1677"/>
                    <a:pt x="1546" y="1677"/>
                  </a:cubicBezTo>
                  <a:cubicBezTo>
                    <a:pt x="1939" y="1677"/>
                    <a:pt x="2307" y="1831"/>
                    <a:pt x="2587" y="2111"/>
                  </a:cubicBezTo>
                  <a:cubicBezTo>
                    <a:pt x="3163" y="2687"/>
                    <a:pt x="3163" y="3625"/>
                    <a:pt x="2587" y="4197"/>
                  </a:cubicBezTo>
                  <a:cubicBezTo>
                    <a:pt x="2465" y="4323"/>
                    <a:pt x="2323" y="4424"/>
                    <a:pt x="2166" y="4493"/>
                  </a:cubicBezTo>
                  <a:cubicBezTo>
                    <a:pt x="2134" y="4509"/>
                    <a:pt x="2115" y="4544"/>
                    <a:pt x="2122" y="4581"/>
                  </a:cubicBezTo>
                  <a:cubicBezTo>
                    <a:pt x="2128" y="4616"/>
                    <a:pt x="2159" y="4644"/>
                    <a:pt x="2194" y="4647"/>
                  </a:cubicBezTo>
                  <a:cubicBezTo>
                    <a:pt x="2257" y="4651"/>
                    <a:pt x="2320" y="4654"/>
                    <a:pt x="2383" y="4654"/>
                  </a:cubicBezTo>
                  <a:cubicBezTo>
                    <a:pt x="2996" y="4654"/>
                    <a:pt x="3588" y="4415"/>
                    <a:pt x="4016" y="3971"/>
                  </a:cubicBezTo>
                  <a:cubicBezTo>
                    <a:pt x="4456" y="3530"/>
                    <a:pt x="4696" y="2948"/>
                    <a:pt x="4696" y="2325"/>
                  </a:cubicBezTo>
                  <a:cubicBezTo>
                    <a:pt x="4696" y="1705"/>
                    <a:pt x="4456" y="1123"/>
                    <a:pt x="4016" y="682"/>
                  </a:cubicBezTo>
                  <a:cubicBezTo>
                    <a:pt x="3561" y="228"/>
                    <a:pt x="2966" y="0"/>
                    <a:pt x="2372"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32"/>
            <p:cNvSpPr/>
            <p:nvPr/>
          </p:nvSpPr>
          <p:spPr>
            <a:xfrm>
              <a:off x="4667300" y="3864550"/>
              <a:ext cx="123225" cy="116250"/>
            </a:xfrm>
            <a:custGeom>
              <a:avLst/>
              <a:gdLst/>
              <a:ahLst/>
              <a:cxnLst/>
              <a:rect l="l" t="t" r="r" b="b"/>
              <a:pathLst>
                <a:path w="4929" h="4650" extrusionOk="0">
                  <a:moveTo>
                    <a:pt x="2484" y="159"/>
                  </a:moveTo>
                  <a:cubicBezTo>
                    <a:pt x="3012" y="181"/>
                    <a:pt x="3522" y="404"/>
                    <a:pt x="3903" y="788"/>
                  </a:cubicBezTo>
                  <a:cubicBezTo>
                    <a:pt x="4749" y="1632"/>
                    <a:pt x="4749" y="3010"/>
                    <a:pt x="3903" y="3857"/>
                  </a:cubicBezTo>
                  <a:cubicBezTo>
                    <a:pt x="3480" y="4278"/>
                    <a:pt x="2925" y="4489"/>
                    <a:pt x="2370" y="4489"/>
                  </a:cubicBezTo>
                  <a:cubicBezTo>
                    <a:pt x="1816" y="4489"/>
                    <a:pt x="1261" y="4278"/>
                    <a:pt x="838" y="3857"/>
                  </a:cubicBezTo>
                  <a:cubicBezTo>
                    <a:pt x="457" y="3473"/>
                    <a:pt x="237" y="2966"/>
                    <a:pt x="209" y="2434"/>
                  </a:cubicBezTo>
                  <a:lnTo>
                    <a:pt x="209" y="2434"/>
                  </a:lnTo>
                  <a:cubicBezTo>
                    <a:pt x="262" y="2513"/>
                    <a:pt x="325" y="2585"/>
                    <a:pt x="391" y="2645"/>
                  </a:cubicBezTo>
                  <a:cubicBezTo>
                    <a:pt x="696" y="2953"/>
                    <a:pt x="1105" y="3123"/>
                    <a:pt x="1543" y="3123"/>
                  </a:cubicBezTo>
                  <a:cubicBezTo>
                    <a:pt x="1980" y="3123"/>
                    <a:pt x="2389" y="2953"/>
                    <a:pt x="2695" y="2648"/>
                  </a:cubicBezTo>
                  <a:cubicBezTo>
                    <a:pt x="3006" y="2337"/>
                    <a:pt x="3176" y="1928"/>
                    <a:pt x="3176" y="1490"/>
                  </a:cubicBezTo>
                  <a:cubicBezTo>
                    <a:pt x="3176" y="1059"/>
                    <a:pt x="3003" y="647"/>
                    <a:pt x="2695" y="338"/>
                  </a:cubicBezTo>
                  <a:cubicBezTo>
                    <a:pt x="2628" y="272"/>
                    <a:pt x="2556" y="213"/>
                    <a:pt x="2484" y="159"/>
                  </a:cubicBezTo>
                  <a:close/>
                  <a:moveTo>
                    <a:pt x="2379" y="1"/>
                  </a:moveTo>
                  <a:cubicBezTo>
                    <a:pt x="2318" y="1"/>
                    <a:pt x="2256" y="3"/>
                    <a:pt x="2194" y="8"/>
                  </a:cubicBezTo>
                  <a:cubicBezTo>
                    <a:pt x="2160" y="11"/>
                    <a:pt x="2131" y="39"/>
                    <a:pt x="2125" y="74"/>
                  </a:cubicBezTo>
                  <a:cubicBezTo>
                    <a:pt x="2116" y="109"/>
                    <a:pt x="2138" y="146"/>
                    <a:pt x="2169" y="162"/>
                  </a:cubicBezTo>
                  <a:cubicBezTo>
                    <a:pt x="2320" y="231"/>
                    <a:pt x="2462" y="332"/>
                    <a:pt x="2588" y="455"/>
                  </a:cubicBezTo>
                  <a:cubicBezTo>
                    <a:pt x="2868" y="735"/>
                    <a:pt x="3022" y="1106"/>
                    <a:pt x="3022" y="1500"/>
                  </a:cubicBezTo>
                  <a:cubicBezTo>
                    <a:pt x="3022" y="1893"/>
                    <a:pt x="2868" y="2261"/>
                    <a:pt x="2588" y="2541"/>
                  </a:cubicBezTo>
                  <a:cubicBezTo>
                    <a:pt x="2311" y="2821"/>
                    <a:pt x="1939" y="2972"/>
                    <a:pt x="1546" y="2972"/>
                  </a:cubicBezTo>
                  <a:cubicBezTo>
                    <a:pt x="1153" y="2972"/>
                    <a:pt x="784" y="2821"/>
                    <a:pt x="504" y="2541"/>
                  </a:cubicBezTo>
                  <a:cubicBezTo>
                    <a:pt x="378" y="2415"/>
                    <a:pt x="281" y="2274"/>
                    <a:pt x="209" y="2116"/>
                  </a:cubicBezTo>
                  <a:cubicBezTo>
                    <a:pt x="195" y="2086"/>
                    <a:pt x="167" y="2068"/>
                    <a:pt x="137" y="2068"/>
                  </a:cubicBezTo>
                  <a:cubicBezTo>
                    <a:pt x="132" y="2068"/>
                    <a:pt x="128" y="2068"/>
                    <a:pt x="124" y="2069"/>
                  </a:cubicBezTo>
                  <a:cubicBezTo>
                    <a:pt x="89" y="2072"/>
                    <a:pt x="61" y="2104"/>
                    <a:pt x="54" y="2142"/>
                  </a:cubicBezTo>
                  <a:cubicBezTo>
                    <a:pt x="1" y="2821"/>
                    <a:pt x="246" y="3485"/>
                    <a:pt x="728" y="3970"/>
                  </a:cubicBezTo>
                  <a:cubicBezTo>
                    <a:pt x="1181" y="4423"/>
                    <a:pt x="1779" y="4650"/>
                    <a:pt x="2374" y="4650"/>
                  </a:cubicBezTo>
                  <a:cubicBezTo>
                    <a:pt x="2965" y="4650"/>
                    <a:pt x="3566" y="4426"/>
                    <a:pt x="4019" y="3970"/>
                  </a:cubicBezTo>
                  <a:cubicBezTo>
                    <a:pt x="4929" y="3064"/>
                    <a:pt x="4929" y="1591"/>
                    <a:pt x="4019" y="681"/>
                  </a:cubicBezTo>
                  <a:cubicBezTo>
                    <a:pt x="3585" y="241"/>
                    <a:pt x="2991" y="1"/>
                    <a:pt x="23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32"/>
            <p:cNvSpPr/>
            <p:nvPr/>
          </p:nvSpPr>
          <p:spPr>
            <a:xfrm>
              <a:off x="538625" y="2795600"/>
              <a:ext cx="85000" cy="85000"/>
            </a:xfrm>
            <a:custGeom>
              <a:avLst/>
              <a:gdLst/>
              <a:ahLst/>
              <a:cxnLst/>
              <a:rect l="l" t="t" r="r" b="b"/>
              <a:pathLst>
                <a:path w="3400" h="3400" extrusionOk="0">
                  <a:moveTo>
                    <a:pt x="1700" y="240"/>
                  </a:moveTo>
                  <a:lnTo>
                    <a:pt x="2204" y="1165"/>
                  </a:lnTo>
                  <a:cubicBezTo>
                    <a:pt x="2213" y="1177"/>
                    <a:pt x="2223" y="1190"/>
                    <a:pt x="2235" y="1196"/>
                  </a:cubicBezTo>
                  <a:lnTo>
                    <a:pt x="3157" y="1700"/>
                  </a:lnTo>
                  <a:lnTo>
                    <a:pt x="2235" y="2203"/>
                  </a:lnTo>
                  <a:cubicBezTo>
                    <a:pt x="2223" y="2213"/>
                    <a:pt x="2213" y="2222"/>
                    <a:pt x="2204" y="2235"/>
                  </a:cubicBezTo>
                  <a:lnTo>
                    <a:pt x="1700" y="3157"/>
                  </a:lnTo>
                  <a:lnTo>
                    <a:pt x="1197" y="2235"/>
                  </a:lnTo>
                  <a:cubicBezTo>
                    <a:pt x="1190" y="2222"/>
                    <a:pt x="1178" y="2213"/>
                    <a:pt x="1165" y="2203"/>
                  </a:cubicBezTo>
                  <a:lnTo>
                    <a:pt x="246" y="1700"/>
                  </a:lnTo>
                  <a:lnTo>
                    <a:pt x="1165" y="1196"/>
                  </a:lnTo>
                  <a:cubicBezTo>
                    <a:pt x="1178" y="1190"/>
                    <a:pt x="1190" y="1177"/>
                    <a:pt x="1197" y="1165"/>
                  </a:cubicBezTo>
                  <a:lnTo>
                    <a:pt x="1700" y="240"/>
                  </a:lnTo>
                  <a:close/>
                  <a:moveTo>
                    <a:pt x="1700" y="1"/>
                  </a:moveTo>
                  <a:cubicBezTo>
                    <a:pt x="1669" y="1"/>
                    <a:pt x="1647" y="16"/>
                    <a:pt x="1631" y="41"/>
                  </a:cubicBezTo>
                  <a:lnTo>
                    <a:pt x="1068" y="1067"/>
                  </a:lnTo>
                  <a:lnTo>
                    <a:pt x="39" y="1631"/>
                  </a:lnTo>
                  <a:cubicBezTo>
                    <a:pt x="17" y="1646"/>
                    <a:pt x="1" y="1668"/>
                    <a:pt x="1" y="1700"/>
                  </a:cubicBezTo>
                  <a:cubicBezTo>
                    <a:pt x="1" y="1731"/>
                    <a:pt x="17" y="1756"/>
                    <a:pt x="39" y="1772"/>
                  </a:cubicBezTo>
                  <a:lnTo>
                    <a:pt x="1068" y="2332"/>
                  </a:lnTo>
                  <a:lnTo>
                    <a:pt x="1631" y="3361"/>
                  </a:lnTo>
                  <a:cubicBezTo>
                    <a:pt x="1647" y="3383"/>
                    <a:pt x="1672" y="3399"/>
                    <a:pt x="1700" y="3399"/>
                  </a:cubicBezTo>
                  <a:cubicBezTo>
                    <a:pt x="1732" y="3399"/>
                    <a:pt x="1757" y="3383"/>
                    <a:pt x="1773" y="3358"/>
                  </a:cubicBezTo>
                  <a:lnTo>
                    <a:pt x="2333" y="2332"/>
                  </a:lnTo>
                  <a:lnTo>
                    <a:pt x="3362" y="1772"/>
                  </a:lnTo>
                  <a:cubicBezTo>
                    <a:pt x="3384" y="1756"/>
                    <a:pt x="3400" y="1731"/>
                    <a:pt x="3400" y="1700"/>
                  </a:cubicBezTo>
                  <a:cubicBezTo>
                    <a:pt x="3400" y="1668"/>
                    <a:pt x="3384" y="1646"/>
                    <a:pt x="3362" y="1631"/>
                  </a:cubicBezTo>
                  <a:lnTo>
                    <a:pt x="2333" y="1067"/>
                  </a:lnTo>
                  <a:lnTo>
                    <a:pt x="1773" y="41"/>
                  </a:lnTo>
                  <a:cubicBezTo>
                    <a:pt x="1757" y="16"/>
                    <a:pt x="1732" y="1"/>
                    <a:pt x="1700"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32"/>
            <p:cNvSpPr/>
            <p:nvPr/>
          </p:nvSpPr>
          <p:spPr>
            <a:xfrm>
              <a:off x="541000" y="1820000"/>
              <a:ext cx="3950" cy="972175"/>
            </a:xfrm>
            <a:custGeom>
              <a:avLst/>
              <a:gdLst/>
              <a:ahLst/>
              <a:cxnLst/>
              <a:rect l="l" t="t" r="r" b="b"/>
              <a:pathLst>
                <a:path w="158" h="38887" extrusionOk="0">
                  <a:moveTo>
                    <a:pt x="79" y="1"/>
                  </a:moveTo>
                  <a:cubicBezTo>
                    <a:pt x="35" y="1"/>
                    <a:pt x="0" y="35"/>
                    <a:pt x="0" y="79"/>
                  </a:cubicBezTo>
                  <a:lnTo>
                    <a:pt x="0" y="38807"/>
                  </a:lnTo>
                  <a:cubicBezTo>
                    <a:pt x="0" y="38851"/>
                    <a:pt x="35" y="38886"/>
                    <a:pt x="79" y="38886"/>
                  </a:cubicBezTo>
                  <a:cubicBezTo>
                    <a:pt x="123" y="38886"/>
                    <a:pt x="158" y="38851"/>
                    <a:pt x="158" y="38807"/>
                  </a:cubicBezTo>
                  <a:lnTo>
                    <a:pt x="158" y="79"/>
                  </a:lnTo>
                  <a:cubicBezTo>
                    <a:pt x="158" y="35"/>
                    <a:pt x="123" y="1"/>
                    <a:pt x="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32"/>
            <p:cNvSpPr/>
            <p:nvPr/>
          </p:nvSpPr>
          <p:spPr>
            <a:xfrm>
              <a:off x="541000" y="2884025"/>
              <a:ext cx="3950" cy="972150"/>
            </a:xfrm>
            <a:custGeom>
              <a:avLst/>
              <a:gdLst/>
              <a:ahLst/>
              <a:cxnLst/>
              <a:rect l="l" t="t" r="r" b="b"/>
              <a:pathLst>
                <a:path w="158" h="38886" extrusionOk="0">
                  <a:moveTo>
                    <a:pt x="79" y="1"/>
                  </a:moveTo>
                  <a:cubicBezTo>
                    <a:pt x="35" y="1"/>
                    <a:pt x="0" y="35"/>
                    <a:pt x="0" y="79"/>
                  </a:cubicBezTo>
                  <a:lnTo>
                    <a:pt x="0" y="38807"/>
                  </a:lnTo>
                  <a:cubicBezTo>
                    <a:pt x="0" y="38851"/>
                    <a:pt x="35" y="38886"/>
                    <a:pt x="79" y="38886"/>
                  </a:cubicBezTo>
                  <a:cubicBezTo>
                    <a:pt x="123" y="38886"/>
                    <a:pt x="158" y="38851"/>
                    <a:pt x="158" y="38807"/>
                  </a:cubicBezTo>
                  <a:lnTo>
                    <a:pt x="158" y="79"/>
                  </a:lnTo>
                  <a:cubicBezTo>
                    <a:pt x="158" y="35"/>
                    <a:pt x="123" y="1"/>
                    <a:pt x="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32"/>
            <p:cNvSpPr/>
            <p:nvPr/>
          </p:nvSpPr>
          <p:spPr>
            <a:xfrm>
              <a:off x="2623753" y="3897375"/>
              <a:ext cx="84975" cy="85075"/>
            </a:xfrm>
            <a:custGeom>
              <a:avLst/>
              <a:gdLst/>
              <a:ahLst/>
              <a:cxnLst/>
              <a:rect l="l" t="t" r="r" b="b"/>
              <a:pathLst>
                <a:path w="3399" h="3403" extrusionOk="0">
                  <a:moveTo>
                    <a:pt x="1693" y="243"/>
                  </a:moveTo>
                  <a:lnTo>
                    <a:pt x="2197" y="1165"/>
                  </a:lnTo>
                  <a:cubicBezTo>
                    <a:pt x="2206" y="1178"/>
                    <a:pt x="2219" y="1187"/>
                    <a:pt x="2228" y="1197"/>
                  </a:cubicBezTo>
                  <a:lnTo>
                    <a:pt x="3150" y="1700"/>
                  </a:lnTo>
                  <a:lnTo>
                    <a:pt x="2228" y="2204"/>
                  </a:lnTo>
                  <a:cubicBezTo>
                    <a:pt x="2219" y="2213"/>
                    <a:pt x="2206" y="2223"/>
                    <a:pt x="2197" y="2235"/>
                  </a:cubicBezTo>
                  <a:lnTo>
                    <a:pt x="1693" y="3160"/>
                  </a:lnTo>
                  <a:lnTo>
                    <a:pt x="1190" y="2235"/>
                  </a:lnTo>
                  <a:cubicBezTo>
                    <a:pt x="1183" y="2223"/>
                    <a:pt x="1171" y="2210"/>
                    <a:pt x="1158" y="2204"/>
                  </a:cubicBezTo>
                  <a:lnTo>
                    <a:pt x="239" y="1700"/>
                  </a:lnTo>
                  <a:lnTo>
                    <a:pt x="1158" y="1197"/>
                  </a:lnTo>
                  <a:cubicBezTo>
                    <a:pt x="1171" y="1187"/>
                    <a:pt x="1183" y="1178"/>
                    <a:pt x="1190" y="1165"/>
                  </a:cubicBezTo>
                  <a:lnTo>
                    <a:pt x="1693" y="243"/>
                  </a:lnTo>
                  <a:close/>
                  <a:moveTo>
                    <a:pt x="1700" y="1"/>
                  </a:moveTo>
                  <a:cubicBezTo>
                    <a:pt x="1668" y="1"/>
                    <a:pt x="1643" y="17"/>
                    <a:pt x="1627" y="39"/>
                  </a:cubicBezTo>
                  <a:lnTo>
                    <a:pt x="1064" y="1068"/>
                  </a:lnTo>
                  <a:lnTo>
                    <a:pt x="38" y="1628"/>
                  </a:lnTo>
                  <a:cubicBezTo>
                    <a:pt x="16" y="1644"/>
                    <a:pt x="0" y="1669"/>
                    <a:pt x="0" y="1700"/>
                  </a:cubicBezTo>
                  <a:cubicBezTo>
                    <a:pt x="0" y="1732"/>
                    <a:pt x="16" y="1757"/>
                    <a:pt x="38" y="1773"/>
                  </a:cubicBezTo>
                  <a:lnTo>
                    <a:pt x="1064" y="2339"/>
                  </a:lnTo>
                  <a:lnTo>
                    <a:pt x="1627" y="3365"/>
                  </a:lnTo>
                  <a:cubicBezTo>
                    <a:pt x="1643" y="3387"/>
                    <a:pt x="1671" y="3403"/>
                    <a:pt x="1696" y="3403"/>
                  </a:cubicBezTo>
                  <a:cubicBezTo>
                    <a:pt x="1725" y="3403"/>
                    <a:pt x="1753" y="3387"/>
                    <a:pt x="1769" y="3362"/>
                  </a:cubicBezTo>
                  <a:lnTo>
                    <a:pt x="2332" y="2333"/>
                  </a:lnTo>
                  <a:lnTo>
                    <a:pt x="3358" y="1773"/>
                  </a:lnTo>
                  <a:cubicBezTo>
                    <a:pt x="3383" y="1757"/>
                    <a:pt x="3399" y="1732"/>
                    <a:pt x="3399" y="1700"/>
                  </a:cubicBezTo>
                  <a:cubicBezTo>
                    <a:pt x="3399" y="1669"/>
                    <a:pt x="3383" y="1644"/>
                    <a:pt x="3358" y="1628"/>
                  </a:cubicBezTo>
                  <a:lnTo>
                    <a:pt x="2332" y="1068"/>
                  </a:lnTo>
                  <a:lnTo>
                    <a:pt x="1769" y="39"/>
                  </a:lnTo>
                  <a:cubicBezTo>
                    <a:pt x="1753" y="17"/>
                    <a:pt x="1731" y="1"/>
                    <a:pt x="1700"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32"/>
            <p:cNvSpPr/>
            <p:nvPr/>
          </p:nvSpPr>
          <p:spPr>
            <a:xfrm>
              <a:off x="670875" y="3976050"/>
              <a:ext cx="1937225" cy="3975"/>
            </a:xfrm>
            <a:custGeom>
              <a:avLst/>
              <a:gdLst/>
              <a:ahLst/>
              <a:cxnLst/>
              <a:rect l="l" t="t" r="r" b="b"/>
              <a:pathLst>
                <a:path w="77489" h="159" extrusionOk="0">
                  <a:moveTo>
                    <a:pt x="80" y="1"/>
                  </a:moveTo>
                  <a:cubicBezTo>
                    <a:pt x="39" y="1"/>
                    <a:pt x="1" y="35"/>
                    <a:pt x="1" y="79"/>
                  </a:cubicBezTo>
                  <a:cubicBezTo>
                    <a:pt x="1" y="123"/>
                    <a:pt x="39" y="158"/>
                    <a:pt x="80" y="158"/>
                  </a:cubicBezTo>
                  <a:lnTo>
                    <a:pt x="77410" y="158"/>
                  </a:lnTo>
                  <a:cubicBezTo>
                    <a:pt x="77454" y="158"/>
                    <a:pt x="77489" y="123"/>
                    <a:pt x="77489" y="79"/>
                  </a:cubicBezTo>
                  <a:cubicBezTo>
                    <a:pt x="77489" y="35"/>
                    <a:pt x="77454" y="1"/>
                    <a:pt x="77410"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32"/>
            <p:cNvSpPr/>
            <p:nvPr/>
          </p:nvSpPr>
          <p:spPr>
            <a:xfrm>
              <a:off x="2623708" y="1693825"/>
              <a:ext cx="85050" cy="84975"/>
            </a:xfrm>
            <a:custGeom>
              <a:avLst/>
              <a:gdLst/>
              <a:ahLst/>
              <a:cxnLst/>
              <a:rect l="l" t="t" r="r" b="b"/>
              <a:pathLst>
                <a:path w="3402" h="3399" extrusionOk="0">
                  <a:moveTo>
                    <a:pt x="1699" y="239"/>
                  </a:moveTo>
                  <a:lnTo>
                    <a:pt x="2206" y="1164"/>
                  </a:lnTo>
                  <a:cubicBezTo>
                    <a:pt x="2212" y="1177"/>
                    <a:pt x="2225" y="1186"/>
                    <a:pt x="2237" y="1196"/>
                  </a:cubicBezTo>
                  <a:lnTo>
                    <a:pt x="3156" y="1699"/>
                  </a:lnTo>
                  <a:lnTo>
                    <a:pt x="2237" y="2203"/>
                  </a:lnTo>
                  <a:cubicBezTo>
                    <a:pt x="2225" y="2212"/>
                    <a:pt x="2212" y="2222"/>
                    <a:pt x="2206" y="2234"/>
                  </a:cubicBezTo>
                  <a:lnTo>
                    <a:pt x="1696" y="3160"/>
                  </a:lnTo>
                  <a:lnTo>
                    <a:pt x="1193" y="2234"/>
                  </a:lnTo>
                  <a:cubicBezTo>
                    <a:pt x="1186" y="2222"/>
                    <a:pt x="1174" y="2212"/>
                    <a:pt x="1161" y="2203"/>
                  </a:cubicBezTo>
                  <a:lnTo>
                    <a:pt x="242" y="1699"/>
                  </a:lnTo>
                  <a:lnTo>
                    <a:pt x="1164" y="1196"/>
                  </a:lnTo>
                  <a:cubicBezTo>
                    <a:pt x="1177" y="1186"/>
                    <a:pt x="1190" y="1177"/>
                    <a:pt x="1196" y="1164"/>
                  </a:cubicBezTo>
                  <a:lnTo>
                    <a:pt x="1699" y="239"/>
                  </a:lnTo>
                  <a:close/>
                  <a:moveTo>
                    <a:pt x="1699" y="0"/>
                  </a:moveTo>
                  <a:cubicBezTo>
                    <a:pt x="1668" y="0"/>
                    <a:pt x="1646" y="16"/>
                    <a:pt x="1630" y="38"/>
                  </a:cubicBezTo>
                  <a:lnTo>
                    <a:pt x="1067" y="1067"/>
                  </a:lnTo>
                  <a:lnTo>
                    <a:pt x="41" y="1627"/>
                  </a:lnTo>
                  <a:cubicBezTo>
                    <a:pt x="16" y="1646"/>
                    <a:pt x="0" y="1668"/>
                    <a:pt x="0" y="1699"/>
                  </a:cubicBezTo>
                  <a:cubicBezTo>
                    <a:pt x="0" y="1731"/>
                    <a:pt x="16" y="1756"/>
                    <a:pt x="41" y="1772"/>
                  </a:cubicBezTo>
                  <a:lnTo>
                    <a:pt x="1067" y="2332"/>
                  </a:lnTo>
                  <a:lnTo>
                    <a:pt x="1630" y="3361"/>
                  </a:lnTo>
                  <a:cubicBezTo>
                    <a:pt x="1646" y="3383"/>
                    <a:pt x="1674" y="3399"/>
                    <a:pt x="1699" y="3399"/>
                  </a:cubicBezTo>
                  <a:cubicBezTo>
                    <a:pt x="1728" y="3399"/>
                    <a:pt x="1756" y="3383"/>
                    <a:pt x="1772" y="3361"/>
                  </a:cubicBezTo>
                  <a:lnTo>
                    <a:pt x="2335" y="2332"/>
                  </a:lnTo>
                  <a:lnTo>
                    <a:pt x="3361" y="1772"/>
                  </a:lnTo>
                  <a:cubicBezTo>
                    <a:pt x="3386" y="1753"/>
                    <a:pt x="3402" y="1731"/>
                    <a:pt x="3402" y="1699"/>
                  </a:cubicBezTo>
                  <a:cubicBezTo>
                    <a:pt x="3402" y="1668"/>
                    <a:pt x="3386" y="1643"/>
                    <a:pt x="3361" y="1627"/>
                  </a:cubicBezTo>
                  <a:lnTo>
                    <a:pt x="2335" y="1067"/>
                  </a:lnTo>
                  <a:lnTo>
                    <a:pt x="1772" y="38"/>
                  </a:lnTo>
                  <a:cubicBezTo>
                    <a:pt x="1756" y="16"/>
                    <a:pt x="1728" y="0"/>
                    <a:pt x="1699"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32"/>
            <p:cNvSpPr/>
            <p:nvPr/>
          </p:nvSpPr>
          <p:spPr>
            <a:xfrm>
              <a:off x="670875" y="1696575"/>
              <a:ext cx="1937225" cy="3950"/>
            </a:xfrm>
            <a:custGeom>
              <a:avLst/>
              <a:gdLst/>
              <a:ahLst/>
              <a:cxnLst/>
              <a:rect l="l" t="t" r="r" b="b"/>
              <a:pathLst>
                <a:path w="77489" h="158" extrusionOk="0">
                  <a:moveTo>
                    <a:pt x="80" y="0"/>
                  </a:moveTo>
                  <a:cubicBezTo>
                    <a:pt x="39" y="0"/>
                    <a:pt x="1" y="35"/>
                    <a:pt x="1" y="79"/>
                  </a:cubicBezTo>
                  <a:cubicBezTo>
                    <a:pt x="1" y="123"/>
                    <a:pt x="39" y="158"/>
                    <a:pt x="80" y="158"/>
                  </a:cubicBezTo>
                  <a:lnTo>
                    <a:pt x="77410" y="158"/>
                  </a:lnTo>
                  <a:cubicBezTo>
                    <a:pt x="77454" y="158"/>
                    <a:pt x="77489" y="123"/>
                    <a:pt x="77489" y="79"/>
                  </a:cubicBezTo>
                  <a:cubicBezTo>
                    <a:pt x="77489" y="35"/>
                    <a:pt x="77454" y="0"/>
                    <a:pt x="77410"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32"/>
            <p:cNvSpPr/>
            <p:nvPr/>
          </p:nvSpPr>
          <p:spPr>
            <a:xfrm>
              <a:off x="2716350" y="3976050"/>
              <a:ext cx="1937225" cy="3975"/>
            </a:xfrm>
            <a:custGeom>
              <a:avLst/>
              <a:gdLst/>
              <a:ahLst/>
              <a:cxnLst/>
              <a:rect l="l" t="t" r="r" b="b"/>
              <a:pathLst>
                <a:path w="77489" h="159" extrusionOk="0">
                  <a:moveTo>
                    <a:pt x="79" y="1"/>
                  </a:moveTo>
                  <a:cubicBezTo>
                    <a:pt x="38" y="1"/>
                    <a:pt x="0" y="35"/>
                    <a:pt x="0" y="79"/>
                  </a:cubicBezTo>
                  <a:cubicBezTo>
                    <a:pt x="0" y="123"/>
                    <a:pt x="38" y="158"/>
                    <a:pt x="79" y="158"/>
                  </a:cubicBezTo>
                  <a:lnTo>
                    <a:pt x="77409" y="158"/>
                  </a:lnTo>
                  <a:cubicBezTo>
                    <a:pt x="77454" y="158"/>
                    <a:pt x="77488" y="123"/>
                    <a:pt x="77488" y="79"/>
                  </a:cubicBezTo>
                  <a:cubicBezTo>
                    <a:pt x="77488" y="35"/>
                    <a:pt x="77454" y="1"/>
                    <a:pt x="7740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32"/>
            <p:cNvSpPr/>
            <p:nvPr/>
          </p:nvSpPr>
          <p:spPr>
            <a:xfrm>
              <a:off x="2716350" y="1696575"/>
              <a:ext cx="1937225" cy="3950"/>
            </a:xfrm>
            <a:custGeom>
              <a:avLst/>
              <a:gdLst/>
              <a:ahLst/>
              <a:cxnLst/>
              <a:rect l="l" t="t" r="r" b="b"/>
              <a:pathLst>
                <a:path w="77489" h="158" extrusionOk="0">
                  <a:moveTo>
                    <a:pt x="79" y="0"/>
                  </a:moveTo>
                  <a:cubicBezTo>
                    <a:pt x="38" y="0"/>
                    <a:pt x="0" y="35"/>
                    <a:pt x="0" y="79"/>
                  </a:cubicBezTo>
                  <a:cubicBezTo>
                    <a:pt x="0" y="123"/>
                    <a:pt x="38" y="158"/>
                    <a:pt x="79" y="158"/>
                  </a:cubicBezTo>
                  <a:lnTo>
                    <a:pt x="77409" y="158"/>
                  </a:lnTo>
                  <a:cubicBezTo>
                    <a:pt x="77454" y="158"/>
                    <a:pt x="77488" y="123"/>
                    <a:pt x="77488" y="79"/>
                  </a:cubicBezTo>
                  <a:cubicBezTo>
                    <a:pt x="77488" y="35"/>
                    <a:pt x="77454" y="0"/>
                    <a:pt x="77409"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32"/>
            <p:cNvSpPr/>
            <p:nvPr/>
          </p:nvSpPr>
          <p:spPr>
            <a:xfrm>
              <a:off x="4702075" y="2795600"/>
              <a:ext cx="85075" cy="85000"/>
            </a:xfrm>
            <a:custGeom>
              <a:avLst/>
              <a:gdLst/>
              <a:ahLst/>
              <a:cxnLst/>
              <a:rect l="l" t="t" r="r" b="b"/>
              <a:pathLst>
                <a:path w="3403" h="3400" extrusionOk="0">
                  <a:moveTo>
                    <a:pt x="1697" y="240"/>
                  </a:moveTo>
                  <a:lnTo>
                    <a:pt x="2200" y="1165"/>
                  </a:lnTo>
                  <a:cubicBezTo>
                    <a:pt x="2210" y="1177"/>
                    <a:pt x="2222" y="1190"/>
                    <a:pt x="2232" y="1196"/>
                  </a:cubicBezTo>
                  <a:lnTo>
                    <a:pt x="3154" y="1700"/>
                  </a:lnTo>
                  <a:lnTo>
                    <a:pt x="2232" y="2203"/>
                  </a:lnTo>
                  <a:cubicBezTo>
                    <a:pt x="2222" y="2213"/>
                    <a:pt x="2210" y="2222"/>
                    <a:pt x="2200" y="2235"/>
                  </a:cubicBezTo>
                  <a:lnTo>
                    <a:pt x="1697" y="3157"/>
                  </a:lnTo>
                  <a:lnTo>
                    <a:pt x="1193" y="2235"/>
                  </a:lnTo>
                  <a:cubicBezTo>
                    <a:pt x="1187" y="2222"/>
                    <a:pt x="1175" y="2213"/>
                    <a:pt x="1162" y="2203"/>
                  </a:cubicBezTo>
                  <a:lnTo>
                    <a:pt x="243" y="1700"/>
                  </a:lnTo>
                  <a:lnTo>
                    <a:pt x="1162" y="1196"/>
                  </a:lnTo>
                  <a:cubicBezTo>
                    <a:pt x="1175" y="1190"/>
                    <a:pt x="1187" y="1177"/>
                    <a:pt x="1193" y="1165"/>
                  </a:cubicBezTo>
                  <a:lnTo>
                    <a:pt x="1697" y="240"/>
                  </a:lnTo>
                  <a:close/>
                  <a:moveTo>
                    <a:pt x="1703" y="1"/>
                  </a:moveTo>
                  <a:cubicBezTo>
                    <a:pt x="1672" y="1"/>
                    <a:pt x="1647" y="16"/>
                    <a:pt x="1631" y="41"/>
                  </a:cubicBezTo>
                  <a:lnTo>
                    <a:pt x="1068" y="1067"/>
                  </a:lnTo>
                  <a:lnTo>
                    <a:pt x="42" y="1631"/>
                  </a:lnTo>
                  <a:cubicBezTo>
                    <a:pt x="16" y="1646"/>
                    <a:pt x="1" y="1668"/>
                    <a:pt x="1" y="1700"/>
                  </a:cubicBezTo>
                  <a:cubicBezTo>
                    <a:pt x="1" y="1731"/>
                    <a:pt x="16" y="1756"/>
                    <a:pt x="42" y="1772"/>
                  </a:cubicBezTo>
                  <a:lnTo>
                    <a:pt x="1068" y="2332"/>
                  </a:lnTo>
                  <a:lnTo>
                    <a:pt x="1631" y="3361"/>
                  </a:lnTo>
                  <a:cubicBezTo>
                    <a:pt x="1647" y="3383"/>
                    <a:pt x="1675" y="3399"/>
                    <a:pt x="1703" y="3399"/>
                  </a:cubicBezTo>
                  <a:cubicBezTo>
                    <a:pt x="1728" y="3399"/>
                    <a:pt x="1757" y="3383"/>
                    <a:pt x="1772" y="3361"/>
                  </a:cubicBezTo>
                  <a:lnTo>
                    <a:pt x="2336" y="2332"/>
                  </a:lnTo>
                  <a:lnTo>
                    <a:pt x="3362" y="1772"/>
                  </a:lnTo>
                  <a:cubicBezTo>
                    <a:pt x="3387" y="1756"/>
                    <a:pt x="3402" y="1731"/>
                    <a:pt x="3402" y="1700"/>
                  </a:cubicBezTo>
                  <a:cubicBezTo>
                    <a:pt x="3402" y="1668"/>
                    <a:pt x="3387" y="1646"/>
                    <a:pt x="3362" y="1631"/>
                  </a:cubicBezTo>
                  <a:lnTo>
                    <a:pt x="2336" y="1067"/>
                  </a:lnTo>
                  <a:lnTo>
                    <a:pt x="1772" y="41"/>
                  </a:lnTo>
                  <a:cubicBezTo>
                    <a:pt x="1757" y="16"/>
                    <a:pt x="1735" y="1"/>
                    <a:pt x="1703"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32"/>
            <p:cNvSpPr/>
            <p:nvPr/>
          </p:nvSpPr>
          <p:spPr>
            <a:xfrm>
              <a:off x="4780750" y="1820000"/>
              <a:ext cx="3950" cy="972175"/>
            </a:xfrm>
            <a:custGeom>
              <a:avLst/>
              <a:gdLst/>
              <a:ahLst/>
              <a:cxnLst/>
              <a:rect l="l" t="t" r="r" b="b"/>
              <a:pathLst>
                <a:path w="158" h="38887" extrusionOk="0">
                  <a:moveTo>
                    <a:pt x="79" y="1"/>
                  </a:moveTo>
                  <a:cubicBezTo>
                    <a:pt x="38" y="1"/>
                    <a:pt x="1" y="35"/>
                    <a:pt x="1" y="79"/>
                  </a:cubicBezTo>
                  <a:lnTo>
                    <a:pt x="1" y="38807"/>
                  </a:lnTo>
                  <a:cubicBezTo>
                    <a:pt x="1" y="38851"/>
                    <a:pt x="38" y="38886"/>
                    <a:pt x="79" y="38886"/>
                  </a:cubicBezTo>
                  <a:cubicBezTo>
                    <a:pt x="123" y="38886"/>
                    <a:pt x="158" y="38851"/>
                    <a:pt x="158" y="38807"/>
                  </a:cubicBezTo>
                  <a:lnTo>
                    <a:pt x="158" y="79"/>
                  </a:lnTo>
                  <a:cubicBezTo>
                    <a:pt x="158" y="35"/>
                    <a:pt x="123" y="1"/>
                    <a:pt x="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32"/>
            <p:cNvSpPr/>
            <p:nvPr/>
          </p:nvSpPr>
          <p:spPr>
            <a:xfrm>
              <a:off x="4780750" y="2884025"/>
              <a:ext cx="3950" cy="972150"/>
            </a:xfrm>
            <a:custGeom>
              <a:avLst/>
              <a:gdLst/>
              <a:ahLst/>
              <a:cxnLst/>
              <a:rect l="l" t="t" r="r" b="b"/>
              <a:pathLst>
                <a:path w="158" h="38886" extrusionOk="0">
                  <a:moveTo>
                    <a:pt x="79" y="1"/>
                  </a:moveTo>
                  <a:cubicBezTo>
                    <a:pt x="38" y="1"/>
                    <a:pt x="1" y="35"/>
                    <a:pt x="1" y="79"/>
                  </a:cubicBezTo>
                  <a:lnTo>
                    <a:pt x="1" y="38807"/>
                  </a:lnTo>
                  <a:cubicBezTo>
                    <a:pt x="1" y="38851"/>
                    <a:pt x="38" y="38886"/>
                    <a:pt x="79" y="38886"/>
                  </a:cubicBezTo>
                  <a:cubicBezTo>
                    <a:pt x="123" y="38886"/>
                    <a:pt x="158" y="38851"/>
                    <a:pt x="158" y="38807"/>
                  </a:cubicBezTo>
                  <a:lnTo>
                    <a:pt x="158" y="79"/>
                  </a:lnTo>
                  <a:cubicBezTo>
                    <a:pt x="158" y="35"/>
                    <a:pt x="123" y="1"/>
                    <a:pt x="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4" name="Google Shape;1444;p32"/>
          <p:cNvGrpSpPr/>
          <p:nvPr/>
        </p:nvGrpSpPr>
        <p:grpSpPr>
          <a:xfrm>
            <a:off x="570160" y="553186"/>
            <a:ext cx="884260" cy="4037771"/>
            <a:chOff x="539785" y="553186"/>
            <a:chExt cx="884260" cy="4037771"/>
          </a:xfrm>
        </p:grpSpPr>
        <p:sp>
          <p:nvSpPr>
            <p:cNvPr id="1445" name="Google Shape;1445;p32"/>
            <p:cNvSpPr/>
            <p:nvPr/>
          </p:nvSpPr>
          <p:spPr>
            <a:xfrm>
              <a:off x="763010" y="868374"/>
              <a:ext cx="661035" cy="415634"/>
            </a:xfrm>
            <a:custGeom>
              <a:avLst/>
              <a:gdLst/>
              <a:ahLst/>
              <a:cxnLst/>
              <a:rect l="l" t="t" r="r" b="b"/>
              <a:pathLst>
                <a:path w="4054" h="2549" extrusionOk="0">
                  <a:moveTo>
                    <a:pt x="90" y="0"/>
                  </a:moveTo>
                  <a:cubicBezTo>
                    <a:pt x="61" y="0"/>
                    <a:pt x="34" y="13"/>
                    <a:pt x="19" y="37"/>
                  </a:cubicBezTo>
                  <a:cubicBezTo>
                    <a:pt x="0" y="78"/>
                    <a:pt x="10" y="125"/>
                    <a:pt x="47" y="147"/>
                  </a:cubicBezTo>
                  <a:lnTo>
                    <a:pt x="441" y="393"/>
                  </a:lnTo>
                  <a:cubicBezTo>
                    <a:pt x="450" y="399"/>
                    <a:pt x="463" y="402"/>
                    <a:pt x="479" y="402"/>
                  </a:cubicBezTo>
                  <a:cubicBezTo>
                    <a:pt x="507" y="402"/>
                    <a:pt x="529" y="393"/>
                    <a:pt x="551" y="364"/>
                  </a:cubicBezTo>
                  <a:cubicBezTo>
                    <a:pt x="570" y="324"/>
                    <a:pt x="557" y="276"/>
                    <a:pt x="523" y="254"/>
                  </a:cubicBezTo>
                  <a:lnTo>
                    <a:pt x="129" y="9"/>
                  </a:lnTo>
                  <a:cubicBezTo>
                    <a:pt x="116" y="3"/>
                    <a:pt x="103" y="0"/>
                    <a:pt x="90" y="0"/>
                  </a:cubicBezTo>
                  <a:close/>
                  <a:moveTo>
                    <a:pt x="685" y="374"/>
                  </a:moveTo>
                  <a:cubicBezTo>
                    <a:pt x="658" y="374"/>
                    <a:pt x="632" y="387"/>
                    <a:pt x="617" y="412"/>
                  </a:cubicBezTo>
                  <a:cubicBezTo>
                    <a:pt x="598" y="449"/>
                    <a:pt x="608" y="497"/>
                    <a:pt x="645" y="522"/>
                  </a:cubicBezTo>
                  <a:lnTo>
                    <a:pt x="711" y="560"/>
                  </a:lnTo>
                  <a:cubicBezTo>
                    <a:pt x="724" y="569"/>
                    <a:pt x="738" y="573"/>
                    <a:pt x="752" y="573"/>
                  </a:cubicBezTo>
                  <a:cubicBezTo>
                    <a:pt x="777" y="573"/>
                    <a:pt x="802" y="560"/>
                    <a:pt x="818" y="538"/>
                  </a:cubicBezTo>
                  <a:lnTo>
                    <a:pt x="818" y="538"/>
                  </a:lnTo>
                  <a:cubicBezTo>
                    <a:pt x="796" y="572"/>
                    <a:pt x="809" y="619"/>
                    <a:pt x="844" y="645"/>
                  </a:cubicBezTo>
                  <a:lnTo>
                    <a:pt x="1313" y="931"/>
                  </a:lnTo>
                  <a:cubicBezTo>
                    <a:pt x="1325" y="937"/>
                    <a:pt x="1338" y="943"/>
                    <a:pt x="1353" y="943"/>
                  </a:cubicBezTo>
                  <a:cubicBezTo>
                    <a:pt x="1375" y="943"/>
                    <a:pt x="1404" y="928"/>
                    <a:pt x="1423" y="903"/>
                  </a:cubicBezTo>
                  <a:cubicBezTo>
                    <a:pt x="1442" y="865"/>
                    <a:pt x="1432" y="818"/>
                    <a:pt x="1394" y="792"/>
                  </a:cubicBezTo>
                  <a:lnTo>
                    <a:pt x="929" y="506"/>
                  </a:lnTo>
                  <a:cubicBezTo>
                    <a:pt x="915" y="497"/>
                    <a:pt x="900" y="493"/>
                    <a:pt x="886" y="493"/>
                  </a:cubicBezTo>
                  <a:cubicBezTo>
                    <a:pt x="860" y="493"/>
                    <a:pt x="836" y="506"/>
                    <a:pt x="822" y="528"/>
                  </a:cubicBezTo>
                  <a:cubicBezTo>
                    <a:pt x="840" y="493"/>
                    <a:pt x="828" y="446"/>
                    <a:pt x="793" y="424"/>
                  </a:cubicBezTo>
                  <a:lnTo>
                    <a:pt x="727" y="383"/>
                  </a:lnTo>
                  <a:cubicBezTo>
                    <a:pt x="714" y="377"/>
                    <a:pt x="699" y="374"/>
                    <a:pt x="685" y="374"/>
                  </a:cubicBezTo>
                  <a:close/>
                  <a:moveTo>
                    <a:pt x="1558" y="910"/>
                  </a:moveTo>
                  <a:cubicBezTo>
                    <a:pt x="1530" y="910"/>
                    <a:pt x="1503" y="923"/>
                    <a:pt x="1486" y="947"/>
                  </a:cubicBezTo>
                  <a:cubicBezTo>
                    <a:pt x="1467" y="984"/>
                    <a:pt x="1479" y="1032"/>
                    <a:pt x="1514" y="1057"/>
                  </a:cubicBezTo>
                  <a:lnTo>
                    <a:pt x="1580" y="1095"/>
                  </a:lnTo>
                  <a:cubicBezTo>
                    <a:pt x="1592" y="1104"/>
                    <a:pt x="1607" y="1108"/>
                    <a:pt x="1621" y="1108"/>
                  </a:cubicBezTo>
                  <a:cubicBezTo>
                    <a:pt x="1646" y="1108"/>
                    <a:pt x="1671" y="1095"/>
                    <a:pt x="1687" y="1073"/>
                  </a:cubicBezTo>
                  <a:lnTo>
                    <a:pt x="1687" y="1073"/>
                  </a:lnTo>
                  <a:cubicBezTo>
                    <a:pt x="1668" y="1107"/>
                    <a:pt x="1678" y="1154"/>
                    <a:pt x="1715" y="1180"/>
                  </a:cubicBezTo>
                  <a:lnTo>
                    <a:pt x="2181" y="1466"/>
                  </a:lnTo>
                  <a:cubicBezTo>
                    <a:pt x="2194" y="1472"/>
                    <a:pt x="2206" y="1478"/>
                    <a:pt x="2222" y="1478"/>
                  </a:cubicBezTo>
                  <a:cubicBezTo>
                    <a:pt x="2250" y="1478"/>
                    <a:pt x="2272" y="1463"/>
                    <a:pt x="2291" y="1438"/>
                  </a:cubicBezTo>
                  <a:cubicBezTo>
                    <a:pt x="2313" y="1400"/>
                    <a:pt x="2301" y="1353"/>
                    <a:pt x="2266" y="1327"/>
                  </a:cubicBezTo>
                  <a:lnTo>
                    <a:pt x="1797" y="1041"/>
                  </a:lnTo>
                  <a:cubicBezTo>
                    <a:pt x="1785" y="1032"/>
                    <a:pt x="1771" y="1028"/>
                    <a:pt x="1756" y="1028"/>
                  </a:cubicBezTo>
                  <a:cubicBezTo>
                    <a:pt x="1731" y="1028"/>
                    <a:pt x="1706" y="1041"/>
                    <a:pt x="1690" y="1063"/>
                  </a:cubicBezTo>
                  <a:cubicBezTo>
                    <a:pt x="1709" y="1028"/>
                    <a:pt x="1700" y="981"/>
                    <a:pt x="1662" y="959"/>
                  </a:cubicBezTo>
                  <a:lnTo>
                    <a:pt x="1596" y="918"/>
                  </a:lnTo>
                  <a:cubicBezTo>
                    <a:pt x="1584" y="912"/>
                    <a:pt x="1571" y="910"/>
                    <a:pt x="1558" y="910"/>
                  </a:cubicBezTo>
                  <a:close/>
                  <a:moveTo>
                    <a:pt x="2431" y="1445"/>
                  </a:moveTo>
                  <a:cubicBezTo>
                    <a:pt x="2402" y="1445"/>
                    <a:pt x="2376" y="1458"/>
                    <a:pt x="2360" y="1482"/>
                  </a:cubicBezTo>
                  <a:cubicBezTo>
                    <a:pt x="2338" y="1519"/>
                    <a:pt x="2351" y="1567"/>
                    <a:pt x="2386" y="1592"/>
                  </a:cubicBezTo>
                  <a:lnTo>
                    <a:pt x="2455" y="1630"/>
                  </a:lnTo>
                  <a:cubicBezTo>
                    <a:pt x="2467" y="1639"/>
                    <a:pt x="2481" y="1643"/>
                    <a:pt x="2495" y="1643"/>
                  </a:cubicBezTo>
                  <a:cubicBezTo>
                    <a:pt x="2520" y="1643"/>
                    <a:pt x="2545" y="1630"/>
                    <a:pt x="2559" y="1607"/>
                  </a:cubicBezTo>
                  <a:lnTo>
                    <a:pt x="2559" y="1607"/>
                  </a:lnTo>
                  <a:cubicBezTo>
                    <a:pt x="2540" y="1642"/>
                    <a:pt x="2552" y="1689"/>
                    <a:pt x="2587" y="1714"/>
                  </a:cubicBezTo>
                  <a:lnTo>
                    <a:pt x="3056" y="2001"/>
                  </a:lnTo>
                  <a:cubicBezTo>
                    <a:pt x="3068" y="2007"/>
                    <a:pt x="3078" y="2013"/>
                    <a:pt x="3094" y="2013"/>
                  </a:cubicBezTo>
                  <a:cubicBezTo>
                    <a:pt x="3119" y="2013"/>
                    <a:pt x="3147" y="1998"/>
                    <a:pt x="3166" y="1973"/>
                  </a:cubicBezTo>
                  <a:cubicBezTo>
                    <a:pt x="3185" y="1935"/>
                    <a:pt x="3172" y="1888"/>
                    <a:pt x="3138" y="1862"/>
                  </a:cubicBezTo>
                  <a:lnTo>
                    <a:pt x="2669" y="1576"/>
                  </a:lnTo>
                  <a:cubicBezTo>
                    <a:pt x="2656" y="1567"/>
                    <a:pt x="2642" y="1563"/>
                    <a:pt x="2628" y="1563"/>
                  </a:cubicBezTo>
                  <a:cubicBezTo>
                    <a:pt x="2603" y="1563"/>
                    <a:pt x="2579" y="1576"/>
                    <a:pt x="2565" y="1598"/>
                  </a:cubicBezTo>
                  <a:cubicBezTo>
                    <a:pt x="2584" y="1563"/>
                    <a:pt x="2571" y="1516"/>
                    <a:pt x="2537" y="1494"/>
                  </a:cubicBezTo>
                  <a:lnTo>
                    <a:pt x="2471" y="1453"/>
                  </a:lnTo>
                  <a:cubicBezTo>
                    <a:pt x="2458" y="1447"/>
                    <a:pt x="2444" y="1445"/>
                    <a:pt x="2431" y="1445"/>
                  </a:cubicBezTo>
                  <a:close/>
                  <a:moveTo>
                    <a:pt x="3300" y="1979"/>
                  </a:moveTo>
                  <a:cubicBezTo>
                    <a:pt x="3271" y="1979"/>
                    <a:pt x="3244" y="1993"/>
                    <a:pt x="3229" y="2017"/>
                  </a:cubicBezTo>
                  <a:cubicBezTo>
                    <a:pt x="3210" y="2054"/>
                    <a:pt x="3220" y="2102"/>
                    <a:pt x="3257" y="2127"/>
                  </a:cubicBezTo>
                  <a:lnTo>
                    <a:pt x="3323" y="2164"/>
                  </a:lnTo>
                  <a:cubicBezTo>
                    <a:pt x="3336" y="2174"/>
                    <a:pt x="3350" y="2178"/>
                    <a:pt x="3364" y="2178"/>
                  </a:cubicBezTo>
                  <a:cubicBezTo>
                    <a:pt x="3389" y="2178"/>
                    <a:pt x="3414" y="2165"/>
                    <a:pt x="3430" y="2142"/>
                  </a:cubicBezTo>
                  <a:lnTo>
                    <a:pt x="3430" y="2142"/>
                  </a:lnTo>
                  <a:cubicBezTo>
                    <a:pt x="3408" y="2177"/>
                    <a:pt x="3421" y="2224"/>
                    <a:pt x="3456" y="2249"/>
                  </a:cubicBezTo>
                  <a:lnTo>
                    <a:pt x="3924" y="2536"/>
                  </a:lnTo>
                  <a:cubicBezTo>
                    <a:pt x="3937" y="2542"/>
                    <a:pt x="3950" y="2548"/>
                    <a:pt x="3965" y="2548"/>
                  </a:cubicBezTo>
                  <a:cubicBezTo>
                    <a:pt x="3990" y="2548"/>
                    <a:pt x="4019" y="2533"/>
                    <a:pt x="4035" y="2507"/>
                  </a:cubicBezTo>
                  <a:cubicBezTo>
                    <a:pt x="4053" y="2470"/>
                    <a:pt x="4044" y="2423"/>
                    <a:pt x="4006" y="2397"/>
                  </a:cubicBezTo>
                  <a:lnTo>
                    <a:pt x="3540" y="2111"/>
                  </a:lnTo>
                  <a:cubicBezTo>
                    <a:pt x="3527" y="2102"/>
                    <a:pt x="3512" y="2098"/>
                    <a:pt x="3498" y="2098"/>
                  </a:cubicBezTo>
                  <a:cubicBezTo>
                    <a:pt x="3472" y="2098"/>
                    <a:pt x="3448" y="2111"/>
                    <a:pt x="3434" y="2133"/>
                  </a:cubicBezTo>
                  <a:cubicBezTo>
                    <a:pt x="3452" y="2098"/>
                    <a:pt x="3440" y="2051"/>
                    <a:pt x="3405" y="2029"/>
                  </a:cubicBezTo>
                  <a:lnTo>
                    <a:pt x="3339" y="1988"/>
                  </a:lnTo>
                  <a:cubicBezTo>
                    <a:pt x="3326" y="1982"/>
                    <a:pt x="3313" y="1979"/>
                    <a:pt x="3300" y="1979"/>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32"/>
            <p:cNvSpPr/>
            <p:nvPr/>
          </p:nvSpPr>
          <p:spPr>
            <a:xfrm>
              <a:off x="789099" y="1320204"/>
              <a:ext cx="546732" cy="176754"/>
            </a:xfrm>
            <a:custGeom>
              <a:avLst/>
              <a:gdLst/>
              <a:ahLst/>
              <a:cxnLst/>
              <a:rect l="l" t="t" r="r" b="b"/>
              <a:pathLst>
                <a:path w="3353" h="1084" extrusionOk="0">
                  <a:moveTo>
                    <a:pt x="88" y="1"/>
                  </a:moveTo>
                  <a:cubicBezTo>
                    <a:pt x="53" y="1"/>
                    <a:pt x="21" y="24"/>
                    <a:pt x="13" y="61"/>
                  </a:cubicBezTo>
                  <a:cubicBezTo>
                    <a:pt x="1" y="101"/>
                    <a:pt x="23" y="146"/>
                    <a:pt x="67" y="158"/>
                  </a:cubicBezTo>
                  <a:lnTo>
                    <a:pt x="297" y="224"/>
                  </a:lnTo>
                  <a:cubicBezTo>
                    <a:pt x="303" y="227"/>
                    <a:pt x="312" y="227"/>
                    <a:pt x="319" y="227"/>
                  </a:cubicBezTo>
                  <a:cubicBezTo>
                    <a:pt x="350" y="227"/>
                    <a:pt x="382" y="205"/>
                    <a:pt x="394" y="171"/>
                  </a:cubicBezTo>
                  <a:cubicBezTo>
                    <a:pt x="407" y="127"/>
                    <a:pt x="382" y="83"/>
                    <a:pt x="337" y="70"/>
                  </a:cubicBezTo>
                  <a:lnTo>
                    <a:pt x="111" y="4"/>
                  </a:lnTo>
                  <a:cubicBezTo>
                    <a:pt x="103" y="2"/>
                    <a:pt x="96" y="1"/>
                    <a:pt x="88" y="1"/>
                  </a:cubicBezTo>
                  <a:close/>
                  <a:moveTo>
                    <a:pt x="543" y="136"/>
                  </a:moveTo>
                  <a:cubicBezTo>
                    <a:pt x="508" y="136"/>
                    <a:pt x="477" y="157"/>
                    <a:pt x="470" y="193"/>
                  </a:cubicBezTo>
                  <a:cubicBezTo>
                    <a:pt x="457" y="237"/>
                    <a:pt x="479" y="281"/>
                    <a:pt x="523" y="290"/>
                  </a:cubicBezTo>
                  <a:lnTo>
                    <a:pt x="599" y="315"/>
                  </a:lnTo>
                  <a:cubicBezTo>
                    <a:pt x="606" y="318"/>
                    <a:pt x="614" y="319"/>
                    <a:pt x="622" y="319"/>
                  </a:cubicBezTo>
                  <a:cubicBezTo>
                    <a:pt x="656" y="319"/>
                    <a:pt x="686" y="296"/>
                    <a:pt x="696" y="265"/>
                  </a:cubicBezTo>
                  <a:lnTo>
                    <a:pt x="696" y="265"/>
                  </a:lnTo>
                  <a:cubicBezTo>
                    <a:pt x="684" y="303"/>
                    <a:pt x="709" y="347"/>
                    <a:pt x="753" y="360"/>
                  </a:cubicBezTo>
                  <a:lnTo>
                    <a:pt x="1278" y="511"/>
                  </a:lnTo>
                  <a:cubicBezTo>
                    <a:pt x="1288" y="517"/>
                    <a:pt x="1294" y="517"/>
                    <a:pt x="1304" y="517"/>
                  </a:cubicBezTo>
                  <a:cubicBezTo>
                    <a:pt x="1335" y="517"/>
                    <a:pt x="1367" y="492"/>
                    <a:pt x="1376" y="457"/>
                  </a:cubicBezTo>
                  <a:cubicBezTo>
                    <a:pt x="1389" y="413"/>
                    <a:pt x="1367" y="369"/>
                    <a:pt x="1322" y="360"/>
                  </a:cubicBezTo>
                  <a:lnTo>
                    <a:pt x="794" y="205"/>
                  </a:lnTo>
                  <a:cubicBezTo>
                    <a:pt x="787" y="203"/>
                    <a:pt x="779" y="202"/>
                    <a:pt x="772" y="202"/>
                  </a:cubicBezTo>
                  <a:cubicBezTo>
                    <a:pt x="738" y="202"/>
                    <a:pt x="707" y="225"/>
                    <a:pt x="696" y="256"/>
                  </a:cubicBezTo>
                  <a:cubicBezTo>
                    <a:pt x="709" y="218"/>
                    <a:pt x="684" y="174"/>
                    <a:pt x="643" y="161"/>
                  </a:cubicBezTo>
                  <a:lnTo>
                    <a:pt x="567" y="139"/>
                  </a:lnTo>
                  <a:cubicBezTo>
                    <a:pt x="559" y="137"/>
                    <a:pt x="551" y="136"/>
                    <a:pt x="543" y="136"/>
                  </a:cubicBezTo>
                  <a:close/>
                  <a:moveTo>
                    <a:pt x="1522" y="419"/>
                  </a:moveTo>
                  <a:cubicBezTo>
                    <a:pt x="1487" y="419"/>
                    <a:pt x="1459" y="440"/>
                    <a:pt x="1448" y="476"/>
                  </a:cubicBezTo>
                  <a:cubicBezTo>
                    <a:pt x="1436" y="520"/>
                    <a:pt x="1461" y="564"/>
                    <a:pt x="1502" y="574"/>
                  </a:cubicBezTo>
                  <a:lnTo>
                    <a:pt x="1577" y="599"/>
                  </a:lnTo>
                  <a:cubicBezTo>
                    <a:pt x="1587" y="602"/>
                    <a:pt x="1593" y="602"/>
                    <a:pt x="1603" y="602"/>
                  </a:cubicBezTo>
                  <a:cubicBezTo>
                    <a:pt x="1636" y="602"/>
                    <a:pt x="1666" y="581"/>
                    <a:pt x="1674" y="546"/>
                  </a:cubicBezTo>
                  <a:lnTo>
                    <a:pt x="1674" y="546"/>
                  </a:lnTo>
                  <a:cubicBezTo>
                    <a:pt x="1667" y="589"/>
                    <a:pt x="1689" y="631"/>
                    <a:pt x="1732" y="643"/>
                  </a:cubicBezTo>
                  <a:lnTo>
                    <a:pt x="2257" y="794"/>
                  </a:lnTo>
                  <a:cubicBezTo>
                    <a:pt x="2267" y="800"/>
                    <a:pt x="2273" y="800"/>
                    <a:pt x="2282" y="800"/>
                  </a:cubicBezTo>
                  <a:cubicBezTo>
                    <a:pt x="2317" y="800"/>
                    <a:pt x="2348" y="775"/>
                    <a:pt x="2358" y="740"/>
                  </a:cubicBezTo>
                  <a:cubicBezTo>
                    <a:pt x="2367" y="696"/>
                    <a:pt x="2345" y="652"/>
                    <a:pt x="2301" y="643"/>
                  </a:cubicBezTo>
                  <a:lnTo>
                    <a:pt x="1776" y="489"/>
                  </a:lnTo>
                  <a:cubicBezTo>
                    <a:pt x="1768" y="486"/>
                    <a:pt x="1760" y="485"/>
                    <a:pt x="1753" y="485"/>
                  </a:cubicBezTo>
                  <a:cubicBezTo>
                    <a:pt x="1717" y="485"/>
                    <a:pt x="1685" y="508"/>
                    <a:pt x="1675" y="542"/>
                  </a:cubicBezTo>
                  <a:cubicBezTo>
                    <a:pt x="1687" y="501"/>
                    <a:pt x="1665" y="457"/>
                    <a:pt x="1621" y="445"/>
                  </a:cubicBezTo>
                  <a:lnTo>
                    <a:pt x="1546" y="422"/>
                  </a:lnTo>
                  <a:cubicBezTo>
                    <a:pt x="1538" y="420"/>
                    <a:pt x="1529" y="419"/>
                    <a:pt x="1522" y="419"/>
                  </a:cubicBezTo>
                  <a:close/>
                  <a:moveTo>
                    <a:pt x="2506" y="702"/>
                  </a:moveTo>
                  <a:cubicBezTo>
                    <a:pt x="2471" y="702"/>
                    <a:pt x="2440" y="723"/>
                    <a:pt x="2430" y="759"/>
                  </a:cubicBezTo>
                  <a:cubicBezTo>
                    <a:pt x="2421" y="803"/>
                    <a:pt x="2443" y="847"/>
                    <a:pt x="2487" y="857"/>
                  </a:cubicBezTo>
                  <a:lnTo>
                    <a:pt x="2562" y="882"/>
                  </a:lnTo>
                  <a:cubicBezTo>
                    <a:pt x="2569" y="885"/>
                    <a:pt x="2578" y="885"/>
                    <a:pt x="2584" y="885"/>
                  </a:cubicBezTo>
                  <a:cubicBezTo>
                    <a:pt x="2618" y="885"/>
                    <a:pt x="2649" y="864"/>
                    <a:pt x="2659" y="828"/>
                  </a:cubicBezTo>
                  <a:lnTo>
                    <a:pt x="2659" y="828"/>
                  </a:lnTo>
                  <a:cubicBezTo>
                    <a:pt x="2648" y="871"/>
                    <a:pt x="2673" y="914"/>
                    <a:pt x="2713" y="926"/>
                  </a:cubicBezTo>
                  <a:lnTo>
                    <a:pt x="3242" y="1077"/>
                  </a:lnTo>
                  <a:cubicBezTo>
                    <a:pt x="3248" y="1083"/>
                    <a:pt x="3258" y="1083"/>
                    <a:pt x="3264" y="1083"/>
                  </a:cubicBezTo>
                  <a:cubicBezTo>
                    <a:pt x="3302" y="1083"/>
                    <a:pt x="3333" y="1058"/>
                    <a:pt x="3340" y="1024"/>
                  </a:cubicBezTo>
                  <a:cubicBezTo>
                    <a:pt x="3352" y="979"/>
                    <a:pt x="3327" y="935"/>
                    <a:pt x="3286" y="926"/>
                  </a:cubicBezTo>
                  <a:lnTo>
                    <a:pt x="2757" y="772"/>
                  </a:lnTo>
                  <a:cubicBezTo>
                    <a:pt x="2750" y="770"/>
                    <a:pt x="2742" y="769"/>
                    <a:pt x="2735" y="769"/>
                  </a:cubicBezTo>
                  <a:cubicBezTo>
                    <a:pt x="2700" y="769"/>
                    <a:pt x="2670" y="792"/>
                    <a:pt x="2660" y="825"/>
                  </a:cubicBezTo>
                  <a:cubicBezTo>
                    <a:pt x="2672" y="784"/>
                    <a:pt x="2647" y="740"/>
                    <a:pt x="2603" y="728"/>
                  </a:cubicBezTo>
                  <a:lnTo>
                    <a:pt x="2531" y="706"/>
                  </a:lnTo>
                  <a:cubicBezTo>
                    <a:pt x="2523" y="703"/>
                    <a:pt x="2514" y="702"/>
                    <a:pt x="2506" y="702"/>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32"/>
            <p:cNvSpPr/>
            <p:nvPr/>
          </p:nvSpPr>
          <p:spPr>
            <a:xfrm>
              <a:off x="663871" y="1744151"/>
              <a:ext cx="564668" cy="37992"/>
            </a:xfrm>
            <a:custGeom>
              <a:avLst/>
              <a:gdLst/>
              <a:ahLst/>
              <a:cxnLst/>
              <a:rect l="l" t="t" r="r" b="b"/>
              <a:pathLst>
                <a:path w="3463" h="233" extrusionOk="0">
                  <a:moveTo>
                    <a:pt x="3384" y="0"/>
                  </a:moveTo>
                  <a:lnTo>
                    <a:pt x="2833" y="13"/>
                  </a:lnTo>
                  <a:cubicBezTo>
                    <a:pt x="2789" y="13"/>
                    <a:pt x="2754" y="47"/>
                    <a:pt x="2754" y="91"/>
                  </a:cubicBezTo>
                  <a:cubicBezTo>
                    <a:pt x="2754" y="135"/>
                    <a:pt x="2789" y="170"/>
                    <a:pt x="2833" y="170"/>
                  </a:cubicBezTo>
                  <a:lnTo>
                    <a:pt x="3384" y="157"/>
                  </a:lnTo>
                  <a:cubicBezTo>
                    <a:pt x="3428" y="157"/>
                    <a:pt x="3462" y="123"/>
                    <a:pt x="3462" y="79"/>
                  </a:cubicBezTo>
                  <a:cubicBezTo>
                    <a:pt x="3462" y="35"/>
                    <a:pt x="3428" y="0"/>
                    <a:pt x="3384" y="0"/>
                  </a:cubicBezTo>
                  <a:close/>
                  <a:moveTo>
                    <a:pt x="2597" y="16"/>
                  </a:moveTo>
                  <a:cubicBezTo>
                    <a:pt x="2553" y="16"/>
                    <a:pt x="2518" y="50"/>
                    <a:pt x="2518" y="94"/>
                  </a:cubicBezTo>
                  <a:cubicBezTo>
                    <a:pt x="2518" y="139"/>
                    <a:pt x="2553" y="173"/>
                    <a:pt x="2597" y="173"/>
                  </a:cubicBezTo>
                  <a:lnTo>
                    <a:pt x="2676" y="173"/>
                  </a:lnTo>
                  <a:cubicBezTo>
                    <a:pt x="2720" y="173"/>
                    <a:pt x="2754" y="139"/>
                    <a:pt x="2754" y="94"/>
                  </a:cubicBezTo>
                  <a:cubicBezTo>
                    <a:pt x="2754" y="50"/>
                    <a:pt x="2720" y="16"/>
                    <a:pt x="2676" y="16"/>
                  </a:cubicBezTo>
                  <a:close/>
                  <a:moveTo>
                    <a:pt x="2361" y="25"/>
                  </a:moveTo>
                  <a:lnTo>
                    <a:pt x="1810" y="35"/>
                  </a:lnTo>
                  <a:cubicBezTo>
                    <a:pt x="1766" y="35"/>
                    <a:pt x="1732" y="72"/>
                    <a:pt x="1732" y="113"/>
                  </a:cubicBezTo>
                  <a:cubicBezTo>
                    <a:pt x="1732" y="157"/>
                    <a:pt x="1766" y="192"/>
                    <a:pt x="1810" y="192"/>
                  </a:cubicBezTo>
                  <a:lnTo>
                    <a:pt x="2361" y="183"/>
                  </a:lnTo>
                  <a:cubicBezTo>
                    <a:pt x="2405" y="183"/>
                    <a:pt x="2440" y="145"/>
                    <a:pt x="2440" y="104"/>
                  </a:cubicBezTo>
                  <a:cubicBezTo>
                    <a:pt x="2440" y="60"/>
                    <a:pt x="2405" y="25"/>
                    <a:pt x="2361" y="25"/>
                  </a:cubicBezTo>
                  <a:close/>
                  <a:moveTo>
                    <a:pt x="1574" y="41"/>
                  </a:moveTo>
                  <a:cubicBezTo>
                    <a:pt x="1530" y="41"/>
                    <a:pt x="1496" y="76"/>
                    <a:pt x="1496" y="120"/>
                  </a:cubicBezTo>
                  <a:cubicBezTo>
                    <a:pt x="1496" y="161"/>
                    <a:pt x="1530" y="198"/>
                    <a:pt x="1574" y="198"/>
                  </a:cubicBezTo>
                  <a:lnTo>
                    <a:pt x="1653" y="198"/>
                  </a:lnTo>
                  <a:cubicBezTo>
                    <a:pt x="1697" y="198"/>
                    <a:pt x="1732" y="167"/>
                    <a:pt x="1732" y="120"/>
                  </a:cubicBezTo>
                  <a:cubicBezTo>
                    <a:pt x="1732" y="72"/>
                    <a:pt x="1697" y="41"/>
                    <a:pt x="1653" y="41"/>
                  </a:cubicBezTo>
                  <a:close/>
                  <a:moveTo>
                    <a:pt x="1343" y="47"/>
                  </a:moveTo>
                  <a:cubicBezTo>
                    <a:pt x="1342" y="47"/>
                    <a:pt x="1340" y="47"/>
                    <a:pt x="1338" y="47"/>
                  </a:cubicBezTo>
                  <a:lnTo>
                    <a:pt x="788" y="60"/>
                  </a:lnTo>
                  <a:cubicBezTo>
                    <a:pt x="744" y="60"/>
                    <a:pt x="709" y="94"/>
                    <a:pt x="709" y="139"/>
                  </a:cubicBezTo>
                  <a:cubicBezTo>
                    <a:pt x="709" y="183"/>
                    <a:pt x="744" y="217"/>
                    <a:pt x="788" y="217"/>
                  </a:cubicBezTo>
                  <a:lnTo>
                    <a:pt x="1338" y="205"/>
                  </a:lnTo>
                  <a:cubicBezTo>
                    <a:pt x="1382" y="205"/>
                    <a:pt x="1417" y="170"/>
                    <a:pt x="1417" y="126"/>
                  </a:cubicBezTo>
                  <a:cubicBezTo>
                    <a:pt x="1417" y="84"/>
                    <a:pt x="1385" y="47"/>
                    <a:pt x="1343" y="47"/>
                  </a:cubicBezTo>
                  <a:close/>
                  <a:moveTo>
                    <a:pt x="552" y="63"/>
                  </a:moveTo>
                  <a:cubicBezTo>
                    <a:pt x="508" y="63"/>
                    <a:pt x="473" y="98"/>
                    <a:pt x="473" y="142"/>
                  </a:cubicBezTo>
                  <a:cubicBezTo>
                    <a:pt x="473" y="186"/>
                    <a:pt x="508" y="220"/>
                    <a:pt x="552" y="220"/>
                  </a:cubicBezTo>
                  <a:lnTo>
                    <a:pt x="630" y="220"/>
                  </a:lnTo>
                  <a:cubicBezTo>
                    <a:pt x="674" y="220"/>
                    <a:pt x="709" y="186"/>
                    <a:pt x="709" y="142"/>
                  </a:cubicBezTo>
                  <a:cubicBezTo>
                    <a:pt x="709" y="98"/>
                    <a:pt x="674" y="63"/>
                    <a:pt x="630" y="63"/>
                  </a:cubicBezTo>
                  <a:close/>
                  <a:moveTo>
                    <a:pt x="325" y="72"/>
                  </a:moveTo>
                  <a:cubicBezTo>
                    <a:pt x="322" y="72"/>
                    <a:pt x="319" y="72"/>
                    <a:pt x="316" y="72"/>
                  </a:cubicBezTo>
                  <a:lnTo>
                    <a:pt x="80" y="76"/>
                  </a:lnTo>
                  <a:cubicBezTo>
                    <a:pt x="36" y="76"/>
                    <a:pt x="1" y="110"/>
                    <a:pt x="1" y="154"/>
                  </a:cubicBezTo>
                  <a:cubicBezTo>
                    <a:pt x="1" y="195"/>
                    <a:pt x="36" y="233"/>
                    <a:pt x="80" y="233"/>
                  </a:cubicBezTo>
                  <a:lnTo>
                    <a:pt x="316" y="230"/>
                  </a:lnTo>
                  <a:cubicBezTo>
                    <a:pt x="360" y="230"/>
                    <a:pt x="394" y="198"/>
                    <a:pt x="394" y="151"/>
                  </a:cubicBezTo>
                  <a:cubicBezTo>
                    <a:pt x="394" y="107"/>
                    <a:pt x="365" y="72"/>
                    <a:pt x="325" y="72"/>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32"/>
            <p:cNvSpPr/>
            <p:nvPr/>
          </p:nvSpPr>
          <p:spPr>
            <a:xfrm>
              <a:off x="570603" y="3858506"/>
              <a:ext cx="644077" cy="151643"/>
            </a:xfrm>
            <a:custGeom>
              <a:avLst/>
              <a:gdLst/>
              <a:ahLst/>
              <a:cxnLst/>
              <a:rect l="l" t="t" r="r" b="b"/>
              <a:pathLst>
                <a:path w="3950" h="930" extrusionOk="0">
                  <a:moveTo>
                    <a:pt x="3858" y="0"/>
                  </a:moveTo>
                  <a:cubicBezTo>
                    <a:pt x="3854" y="0"/>
                    <a:pt x="3850" y="1"/>
                    <a:pt x="3846" y="1"/>
                  </a:cubicBezTo>
                  <a:lnTo>
                    <a:pt x="3308" y="111"/>
                  </a:lnTo>
                  <a:cubicBezTo>
                    <a:pt x="3268" y="123"/>
                    <a:pt x="3241" y="157"/>
                    <a:pt x="3243" y="193"/>
                  </a:cubicBezTo>
                  <a:lnTo>
                    <a:pt x="3243" y="193"/>
                  </a:lnTo>
                  <a:cubicBezTo>
                    <a:pt x="3229" y="163"/>
                    <a:pt x="3200" y="142"/>
                    <a:pt x="3166" y="142"/>
                  </a:cubicBezTo>
                  <a:cubicBezTo>
                    <a:pt x="3162" y="142"/>
                    <a:pt x="3157" y="142"/>
                    <a:pt x="3153" y="143"/>
                  </a:cubicBezTo>
                  <a:lnTo>
                    <a:pt x="3075" y="159"/>
                  </a:lnTo>
                  <a:cubicBezTo>
                    <a:pt x="3031" y="171"/>
                    <a:pt x="3005" y="212"/>
                    <a:pt x="3012" y="253"/>
                  </a:cubicBezTo>
                  <a:cubicBezTo>
                    <a:pt x="3021" y="291"/>
                    <a:pt x="3056" y="316"/>
                    <a:pt x="3090" y="316"/>
                  </a:cubicBezTo>
                  <a:lnTo>
                    <a:pt x="3106" y="316"/>
                  </a:lnTo>
                  <a:lnTo>
                    <a:pt x="3185" y="300"/>
                  </a:lnTo>
                  <a:cubicBezTo>
                    <a:pt x="3223" y="289"/>
                    <a:pt x="3250" y="259"/>
                    <a:pt x="3250" y="222"/>
                  </a:cubicBezTo>
                  <a:lnTo>
                    <a:pt x="3250" y="222"/>
                  </a:lnTo>
                  <a:cubicBezTo>
                    <a:pt x="3262" y="251"/>
                    <a:pt x="3294" y="269"/>
                    <a:pt x="3323" y="269"/>
                  </a:cubicBezTo>
                  <a:lnTo>
                    <a:pt x="3339" y="269"/>
                  </a:lnTo>
                  <a:lnTo>
                    <a:pt x="3877" y="159"/>
                  </a:lnTo>
                  <a:cubicBezTo>
                    <a:pt x="3921" y="149"/>
                    <a:pt x="3950" y="108"/>
                    <a:pt x="3940" y="64"/>
                  </a:cubicBezTo>
                  <a:cubicBezTo>
                    <a:pt x="3929" y="27"/>
                    <a:pt x="3897" y="0"/>
                    <a:pt x="3858" y="0"/>
                  </a:cubicBezTo>
                  <a:close/>
                  <a:moveTo>
                    <a:pt x="2854" y="205"/>
                  </a:moveTo>
                  <a:cubicBezTo>
                    <a:pt x="2850" y="205"/>
                    <a:pt x="2846" y="205"/>
                    <a:pt x="2842" y="206"/>
                  </a:cubicBezTo>
                  <a:lnTo>
                    <a:pt x="2304" y="316"/>
                  </a:lnTo>
                  <a:cubicBezTo>
                    <a:pt x="2265" y="327"/>
                    <a:pt x="2240" y="361"/>
                    <a:pt x="2240" y="397"/>
                  </a:cubicBezTo>
                  <a:lnTo>
                    <a:pt x="2240" y="397"/>
                  </a:lnTo>
                  <a:cubicBezTo>
                    <a:pt x="2227" y="365"/>
                    <a:pt x="2197" y="346"/>
                    <a:pt x="2163" y="346"/>
                  </a:cubicBezTo>
                  <a:cubicBezTo>
                    <a:pt x="2158" y="346"/>
                    <a:pt x="2154" y="347"/>
                    <a:pt x="2150" y="347"/>
                  </a:cubicBezTo>
                  <a:lnTo>
                    <a:pt x="2071" y="363"/>
                  </a:lnTo>
                  <a:cubicBezTo>
                    <a:pt x="2030" y="376"/>
                    <a:pt x="2002" y="417"/>
                    <a:pt x="2008" y="457"/>
                  </a:cubicBezTo>
                  <a:cubicBezTo>
                    <a:pt x="2017" y="495"/>
                    <a:pt x="2052" y="520"/>
                    <a:pt x="2087" y="520"/>
                  </a:cubicBezTo>
                  <a:lnTo>
                    <a:pt x="2102" y="520"/>
                  </a:lnTo>
                  <a:lnTo>
                    <a:pt x="2181" y="505"/>
                  </a:lnTo>
                  <a:cubicBezTo>
                    <a:pt x="2220" y="493"/>
                    <a:pt x="2247" y="462"/>
                    <a:pt x="2246" y="424"/>
                  </a:cubicBezTo>
                  <a:lnTo>
                    <a:pt x="2246" y="424"/>
                  </a:lnTo>
                  <a:cubicBezTo>
                    <a:pt x="2259" y="454"/>
                    <a:pt x="2289" y="473"/>
                    <a:pt x="2319" y="473"/>
                  </a:cubicBezTo>
                  <a:lnTo>
                    <a:pt x="2335" y="473"/>
                  </a:lnTo>
                  <a:lnTo>
                    <a:pt x="2873" y="363"/>
                  </a:lnTo>
                  <a:cubicBezTo>
                    <a:pt x="2917" y="354"/>
                    <a:pt x="2946" y="313"/>
                    <a:pt x="2936" y="269"/>
                  </a:cubicBezTo>
                  <a:cubicBezTo>
                    <a:pt x="2928" y="232"/>
                    <a:pt x="2893" y="205"/>
                    <a:pt x="2854" y="205"/>
                  </a:cubicBezTo>
                  <a:close/>
                  <a:moveTo>
                    <a:pt x="1853" y="409"/>
                  </a:moveTo>
                  <a:cubicBezTo>
                    <a:pt x="1849" y="409"/>
                    <a:pt x="1845" y="410"/>
                    <a:pt x="1841" y="410"/>
                  </a:cubicBezTo>
                  <a:lnTo>
                    <a:pt x="1300" y="520"/>
                  </a:lnTo>
                  <a:cubicBezTo>
                    <a:pt x="1266" y="531"/>
                    <a:pt x="1241" y="560"/>
                    <a:pt x="1237" y="593"/>
                  </a:cubicBezTo>
                  <a:lnTo>
                    <a:pt x="1237" y="593"/>
                  </a:lnTo>
                  <a:cubicBezTo>
                    <a:pt x="1221" y="568"/>
                    <a:pt x="1195" y="551"/>
                    <a:pt x="1164" y="551"/>
                  </a:cubicBezTo>
                  <a:cubicBezTo>
                    <a:pt x="1160" y="551"/>
                    <a:pt x="1156" y="551"/>
                    <a:pt x="1152" y="552"/>
                  </a:cubicBezTo>
                  <a:lnTo>
                    <a:pt x="1073" y="568"/>
                  </a:lnTo>
                  <a:cubicBezTo>
                    <a:pt x="1029" y="580"/>
                    <a:pt x="1001" y="621"/>
                    <a:pt x="1010" y="662"/>
                  </a:cubicBezTo>
                  <a:cubicBezTo>
                    <a:pt x="1017" y="700"/>
                    <a:pt x="1054" y="725"/>
                    <a:pt x="1089" y="725"/>
                  </a:cubicBezTo>
                  <a:lnTo>
                    <a:pt x="1105" y="725"/>
                  </a:lnTo>
                  <a:lnTo>
                    <a:pt x="1183" y="709"/>
                  </a:lnTo>
                  <a:cubicBezTo>
                    <a:pt x="1219" y="699"/>
                    <a:pt x="1243" y="672"/>
                    <a:pt x="1247" y="638"/>
                  </a:cubicBezTo>
                  <a:lnTo>
                    <a:pt x="1247" y="638"/>
                  </a:lnTo>
                  <a:cubicBezTo>
                    <a:pt x="1262" y="663"/>
                    <a:pt x="1289" y="678"/>
                    <a:pt x="1316" y="678"/>
                  </a:cubicBezTo>
                  <a:lnTo>
                    <a:pt x="1331" y="678"/>
                  </a:lnTo>
                  <a:lnTo>
                    <a:pt x="1873" y="568"/>
                  </a:lnTo>
                  <a:cubicBezTo>
                    <a:pt x="1914" y="555"/>
                    <a:pt x="1942" y="517"/>
                    <a:pt x="1936" y="473"/>
                  </a:cubicBezTo>
                  <a:cubicBezTo>
                    <a:pt x="1924" y="436"/>
                    <a:pt x="1889" y="409"/>
                    <a:pt x="1853" y="409"/>
                  </a:cubicBezTo>
                  <a:close/>
                  <a:moveTo>
                    <a:pt x="853" y="614"/>
                  </a:moveTo>
                  <a:cubicBezTo>
                    <a:pt x="849" y="614"/>
                    <a:pt x="845" y="614"/>
                    <a:pt x="840" y="615"/>
                  </a:cubicBezTo>
                  <a:lnTo>
                    <a:pt x="302" y="725"/>
                  </a:lnTo>
                  <a:cubicBezTo>
                    <a:pt x="263" y="736"/>
                    <a:pt x="236" y="770"/>
                    <a:pt x="238" y="807"/>
                  </a:cubicBezTo>
                  <a:lnTo>
                    <a:pt x="238" y="807"/>
                  </a:lnTo>
                  <a:cubicBezTo>
                    <a:pt x="223" y="776"/>
                    <a:pt x="194" y="756"/>
                    <a:pt x="160" y="756"/>
                  </a:cubicBezTo>
                  <a:cubicBezTo>
                    <a:pt x="156" y="756"/>
                    <a:pt x="152" y="756"/>
                    <a:pt x="148" y="756"/>
                  </a:cubicBezTo>
                  <a:lnTo>
                    <a:pt x="69" y="772"/>
                  </a:lnTo>
                  <a:cubicBezTo>
                    <a:pt x="25" y="785"/>
                    <a:pt x="0" y="826"/>
                    <a:pt x="7" y="867"/>
                  </a:cubicBezTo>
                  <a:cubicBezTo>
                    <a:pt x="16" y="904"/>
                    <a:pt x="51" y="930"/>
                    <a:pt x="85" y="930"/>
                  </a:cubicBezTo>
                  <a:lnTo>
                    <a:pt x="101" y="930"/>
                  </a:lnTo>
                  <a:lnTo>
                    <a:pt x="180" y="914"/>
                  </a:lnTo>
                  <a:cubicBezTo>
                    <a:pt x="217" y="903"/>
                    <a:pt x="246" y="874"/>
                    <a:pt x="245" y="838"/>
                  </a:cubicBezTo>
                  <a:lnTo>
                    <a:pt x="245" y="838"/>
                  </a:lnTo>
                  <a:cubicBezTo>
                    <a:pt x="259" y="865"/>
                    <a:pt x="289" y="882"/>
                    <a:pt x="318" y="882"/>
                  </a:cubicBezTo>
                  <a:lnTo>
                    <a:pt x="334" y="882"/>
                  </a:lnTo>
                  <a:lnTo>
                    <a:pt x="872" y="772"/>
                  </a:lnTo>
                  <a:cubicBezTo>
                    <a:pt x="916" y="760"/>
                    <a:pt x="944" y="722"/>
                    <a:pt x="935" y="678"/>
                  </a:cubicBezTo>
                  <a:cubicBezTo>
                    <a:pt x="923" y="641"/>
                    <a:pt x="891" y="614"/>
                    <a:pt x="853" y="614"/>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32"/>
            <p:cNvSpPr/>
            <p:nvPr/>
          </p:nvSpPr>
          <p:spPr>
            <a:xfrm>
              <a:off x="719800" y="4076675"/>
              <a:ext cx="572332" cy="256653"/>
            </a:xfrm>
            <a:custGeom>
              <a:avLst/>
              <a:gdLst/>
              <a:ahLst/>
              <a:cxnLst/>
              <a:rect l="l" t="t" r="r" b="b"/>
              <a:pathLst>
                <a:path w="3510" h="1574" extrusionOk="0">
                  <a:moveTo>
                    <a:pt x="3422" y="1"/>
                  </a:moveTo>
                  <a:cubicBezTo>
                    <a:pt x="3412" y="1"/>
                    <a:pt x="3401" y="3"/>
                    <a:pt x="3390" y="7"/>
                  </a:cubicBezTo>
                  <a:lnTo>
                    <a:pt x="2883" y="221"/>
                  </a:lnTo>
                  <a:cubicBezTo>
                    <a:pt x="2839" y="237"/>
                    <a:pt x="2824" y="284"/>
                    <a:pt x="2839" y="325"/>
                  </a:cubicBezTo>
                  <a:cubicBezTo>
                    <a:pt x="2852" y="353"/>
                    <a:pt x="2880" y="372"/>
                    <a:pt x="2912" y="372"/>
                  </a:cubicBezTo>
                  <a:cubicBezTo>
                    <a:pt x="2918" y="372"/>
                    <a:pt x="2931" y="372"/>
                    <a:pt x="2943" y="366"/>
                  </a:cubicBezTo>
                  <a:lnTo>
                    <a:pt x="3450" y="152"/>
                  </a:lnTo>
                  <a:cubicBezTo>
                    <a:pt x="3494" y="136"/>
                    <a:pt x="3510" y="89"/>
                    <a:pt x="3494" y="48"/>
                  </a:cubicBezTo>
                  <a:cubicBezTo>
                    <a:pt x="3482" y="17"/>
                    <a:pt x="3453" y="1"/>
                    <a:pt x="3422" y="1"/>
                  </a:cubicBezTo>
                  <a:close/>
                  <a:moveTo>
                    <a:pt x="2769" y="278"/>
                  </a:moveTo>
                  <a:cubicBezTo>
                    <a:pt x="2758" y="278"/>
                    <a:pt x="2748" y="280"/>
                    <a:pt x="2739" y="284"/>
                  </a:cubicBezTo>
                  <a:lnTo>
                    <a:pt x="2666" y="315"/>
                  </a:lnTo>
                  <a:cubicBezTo>
                    <a:pt x="2625" y="331"/>
                    <a:pt x="2610" y="378"/>
                    <a:pt x="2625" y="419"/>
                  </a:cubicBezTo>
                  <a:cubicBezTo>
                    <a:pt x="2635" y="447"/>
                    <a:pt x="2663" y="466"/>
                    <a:pt x="2695" y="466"/>
                  </a:cubicBezTo>
                  <a:cubicBezTo>
                    <a:pt x="2704" y="466"/>
                    <a:pt x="2714" y="463"/>
                    <a:pt x="2726" y="463"/>
                  </a:cubicBezTo>
                  <a:lnTo>
                    <a:pt x="2799" y="432"/>
                  </a:lnTo>
                  <a:cubicBezTo>
                    <a:pt x="2839" y="416"/>
                    <a:pt x="2855" y="372"/>
                    <a:pt x="2839" y="328"/>
                  </a:cubicBezTo>
                  <a:cubicBezTo>
                    <a:pt x="2828" y="295"/>
                    <a:pt x="2798" y="278"/>
                    <a:pt x="2769" y="278"/>
                  </a:cubicBezTo>
                  <a:close/>
                  <a:moveTo>
                    <a:pt x="2482" y="401"/>
                  </a:moveTo>
                  <a:cubicBezTo>
                    <a:pt x="2472" y="401"/>
                    <a:pt x="2462" y="403"/>
                    <a:pt x="2452" y="407"/>
                  </a:cubicBezTo>
                  <a:lnTo>
                    <a:pt x="1943" y="624"/>
                  </a:lnTo>
                  <a:cubicBezTo>
                    <a:pt x="1902" y="639"/>
                    <a:pt x="1886" y="687"/>
                    <a:pt x="1902" y="724"/>
                  </a:cubicBezTo>
                  <a:cubicBezTo>
                    <a:pt x="1890" y="696"/>
                    <a:pt x="1861" y="681"/>
                    <a:pt x="1830" y="681"/>
                  </a:cubicBezTo>
                  <a:cubicBezTo>
                    <a:pt x="1820" y="681"/>
                    <a:pt x="1808" y="683"/>
                    <a:pt x="1798" y="687"/>
                  </a:cubicBezTo>
                  <a:lnTo>
                    <a:pt x="1729" y="718"/>
                  </a:lnTo>
                  <a:cubicBezTo>
                    <a:pt x="1685" y="734"/>
                    <a:pt x="1669" y="781"/>
                    <a:pt x="1685" y="819"/>
                  </a:cubicBezTo>
                  <a:cubicBezTo>
                    <a:pt x="1697" y="847"/>
                    <a:pt x="1722" y="866"/>
                    <a:pt x="1754" y="866"/>
                  </a:cubicBezTo>
                  <a:cubicBezTo>
                    <a:pt x="1763" y="866"/>
                    <a:pt x="1776" y="863"/>
                    <a:pt x="1785" y="863"/>
                  </a:cubicBezTo>
                  <a:lnTo>
                    <a:pt x="1858" y="831"/>
                  </a:lnTo>
                  <a:cubicBezTo>
                    <a:pt x="1902" y="816"/>
                    <a:pt x="1917" y="768"/>
                    <a:pt x="1902" y="731"/>
                  </a:cubicBezTo>
                  <a:lnTo>
                    <a:pt x="1902" y="731"/>
                  </a:lnTo>
                  <a:cubicBezTo>
                    <a:pt x="1913" y="759"/>
                    <a:pt x="1942" y="774"/>
                    <a:pt x="1972" y="774"/>
                  </a:cubicBezTo>
                  <a:cubicBezTo>
                    <a:pt x="1982" y="774"/>
                    <a:pt x="1993" y="773"/>
                    <a:pt x="2002" y="768"/>
                  </a:cubicBezTo>
                  <a:lnTo>
                    <a:pt x="2509" y="551"/>
                  </a:lnTo>
                  <a:cubicBezTo>
                    <a:pt x="2553" y="536"/>
                    <a:pt x="2569" y="495"/>
                    <a:pt x="2553" y="451"/>
                  </a:cubicBezTo>
                  <a:cubicBezTo>
                    <a:pt x="2541" y="418"/>
                    <a:pt x="2512" y="401"/>
                    <a:pt x="2482" y="401"/>
                  </a:cubicBezTo>
                  <a:close/>
                  <a:moveTo>
                    <a:pt x="1539" y="803"/>
                  </a:moveTo>
                  <a:cubicBezTo>
                    <a:pt x="1528" y="803"/>
                    <a:pt x="1518" y="805"/>
                    <a:pt x="1508" y="809"/>
                  </a:cubicBezTo>
                  <a:lnTo>
                    <a:pt x="999" y="1023"/>
                  </a:lnTo>
                  <a:cubicBezTo>
                    <a:pt x="961" y="1039"/>
                    <a:pt x="942" y="1086"/>
                    <a:pt x="958" y="1127"/>
                  </a:cubicBezTo>
                  <a:cubicBezTo>
                    <a:pt x="946" y="1097"/>
                    <a:pt x="917" y="1080"/>
                    <a:pt x="886" y="1080"/>
                  </a:cubicBezTo>
                  <a:cubicBezTo>
                    <a:pt x="875" y="1080"/>
                    <a:pt x="864" y="1082"/>
                    <a:pt x="854" y="1086"/>
                  </a:cubicBezTo>
                  <a:lnTo>
                    <a:pt x="785" y="1118"/>
                  </a:lnTo>
                  <a:cubicBezTo>
                    <a:pt x="740" y="1133"/>
                    <a:pt x="725" y="1181"/>
                    <a:pt x="740" y="1222"/>
                  </a:cubicBezTo>
                  <a:cubicBezTo>
                    <a:pt x="753" y="1250"/>
                    <a:pt x="778" y="1269"/>
                    <a:pt x="810" y="1269"/>
                  </a:cubicBezTo>
                  <a:cubicBezTo>
                    <a:pt x="822" y="1269"/>
                    <a:pt x="835" y="1266"/>
                    <a:pt x="841" y="1262"/>
                  </a:cubicBezTo>
                  <a:lnTo>
                    <a:pt x="914" y="1231"/>
                  </a:lnTo>
                  <a:cubicBezTo>
                    <a:pt x="951" y="1218"/>
                    <a:pt x="973" y="1171"/>
                    <a:pt x="958" y="1130"/>
                  </a:cubicBezTo>
                  <a:lnTo>
                    <a:pt x="958" y="1130"/>
                  </a:lnTo>
                  <a:cubicBezTo>
                    <a:pt x="969" y="1161"/>
                    <a:pt x="998" y="1177"/>
                    <a:pt x="1028" y="1177"/>
                  </a:cubicBezTo>
                  <a:cubicBezTo>
                    <a:pt x="1038" y="1177"/>
                    <a:pt x="1049" y="1175"/>
                    <a:pt x="1058" y="1171"/>
                  </a:cubicBezTo>
                  <a:lnTo>
                    <a:pt x="1565" y="954"/>
                  </a:lnTo>
                  <a:cubicBezTo>
                    <a:pt x="1609" y="938"/>
                    <a:pt x="1625" y="894"/>
                    <a:pt x="1609" y="850"/>
                  </a:cubicBezTo>
                  <a:cubicBezTo>
                    <a:pt x="1597" y="820"/>
                    <a:pt x="1568" y="803"/>
                    <a:pt x="1539" y="803"/>
                  </a:cubicBezTo>
                  <a:close/>
                  <a:moveTo>
                    <a:pt x="597" y="1203"/>
                  </a:moveTo>
                  <a:cubicBezTo>
                    <a:pt x="587" y="1203"/>
                    <a:pt x="577" y="1205"/>
                    <a:pt x="567" y="1209"/>
                  </a:cubicBezTo>
                  <a:lnTo>
                    <a:pt x="61" y="1426"/>
                  </a:lnTo>
                  <a:cubicBezTo>
                    <a:pt x="17" y="1442"/>
                    <a:pt x="1" y="1489"/>
                    <a:pt x="17" y="1527"/>
                  </a:cubicBezTo>
                  <a:cubicBezTo>
                    <a:pt x="29" y="1555"/>
                    <a:pt x="54" y="1574"/>
                    <a:pt x="86" y="1574"/>
                  </a:cubicBezTo>
                  <a:cubicBezTo>
                    <a:pt x="99" y="1574"/>
                    <a:pt x="111" y="1574"/>
                    <a:pt x="117" y="1571"/>
                  </a:cubicBezTo>
                  <a:lnTo>
                    <a:pt x="627" y="1354"/>
                  </a:lnTo>
                  <a:cubicBezTo>
                    <a:pt x="668" y="1338"/>
                    <a:pt x="684" y="1291"/>
                    <a:pt x="668" y="1253"/>
                  </a:cubicBezTo>
                  <a:cubicBezTo>
                    <a:pt x="656" y="1220"/>
                    <a:pt x="627" y="1203"/>
                    <a:pt x="597" y="1203"/>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32"/>
            <p:cNvSpPr/>
            <p:nvPr/>
          </p:nvSpPr>
          <p:spPr>
            <a:xfrm>
              <a:off x="956885" y="4349958"/>
              <a:ext cx="437972" cy="240999"/>
            </a:xfrm>
            <a:custGeom>
              <a:avLst/>
              <a:gdLst/>
              <a:ahLst/>
              <a:cxnLst/>
              <a:rect l="l" t="t" r="r" b="b"/>
              <a:pathLst>
                <a:path w="2686" h="1478" extrusionOk="0">
                  <a:moveTo>
                    <a:pt x="2594" y="0"/>
                  </a:moveTo>
                  <a:cubicBezTo>
                    <a:pt x="2582" y="0"/>
                    <a:pt x="2570" y="3"/>
                    <a:pt x="2559" y="8"/>
                  </a:cubicBezTo>
                  <a:lnTo>
                    <a:pt x="2071" y="266"/>
                  </a:lnTo>
                  <a:cubicBezTo>
                    <a:pt x="2034" y="285"/>
                    <a:pt x="2021" y="332"/>
                    <a:pt x="2040" y="370"/>
                  </a:cubicBezTo>
                  <a:cubicBezTo>
                    <a:pt x="2027" y="346"/>
                    <a:pt x="1999" y="330"/>
                    <a:pt x="1970" y="330"/>
                  </a:cubicBezTo>
                  <a:cubicBezTo>
                    <a:pt x="1957" y="330"/>
                    <a:pt x="1945" y="333"/>
                    <a:pt x="1933" y="339"/>
                  </a:cubicBezTo>
                  <a:lnTo>
                    <a:pt x="1864" y="376"/>
                  </a:lnTo>
                  <a:cubicBezTo>
                    <a:pt x="1826" y="395"/>
                    <a:pt x="1810" y="442"/>
                    <a:pt x="1832" y="480"/>
                  </a:cubicBezTo>
                  <a:cubicBezTo>
                    <a:pt x="1848" y="508"/>
                    <a:pt x="1873" y="524"/>
                    <a:pt x="1901" y="524"/>
                  </a:cubicBezTo>
                  <a:cubicBezTo>
                    <a:pt x="1914" y="524"/>
                    <a:pt x="1927" y="524"/>
                    <a:pt x="1936" y="512"/>
                  </a:cubicBezTo>
                  <a:lnTo>
                    <a:pt x="2008" y="477"/>
                  </a:lnTo>
                  <a:cubicBezTo>
                    <a:pt x="2043" y="458"/>
                    <a:pt x="2059" y="411"/>
                    <a:pt x="2040" y="370"/>
                  </a:cubicBezTo>
                  <a:lnTo>
                    <a:pt x="2040" y="370"/>
                  </a:lnTo>
                  <a:cubicBezTo>
                    <a:pt x="2056" y="398"/>
                    <a:pt x="2084" y="414"/>
                    <a:pt x="2109" y="414"/>
                  </a:cubicBezTo>
                  <a:cubicBezTo>
                    <a:pt x="2122" y="414"/>
                    <a:pt x="2134" y="414"/>
                    <a:pt x="2144" y="402"/>
                  </a:cubicBezTo>
                  <a:lnTo>
                    <a:pt x="2632" y="147"/>
                  </a:lnTo>
                  <a:cubicBezTo>
                    <a:pt x="2669" y="128"/>
                    <a:pt x="2685" y="81"/>
                    <a:pt x="2663" y="40"/>
                  </a:cubicBezTo>
                  <a:cubicBezTo>
                    <a:pt x="2650" y="15"/>
                    <a:pt x="2622" y="0"/>
                    <a:pt x="2594" y="0"/>
                  </a:cubicBezTo>
                  <a:close/>
                  <a:moveTo>
                    <a:pt x="1692" y="476"/>
                  </a:moveTo>
                  <a:cubicBezTo>
                    <a:pt x="1679" y="476"/>
                    <a:pt x="1666" y="480"/>
                    <a:pt x="1653" y="486"/>
                  </a:cubicBezTo>
                  <a:lnTo>
                    <a:pt x="1165" y="741"/>
                  </a:lnTo>
                  <a:cubicBezTo>
                    <a:pt x="1131" y="760"/>
                    <a:pt x="1115" y="807"/>
                    <a:pt x="1134" y="848"/>
                  </a:cubicBezTo>
                  <a:cubicBezTo>
                    <a:pt x="1121" y="822"/>
                    <a:pt x="1094" y="807"/>
                    <a:pt x="1067" y="807"/>
                  </a:cubicBezTo>
                  <a:cubicBezTo>
                    <a:pt x="1054" y="807"/>
                    <a:pt x="1042" y="810"/>
                    <a:pt x="1030" y="817"/>
                  </a:cubicBezTo>
                  <a:lnTo>
                    <a:pt x="957" y="851"/>
                  </a:lnTo>
                  <a:cubicBezTo>
                    <a:pt x="923" y="870"/>
                    <a:pt x="907" y="918"/>
                    <a:pt x="926" y="958"/>
                  </a:cubicBezTo>
                  <a:cubicBezTo>
                    <a:pt x="942" y="984"/>
                    <a:pt x="970" y="999"/>
                    <a:pt x="998" y="999"/>
                  </a:cubicBezTo>
                  <a:cubicBezTo>
                    <a:pt x="1008" y="999"/>
                    <a:pt x="1020" y="999"/>
                    <a:pt x="1033" y="990"/>
                  </a:cubicBezTo>
                  <a:lnTo>
                    <a:pt x="1102" y="952"/>
                  </a:lnTo>
                  <a:cubicBezTo>
                    <a:pt x="1140" y="933"/>
                    <a:pt x="1156" y="886"/>
                    <a:pt x="1134" y="848"/>
                  </a:cubicBezTo>
                  <a:lnTo>
                    <a:pt x="1134" y="848"/>
                  </a:lnTo>
                  <a:cubicBezTo>
                    <a:pt x="1149" y="874"/>
                    <a:pt x="1178" y="889"/>
                    <a:pt x="1206" y="889"/>
                  </a:cubicBezTo>
                  <a:cubicBezTo>
                    <a:pt x="1219" y="889"/>
                    <a:pt x="1228" y="889"/>
                    <a:pt x="1241" y="880"/>
                  </a:cubicBezTo>
                  <a:lnTo>
                    <a:pt x="1728" y="622"/>
                  </a:lnTo>
                  <a:cubicBezTo>
                    <a:pt x="1763" y="603"/>
                    <a:pt x="1779" y="556"/>
                    <a:pt x="1760" y="518"/>
                  </a:cubicBezTo>
                  <a:cubicBezTo>
                    <a:pt x="1747" y="492"/>
                    <a:pt x="1720" y="476"/>
                    <a:pt x="1692" y="476"/>
                  </a:cubicBezTo>
                  <a:close/>
                  <a:moveTo>
                    <a:pt x="784" y="957"/>
                  </a:moveTo>
                  <a:cubicBezTo>
                    <a:pt x="773" y="957"/>
                    <a:pt x="761" y="959"/>
                    <a:pt x="750" y="965"/>
                  </a:cubicBezTo>
                  <a:lnTo>
                    <a:pt x="262" y="1220"/>
                  </a:lnTo>
                  <a:cubicBezTo>
                    <a:pt x="227" y="1240"/>
                    <a:pt x="214" y="1281"/>
                    <a:pt x="226" y="1317"/>
                  </a:cubicBezTo>
                  <a:lnTo>
                    <a:pt x="226" y="1317"/>
                  </a:lnTo>
                  <a:cubicBezTo>
                    <a:pt x="212" y="1296"/>
                    <a:pt x="187" y="1284"/>
                    <a:pt x="160" y="1284"/>
                  </a:cubicBezTo>
                  <a:cubicBezTo>
                    <a:pt x="148" y="1284"/>
                    <a:pt x="135" y="1287"/>
                    <a:pt x="124" y="1292"/>
                  </a:cubicBezTo>
                  <a:lnTo>
                    <a:pt x="54" y="1327"/>
                  </a:lnTo>
                  <a:cubicBezTo>
                    <a:pt x="17" y="1346"/>
                    <a:pt x="1" y="1393"/>
                    <a:pt x="23" y="1434"/>
                  </a:cubicBezTo>
                  <a:cubicBezTo>
                    <a:pt x="39" y="1462"/>
                    <a:pt x="64" y="1478"/>
                    <a:pt x="92" y="1478"/>
                  </a:cubicBezTo>
                  <a:cubicBezTo>
                    <a:pt x="105" y="1478"/>
                    <a:pt x="117" y="1478"/>
                    <a:pt x="127" y="1465"/>
                  </a:cubicBezTo>
                  <a:lnTo>
                    <a:pt x="199" y="1431"/>
                  </a:lnTo>
                  <a:cubicBezTo>
                    <a:pt x="230" y="1411"/>
                    <a:pt x="246" y="1368"/>
                    <a:pt x="235" y="1334"/>
                  </a:cubicBezTo>
                  <a:lnTo>
                    <a:pt x="235" y="1334"/>
                  </a:lnTo>
                  <a:cubicBezTo>
                    <a:pt x="251" y="1358"/>
                    <a:pt x="277" y="1371"/>
                    <a:pt x="300" y="1371"/>
                  </a:cubicBezTo>
                  <a:cubicBezTo>
                    <a:pt x="312" y="1371"/>
                    <a:pt x="325" y="1368"/>
                    <a:pt x="334" y="1358"/>
                  </a:cubicBezTo>
                  <a:lnTo>
                    <a:pt x="822" y="1103"/>
                  </a:lnTo>
                  <a:cubicBezTo>
                    <a:pt x="860" y="1084"/>
                    <a:pt x="876" y="1037"/>
                    <a:pt x="854" y="996"/>
                  </a:cubicBezTo>
                  <a:cubicBezTo>
                    <a:pt x="840" y="972"/>
                    <a:pt x="813" y="957"/>
                    <a:pt x="784" y="957"/>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32"/>
            <p:cNvSpPr/>
            <p:nvPr/>
          </p:nvSpPr>
          <p:spPr>
            <a:xfrm>
              <a:off x="801492" y="2143803"/>
              <a:ext cx="162731" cy="162894"/>
            </a:xfrm>
            <a:custGeom>
              <a:avLst/>
              <a:gdLst/>
              <a:ahLst/>
              <a:cxnLst/>
              <a:rect l="l" t="t" r="r" b="b"/>
              <a:pathLst>
                <a:path w="998" h="999" extrusionOk="0">
                  <a:moveTo>
                    <a:pt x="498" y="158"/>
                  </a:moveTo>
                  <a:cubicBezTo>
                    <a:pt x="686" y="158"/>
                    <a:pt x="841" y="312"/>
                    <a:pt x="841" y="501"/>
                  </a:cubicBezTo>
                  <a:cubicBezTo>
                    <a:pt x="841" y="690"/>
                    <a:pt x="686" y="841"/>
                    <a:pt x="498" y="841"/>
                  </a:cubicBezTo>
                  <a:cubicBezTo>
                    <a:pt x="309" y="841"/>
                    <a:pt x="158" y="690"/>
                    <a:pt x="158" y="501"/>
                  </a:cubicBezTo>
                  <a:cubicBezTo>
                    <a:pt x="158" y="312"/>
                    <a:pt x="309" y="158"/>
                    <a:pt x="498" y="158"/>
                  </a:cubicBezTo>
                  <a:close/>
                  <a:moveTo>
                    <a:pt x="498" y="0"/>
                  </a:moveTo>
                  <a:cubicBezTo>
                    <a:pt x="224" y="0"/>
                    <a:pt x="0" y="224"/>
                    <a:pt x="0" y="501"/>
                  </a:cubicBezTo>
                  <a:cubicBezTo>
                    <a:pt x="0" y="775"/>
                    <a:pt x="224" y="998"/>
                    <a:pt x="498" y="998"/>
                  </a:cubicBezTo>
                  <a:cubicBezTo>
                    <a:pt x="774" y="998"/>
                    <a:pt x="998" y="775"/>
                    <a:pt x="998" y="501"/>
                  </a:cubicBezTo>
                  <a:cubicBezTo>
                    <a:pt x="998" y="224"/>
                    <a:pt x="774" y="0"/>
                    <a:pt x="4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32"/>
            <p:cNvSpPr/>
            <p:nvPr/>
          </p:nvSpPr>
          <p:spPr>
            <a:xfrm>
              <a:off x="739856" y="3353193"/>
              <a:ext cx="272143" cy="289590"/>
            </a:xfrm>
            <a:custGeom>
              <a:avLst/>
              <a:gdLst/>
              <a:ahLst/>
              <a:cxnLst/>
              <a:rect l="l" t="t" r="r" b="b"/>
              <a:pathLst>
                <a:path w="1669" h="1776" extrusionOk="0">
                  <a:moveTo>
                    <a:pt x="778" y="158"/>
                  </a:moveTo>
                  <a:cubicBezTo>
                    <a:pt x="1184" y="158"/>
                    <a:pt x="1511" y="488"/>
                    <a:pt x="1511" y="891"/>
                  </a:cubicBezTo>
                  <a:cubicBezTo>
                    <a:pt x="1511" y="1297"/>
                    <a:pt x="1184" y="1621"/>
                    <a:pt x="778" y="1621"/>
                  </a:cubicBezTo>
                  <a:cubicBezTo>
                    <a:pt x="573" y="1621"/>
                    <a:pt x="381" y="1533"/>
                    <a:pt x="243" y="1385"/>
                  </a:cubicBezTo>
                  <a:cubicBezTo>
                    <a:pt x="624" y="1351"/>
                    <a:pt x="923" y="1033"/>
                    <a:pt x="923" y="643"/>
                  </a:cubicBezTo>
                  <a:cubicBezTo>
                    <a:pt x="923" y="466"/>
                    <a:pt x="857" y="293"/>
                    <a:pt x="743" y="158"/>
                  </a:cubicBezTo>
                  <a:close/>
                  <a:moveTo>
                    <a:pt x="778" y="1"/>
                  </a:moveTo>
                  <a:cubicBezTo>
                    <a:pt x="699" y="1"/>
                    <a:pt x="624" y="13"/>
                    <a:pt x="551" y="32"/>
                  </a:cubicBezTo>
                  <a:cubicBezTo>
                    <a:pt x="523" y="41"/>
                    <a:pt x="498" y="63"/>
                    <a:pt x="495" y="95"/>
                  </a:cubicBezTo>
                  <a:cubicBezTo>
                    <a:pt x="492" y="126"/>
                    <a:pt x="504" y="155"/>
                    <a:pt x="526" y="174"/>
                  </a:cubicBezTo>
                  <a:cubicBezTo>
                    <a:pt x="677" y="281"/>
                    <a:pt x="765" y="457"/>
                    <a:pt x="765" y="646"/>
                  </a:cubicBezTo>
                  <a:cubicBezTo>
                    <a:pt x="765" y="970"/>
                    <a:pt x="504" y="1234"/>
                    <a:pt x="180" y="1234"/>
                  </a:cubicBezTo>
                  <a:cubicBezTo>
                    <a:pt x="149" y="1234"/>
                    <a:pt x="120" y="1228"/>
                    <a:pt x="98" y="1225"/>
                  </a:cubicBezTo>
                  <a:cubicBezTo>
                    <a:pt x="93" y="1224"/>
                    <a:pt x="89" y="1223"/>
                    <a:pt x="84" y="1223"/>
                  </a:cubicBezTo>
                  <a:cubicBezTo>
                    <a:pt x="58" y="1223"/>
                    <a:pt x="33" y="1237"/>
                    <a:pt x="20" y="1256"/>
                  </a:cubicBezTo>
                  <a:cubicBezTo>
                    <a:pt x="1" y="1281"/>
                    <a:pt x="1" y="1313"/>
                    <a:pt x="16" y="1338"/>
                  </a:cubicBezTo>
                  <a:cubicBezTo>
                    <a:pt x="174" y="1612"/>
                    <a:pt x="466" y="1775"/>
                    <a:pt x="778" y="1775"/>
                  </a:cubicBezTo>
                  <a:cubicBezTo>
                    <a:pt x="1269" y="1775"/>
                    <a:pt x="1669" y="1379"/>
                    <a:pt x="1669" y="891"/>
                  </a:cubicBezTo>
                  <a:cubicBezTo>
                    <a:pt x="1669" y="400"/>
                    <a:pt x="1269" y="1"/>
                    <a:pt x="7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32"/>
            <p:cNvSpPr/>
            <p:nvPr/>
          </p:nvSpPr>
          <p:spPr>
            <a:xfrm>
              <a:off x="632075" y="2645039"/>
              <a:ext cx="152622" cy="153111"/>
            </a:xfrm>
            <a:custGeom>
              <a:avLst/>
              <a:gdLst/>
              <a:ahLst/>
              <a:cxnLst/>
              <a:rect l="l" t="t" r="r" b="b"/>
              <a:pathLst>
                <a:path w="936" h="939" extrusionOk="0">
                  <a:moveTo>
                    <a:pt x="467" y="158"/>
                  </a:moveTo>
                  <a:cubicBezTo>
                    <a:pt x="640" y="158"/>
                    <a:pt x="778" y="297"/>
                    <a:pt x="778" y="470"/>
                  </a:cubicBezTo>
                  <a:cubicBezTo>
                    <a:pt x="778" y="643"/>
                    <a:pt x="640" y="781"/>
                    <a:pt x="467" y="781"/>
                  </a:cubicBezTo>
                  <a:cubicBezTo>
                    <a:pt x="293" y="781"/>
                    <a:pt x="158" y="643"/>
                    <a:pt x="158" y="470"/>
                  </a:cubicBezTo>
                  <a:cubicBezTo>
                    <a:pt x="158" y="297"/>
                    <a:pt x="300" y="158"/>
                    <a:pt x="467" y="158"/>
                  </a:cubicBezTo>
                  <a:close/>
                  <a:moveTo>
                    <a:pt x="467" y="1"/>
                  </a:moveTo>
                  <a:cubicBezTo>
                    <a:pt x="209" y="1"/>
                    <a:pt x="1" y="212"/>
                    <a:pt x="1" y="470"/>
                  </a:cubicBezTo>
                  <a:cubicBezTo>
                    <a:pt x="1" y="731"/>
                    <a:pt x="209" y="939"/>
                    <a:pt x="467" y="939"/>
                  </a:cubicBezTo>
                  <a:cubicBezTo>
                    <a:pt x="728" y="939"/>
                    <a:pt x="935" y="725"/>
                    <a:pt x="935" y="470"/>
                  </a:cubicBezTo>
                  <a:cubicBezTo>
                    <a:pt x="935" y="209"/>
                    <a:pt x="728" y="1"/>
                    <a:pt x="4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32"/>
            <p:cNvSpPr/>
            <p:nvPr/>
          </p:nvSpPr>
          <p:spPr>
            <a:xfrm>
              <a:off x="700396" y="553186"/>
              <a:ext cx="110390" cy="110390"/>
            </a:xfrm>
            <a:custGeom>
              <a:avLst/>
              <a:gdLst/>
              <a:ahLst/>
              <a:cxnLst/>
              <a:rect l="l" t="t" r="r" b="b"/>
              <a:pathLst>
                <a:path w="677" h="677" extrusionOk="0">
                  <a:moveTo>
                    <a:pt x="340" y="158"/>
                  </a:moveTo>
                  <a:cubicBezTo>
                    <a:pt x="441" y="158"/>
                    <a:pt x="520" y="239"/>
                    <a:pt x="520" y="337"/>
                  </a:cubicBezTo>
                  <a:cubicBezTo>
                    <a:pt x="520" y="438"/>
                    <a:pt x="438" y="520"/>
                    <a:pt x="340" y="520"/>
                  </a:cubicBezTo>
                  <a:cubicBezTo>
                    <a:pt x="243" y="520"/>
                    <a:pt x="158" y="438"/>
                    <a:pt x="158" y="337"/>
                  </a:cubicBezTo>
                  <a:cubicBezTo>
                    <a:pt x="158" y="239"/>
                    <a:pt x="243" y="158"/>
                    <a:pt x="340" y="158"/>
                  </a:cubicBezTo>
                  <a:close/>
                  <a:moveTo>
                    <a:pt x="340" y="0"/>
                  </a:moveTo>
                  <a:cubicBezTo>
                    <a:pt x="155" y="0"/>
                    <a:pt x="0" y="154"/>
                    <a:pt x="0" y="337"/>
                  </a:cubicBezTo>
                  <a:cubicBezTo>
                    <a:pt x="0" y="523"/>
                    <a:pt x="155" y="677"/>
                    <a:pt x="340" y="677"/>
                  </a:cubicBezTo>
                  <a:cubicBezTo>
                    <a:pt x="529" y="677"/>
                    <a:pt x="677" y="523"/>
                    <a:pt x="677" y="337"/>
                  </a:cubicBezTo>
                  <a:cubicBezTo>
                    <a:pt x="677" y="154"/>
                    <a:pt x="526" y="0"/>
                    <a:pt x="34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32"/>
            <p:cNvSpPr/>
            <p:nvPr/>
          </p:nvSpPr>
          <p:spPr>
            <a:xfrm>
              <a:off x="539785" y="2014010"/>
              <a:ext cx="62777" cy="63266"/>
            </a:xfrm>
            <a:custGeom>
              <a:avLst/>
              <a:gdLst/>
              <a:ahLst/>
              <a:cxnLst/>
              <a:rect l="l" t="t" r="r" b="b"/>
              <a:pathLst>
                <a:path w="385" h="388" extrusionOk="0">
                  <a:moveTo>
                    <a:pt x="187" y="0"/>
                  </a:moveTo>
                  <a:cubicBezTo>
                    <a:pt x="82" y="0"/>
                    <a:pt x="0" y="87"/>
                    <a:pt x="0" y="195"/>
                  </a:cubicBezTo>
                  <a:cubicBezTo>
                    <a:pt x="0" y="299"/>
                    <a:pt x="85" y="387"/>
                    <a:pt x="192" y="387"/>
                  </a:cubicBezTo>
                  <a:cubicBezTo>
                    <a:pt x="296" y="387"/>
                    <a:pt x="384" y="299"/>
                    <a:pt x="384" y="195"/>
                  </a:cubicBezTo>
                  <a:cubicBezTo>
                    <a:pt x="384" y="88"/>
                    <a:pt x="296" y="0"/>
                    <a:pt x="192" y="0"/>
                  </a:cubicBezTo>
                  <a:cubicBezTo>
                    <a:pt x="191" y="0"/>
                    <a:pt x="189" y="0"/>
                    <a:pt x="1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32"/>
            <p:cNvSpPr/>
            <p:nvPr/>
          </p:nvSpPr>
          <p:spPr>
            <a:xfrm>
              <a:off x="539785" y="3149536"/>
              <a:ext cx="87399" cy="87399"/>
            </a:xfrm>
            <a:custGeom>
              <a:avLst/>
              <a:gdLst/>
              <a:ahLst/>
              <a:cxnLst/>
              <a:rect l="l" t="t" r="r" b="b"/>
              <a:pathLst>
                <a:path w="536" h="536" extrusionOk="0">
                  <a:moveTo>
                    <a:pt x="268" y="0"/>
                  </a:moveTo>
                  <a:cubicBezTo>
                    <a:pt x="120" y="0"/>
                    <a:pt x="0" y="123"/>
                    <a:pt x="0" y="268"/>
                  </a:cubicBezTo>
                  <a:cubicBezTo>
                    <a:pt x="0" y="416"/>
                    <a:pt x="120" y="535"/>
                    <a:pt x="268" y="535"/>
                  </a:cubicBezTo>
                  <a:cubicBezTo>
                    <a:pt x="413" y="535"/>
                    <a:pt x="535" y="412"/>
                    <a:pt x="535" y="268"/>
                  </a:cubicBezTo>
                  <a:cubicBezTo>
                    <a:pt x="535" y="117"/>
                    <a:pt x="413" y="0"/>
                    <a:pt x="2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32"/>
            <p:cNvSpPr/>
            <p:nvPr/>
          </p:nvSpPr>
          <p:spPr>
            <a:xfrm>
              <a:off x="1079014" y="612213"/>
              <a:ext cx="87399" cy="87399"/>
            </a:xfrm>
            <a:custGeom>
              <a:avLst/>
              <a:gdLst/>
              <a:ahLst/>
              <a:cxnLst/>
              <a:rect l="l" t="t" r="r" b="b"/>
              <a:pathLst>
                <a:path w="536" h="536" extrusionOk="0">
                  <a:moveTo>
                    <a:pt x="268" y="0"/>
                  </a:moveTo>
                  <a:cubicBezTo>
                    <a:pt x="117" y="0"/>
                    <a:pt x="1" y="117"/>
                    <a:pt x="1" y="268"/>
                  </a:cubicBezTo>
                  <a:cubicBezTo>
                    <a:pt x="1" y="416"/>
                    <a:pt x="123" y="535"/>
                    <a:pt x="268" y="535"/>
                  </a:cubicBezTo>
                  <a:cubicBezTo>
                    <a:pt x="416" y="535"/>
                    <a:pt x="536" y="412"/>
                    <a:pt x="536" y="268"/>
                  </a:cubicBezTo>
                  <a:cubicBezTo>
                    <a:pt x="536" y="117"/>
                    <a:pt x="413" y="0"/>
                    <a:pt x="2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8" name="Google Shape;1458;p32"/>
          <p:cNvGrpSpPr/>
          <p:nvPr/>
        </p:nvGrpSpPr>
        <p:grpSpPr>
          <a:xfrm rot="10800000">
            <a:off x="7689585" y="553186"/>
            <a:ext cx="884260" cy="4037771"/>
            <a:chOff x="539785" y="553186"/>
            <a:chExt cx="884260" cy="4037771"/>
          </a:xfrm>
        </p:grpSpPr>
        <p:sp>
          <p:nvSpPr>
            <p:cNvPr id="1459" name="Google Shape;1459;p32"/>
            <p:cNvSpPr/>
            <p:nvPr/>
          </p:nvSpPr>
          <p:spPr>
            <a:xfrm>
              <a:off x="763010" y="868374"/>
              <a:ext cx="661035" cy="415634"/>
            </a:xfrm>
            <a:custGeom>
              <a:avLst/>
              <a:gdLst/>
              <a:ahLst/>
              <a:cxnLst/>
              <a:rect l="l" t="t" r="r" b="b"/>
              <a:pathLst>
                <a:path w="4054" h="2549" extrusionOk="0">
                  <a:moveTo>
                    <a:pt x="90" y="0"/>
                  </a:moveTo>
                  <a:cubicBezTo>
                    <a:pt x="61" y="0"/>
                    <a:pt x="34" y="13"/>
                    <a:pt x="19" y="37"/>
                  </a:cubicBezTo>
                  <a:cubicBezTo>
                    <a:pt x="0" y="78"/>
                    <a:pt x="10" y="125"/>
                    <a:pt x="47" y="147"/>
                  </a:cubicBezTo>
                  <a:lnTo>
                    <a:pt x="441" y="393"/>
                  </a:lnTo>
                  <a:cubicBezTo>
                    <a:pt x="450" y="399"/>
                    <a:pt x="463" y="402"/>
                    <a:pt x="479" y="402"/>
                  </a:cubicBezTo>
                  <a:cubicBezTo>
                    <a:pt x="507" y="402"/>
                    <a:pt x="529" y="393"/>
                    <a:pt x="551" y="364"/>
                  </a:cubicBezTo>
                  <a:cubicBezTo>
                    <a:pt x="570" y="324"/>
                    <a:pt x="557" y="276"/>
                    <a:pt x="523" y="254"/>
                  </a:cubicBezTo>
                  <a:lnTo>
                    <a:pt x="129" y="9"/>
                  </a:lnTo>
                  <a:cubicBezTo>
                    <a:pt x="116" y="3"/>
                    <a:pt x="103" y="0"/>
                    <a:pt x="90" y="0"/>
                  </a:cubicBezTo>
                  <a:close/>
                  <a:moveTo>
                    <a:pt x="685" y="374"/>
                  </a:moveTo>
                  <a:cubicBezTo>
                    <a:pt x="658" y="374"/>
                    <a:pt x="632" y="387"/>
                    <a:pt x="617" y="412"/>
                  </a:cubicBezTo>
                  <a:cubicBezTo>
                    <a:pt x="598" y="449"/>
                    <a:pt x="608" y="497"/>
                    <a:pt x="645" y="522"/>
                  </a:cubicBezTo>
                  <a:lnTo>
                    <a:pt x="711" y="560"/>
                  </a:lnTo>
                  <a:cubicBezTo>
                    <a:pt x="724" y="569"/>
                    <a:pt x="738" y="573"/>
                    <a:pt x="752" y="573"/>
                  </a:cubicBezTo>
                  <a:cubicBezTo>
                    <a:pt x="777" y="573"/>
                    <a:pt x="802" y="560"/>
                    <a:pt x="818" y="538"/>
                  </a:cubicBezTo>
                  <a:lnTo>
                    <a:pt x="818" y="538"/>
                  </a:lnTo>
                  <a:cubicBezTo>
                    <a:pt x="796" y="572"/>
                    <a:pt x="809" y="619"/>
                    <a:pt x="844" y="645"/>
                  </a:cubicBezTo>
                  <a:lnTo>
                    <a:pt x="1313" y="931"/>
                  </a:lnTo>
                  <a:cubicBezTo>
                    <a:pt x="1325" y="937"/>
                    <a:pt x="1338" y="943"/>
                    <a:pt x="1353" y="943"/>
                  </a:cubicBezTo>
                  <a:cubicBezTo>
                    <a:pt x="1375" y="943"/>
                    <a:pt x="1404" y="928"/>
                    <a:pt x="1423" y="903"/>
                  </a:cubicBezTo>
                  <a:cubicBezTo>
                    <a:pt x="1442" y="865"/>
                    <a:pt x="1432" y="818"/>
                    <a:pt x="1394" y="792"/>
                  </a:cubicBezTo>
                  <a:lnTo>
                    <a:pt x="929" y="506"/>
                  </a:lnTo>
                  <a:cubicBezTo>
                    <a:pt x="915" y="497"/>
                    <a:pt x="900" y="493"/>
                    <a:pt x="886" y="493"/>
                  </a:cubicBezTo>
                  <a:cubicBezTo>
                    <a:pt x="860" y="493"/>
                    <a:pt x="836" y="506"/>
                    <a:pt x="822" y="528"/>
                  </a:cubicBezTo>
                  <a:cubicBezTo>
                    <a:pt x="840" y="493"/>
                    <a:pt x="828" y="446"/>
                    <a:pt x="793" y="424"/>
                  </a:cubicBezTo>
                  <a:lnTo>
                    <a:pt x="727" y="383"/>
                  </a:lnTo>
                  <a:cubicBezTo>
                    <a:pt x="714" y="377"/>
                    <a:pt x="699" y="374"/>
                    <a:pt x="685" y="374"/>
                  </a:cubicBezTo>
                  <a:close/>
                  <a:moveTo>
                    <a:pt x="1558" y="910"/>
                  </a:moveTo>
                  <a:cubicBezTo>
                    <a:pt x="1530" y="910"/>
                    <a:pt x="1503" y="923"/>
                    <a:pt x="1486" y="947"/>
                  </a:cubicBezTo>
                  <a:cubicBezTo>
                    <a:pt x="1467" y="984"/>
                    <a:pt x="1479" y="1032"/>
                    <a:pt x="1514" y="1057"/>
                  </a:cubicBezTo>
                  <a:lnTo>
                    <a:pt x="1580" y="1095"/>
                  </a:lnTo>
                  <a:cubicBezTo>
                    <a:pt x="1592" y="1104"/>
                    <a:pt x="1607" y="1108"/>
                    <a:pt x="1621" y="1108"/>
                  </a:cubicBezTo>
                  <a:cubicBezTo>
                    <a:pt x="1646" y="1108"/>
                    <a:pt x="1671" y="1095"/>
                    <a:pt x="1687" y="1073"/>
                  </a:cubicBezTo>
                  <a:lnTo>
                    <a:pt x="1687" y="1073"/>
                  </a:lnTo>
                  <a:cubicBezTo>
                    <a:pt x="1668" y="1107"/>
                    <a:pt x="1678" y="1154"/>
                    <a:pt x="1715" y="1180"/>
                  </a:cubicBezTo>
                  <a:lnTo>
                    <a:pt x="2181" y="1466"/>
                  </a:lnTo>
                  <a:cubicBezTo>
                    <a:pt x="2194" y="1472"/>
                    <a:pt x="2206" y="1478"/>
                    <a:pt x="2222" y="1478"/>
                  </a:cubicBezTo>
                  <a:cubicBezTo>
                    <a:pt x="2250" y="1478"/>
                    <a:pt x="2272" y="1463"/>
                    <a:pt x="2291" y="1438"/>
                  </a:cubicBezTo>
                  <a:cubicBezTo>
                    <a:pt x="2313" y="1400"/>
                    <a:pt x="2301" y="1353"/>
                    <a:pt x="2266" y="1327"/>
                  </a:cubicBezTo>
                  <a:lnTo>
                    <a:pt x="1797" y="1041"/>
                  </a:lnTo>
                  <a:cubicBezTo>
                    <a:pt x="1785" y="1032"/>
                    <a:pt x="1771" y="1028"/>
                    <a:pt x="1756" y="1028"/>
                  </a:cubicBezTo>
                  <a:cubicBezTo>
                    <a:pt x="1731" y="1028"/>
                    <a:pt x="1706" y="1041"/>
                    <a:pt x="1690" y="1063"/>
                  </a:cubicBezTo>
                  <a:cubicBezTo>
                    <a:pt x="1709" y="1028"/>
                    <a:pt x="1700" y="981"/>
                    <a:pt x="1662" y="959"/>
                  </a:cubicBezTo>
                  <a:lnTo>
                    <a:pt x="1596" y="918"/>
                  </a:lnTo>
                  <a:cubicBezTo>
                    <a:pt x="1584" y="912"/>
                    <a:pt x="1571" y="910"/>
                    <a:pt x="1558" y="910"/>
                  </a:cubicBezTo>
                  <a:close/>
                  <a:moveTo>
                    <a:pt x="2431" y="1445"/>
                  </a:moveTo>
                  <a:cubicBezTo>
                    <a:pt x="2402" y="1445"/>
                    <a:pt x="2376" y="1458"/>
                    <a:pt x="2360" y="1482"/>
                  </a:cubicBezTo>
                  <a:cubicBezTo>
                    <a:pt x="2338" y="1519"/>
                    <a:pt x="2351" y="1567"/>
                    <a:pt x="2386" y="1592"/>
                  </a:cubicBezTo>
                  <a:lnTo>
                    <a:pt x="2455" y="1630"/>
                  </a:lnTo>
                  <a:cubicBezTo>
                    <a:pt x="2467" y="1639"/>
                    <a:pt x="2481" y="1643"/>
                    <a:pt x="2495" y="1643"/>
                  </a:cubicBezTo>
                  <a:cubicBezTo>
                    <a:pt x="2520" y="1643"/>
                    <a:pt x="2545" y="1630"/>
                    <a:pt x="2559" y="1607"/>
                  </a:cubicBezTo>
                  <a:lnTo>
                    <a:pt x="2559" y="1607"/>
                  </a:lnTo>
                  <a:cubicBezTo>
                    <a:pt x="2540" y="1642"/>
                    <a:pt x="2552" y="1689"/>
                    <a:pt x="2587" y="1714"/>
                  </a:cubicBezTo>
                  <a:lnTo>
                    <a:pt x="3056" y="2001"/>
                  </a:lnTo>
                  <a:cubicBezTo>
                    <a:pt x="3068" y="2007"/>
                    <a:pt x="3078" y="2013"/>
                    <a:pt x="3094" y="2013"/>
                  </a:cubicBezTo>
                  <a:cubicBezTo>
                    <a:pt x="3119" y="2013"/>
                    <a:pt x="3147" y="1998"/>
                    <a:pt x="3166" y="1973"/>
                  </a:cubicBezTo>
                  <a:cubicBezTo>
                    <a:pt x="3185" y="1935"/>
                    <a:pt x="3172" y="1888"/>
                    <a:pt x="3138" y="1862"/>
                  </a:cubicBezTo>
                  <a:lnTo>
                    <a:pt x="2669" y="1576"/>
                  </a:lnTo>
                  <a:cubicBezTo>
                    <a:pt x="2656" y="1567"/>
                    <a:pt x="2642" y="1563"/>
                    <a:pt x="2628" y="1563"/>
                  </a:cubicBezTo>
                  <a:cubicBezTo>
                    <a:pt x="2603" y="1563"/>
                    <a:pt x="2579" y="1576"/>
                    <a:pt x="2565" y="1598"/>
                  </a:cubicBezTo>
                  <a:cubicBezTo>
                    <a:pt x="2584" y="1563"/>
                    <a:pt x="2571" y="1516"/>
                    <a:pt x="2537" y="1494"/>
                  </a:cubicBezTo>
                  <a:lnTo>
                    <a:pt x="2471" y="1453"/>
                  </a:lnTo>
                  <a:cubicBezTo>
                    <a:pt x="2458" y="1447"/>
                    <a:pt x="2444" y="1445"/>
                    <a:pt x="2431" y="1445"/>
                  </a:cubicBezTo>
                  <a:close/>
                  <a:moveTo>
                    <a:pt x="3300" y="1979"/>
                  </a:moveTo>
                  <a:cubicBezTo>
                    <a:pt x="3271" y="1979"/>
                    <a:pt x="3244" y="1993"/>
                    <a:pt x="3229" y="2017"/>
                  </a:cubicBezTo>
                  <a:cubicBezTo>
                    <a:pt x="3210" y="2054"/>
                    <a:pt x="3220" y="2102"/>
                    <a:pt x="3257" y="2127"/>
                  </a:cubicBezTo>
                  <a:lnTo>
                    <a:pt x="3323" y="2164"/>
                  </a:lnTo>
                  <a:cubicBezTo>
                    <a:pt x="3336" y="2174"/>
                    <a:pt x="3350" y="2178"/>
                    <a:pt x="3364" y="2178"/>
                  </a:cubicBezTo>
                  <a:cubicBezTo>
                    <a:pt x="3389" y="2178"/>
                    <a:pt x="3414" y="2165"/>
                    <a:pt x="3430" y="2142"/>
                  </a:cubicBezTo>
                  <a:lnTo>
                    <a:pt x="3430" y="2142"/>
                  </a:lnTo>
                  <a:cubicBezTo>
                    <a:pt x="3408" y="2177"/>
                    <a:pt x="3421" y="2224"/>
                    <a:pt x="3456" y="2249"/>
                  </a:cubicBezTo>
                  <a:lnTo>
                    <a:pt x="3924" y="2536"/>
                  </a:lnTo>
                  <a:cubicBezTo>
                    <a:pt x="3937" y="2542"/>
                    <a:pt x="3950" y="2548"/>
                    <a:pt x="3965" y="2548"/>
                  </a:cubicBezTo>
                  <a:cubicBezTo>
                    <a:pt x="3990" y="2548"/>
                    <a:pt x="4019" y="2533"/>
                    <a:pt x="4035" y="2507"/>
                  </a:cubicBezTo>
                  <a:cubicBezTo>
                    <a:pt x="4053" y="2470"/>
                    <a:pt x="4044" y="2423"/>
                    <a:pt x="4006" y="2397"/>
                  </a:cubicBezTo>
                  <a:lnTo>
                    <a:pt x="3540" y="2111"/>
                  </a:lnTo>
                  <a:cubicBezTo>
                    <a:pt x="3527" y="2102"/>
                    <a:pt x="3512" y="2098"/>
                    <a:pt x="3498" y="2098"/>
                  </a:cubicBezTo>
                  <a:cubicBezTo>
                    <a:pt x="3472" y="2098"/>
                    <a:pt x="3448" y="2111"/>
                    <a:pt x="3434" y="2133"/>
                  </a:cubicBezTo>
                  <a:cubicBezTo>
                    <a:pt x="3452" y="2098"/>
                    <a:pt x="3440" y="2051"/>
                    <a:pt x="3405" y="2029"/>
                  </a:cubicBezTo>
                  <a:lnTo>
                    <a:pt x="3339" y="1988"/>
                  </a:lnTo>
                  <a:cubicBezTo>
                    <a:pt x="3326" y="1982"/>
                    <a:pt x="3313" y="1979"/>
                    <a:pt x="3300" y="1979"/>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32"/>
            <p:cNvSpPr/>
            <p:nvPr/>
          </p:nvSpPr>
          <p:spPr>
            <a:xfrm>
              <a:off x="789099" y="1320204"/>
              <a:ext cx="546732" cy="176754"/>
            </a:xfrm>
            <a:custGeom>
              <a:avLst/>
              <a:gdLst/>
              <a:ahLst/>
              <a:cxnLst/>
              <a:rect l="l" t="t" r="r" b="b"/>
              <a:pathLst>
                <a:path w="3353" h="1084" extrusionOk="0">
                  <a:moveTo>
                    <a:pt x="88" y="1"/>
                  </a:moveTo>
                  <a:cubicBezTo>
                    <a:pt x="53" y="1"/>
                    <a:pt x="21" y="24"/>
                    <a:pt x="13" y="61"/>
                  </a:cubicBezTo>
                  <a:cubicBezTo>
                    <a:pt x="1" y="101"/>
                    <a:pt x="23" y="146"/>
                    <a:pt x="67" y="158"/>
                  </a:cubicBezTo>
                  <a:lnTo>
                    <a:pt x="297" y="224"/>
                  </a:lnTo>
                  <a:cubicBezTo>
                    <a:pt x="303" y="227"/>
                    <a:pt x="312" y="227"/>
                    <a:pt x="319" y="227"/>
                  </a:cubicBezTo>
                  <a:cubicBezTo>
                    <a:pt x="350" y="227"/>
                    <a:pt x="382" y="205"/>
                    <a:pt x="394" y="171"/>
                  </a:cubicBezTo>
                  <a:cubicBezTo>
                    <a:pt x="407" y="127"/>
                    <a:pt x="382" y="83"/>
                    <a:pt x="337" y="70"/>
                  </a:cubicBezTo>
                  <a:lnTo>
                    <a:pt x="111" y="4"/>
                  </a:lnTo>
                  <a:cubicBezTo>
                    <a:pt x="103" y="2"/>
                    <a:pt x="96" y="1"/>
                    <a:pt x="88" y="1"/>
                  </a:cubicBezTo>
                  <a:close/>
                  <a:moveTo>
                    <a:pt x="543" y="136"/>
                  </a:moveTo>
                  <a:cubicBezTo>
                    <a:pt x="508" y="136"/>
                    <a:pt x="477" y="157"/>
                    <a:pt x="470" y="193"/>
                  </a:cubicBezTo>
                  <a:cubicBezTo>
                    <a:pt x="457" y="237"/>
                    <a:pt x="479" y="281"/>
                    <a:pt x="523" y="290"/>
                  </a:cubicBezTo>
                  <a:lnTo>
                    <a:pt x="599" y="315"/>
                  </a:lnTo>
                  <a:cubicBezTo>
                    <a:pt x="606" y="318"/>
                    <a:pt x="614" y="319"/>
                    <a:pt x="622" y="319"/>
                  </a:cubicBezTo>
                  <a:cubicBezTo>
                    <a:pt x="656" y="319"/>
                    <a:pt x="686" y="296"/>
                    <a:pt x="696" y="265"/>
                  </a:cubicBezTo>
                  <a:lnTo>
                    <a:pt x="696" y="265"/>
                  </a:lnTo>
                  <a:cubicBezTo>
                    <a:pt x="684" y="303"/>
                    <a:pt x="709" y="347"/>
                    <a:pt x="753" y="360"/>
                  </a:cubicBezTo>
                  <a:lnTo>
                    <a:pt x="1278" y="511"/>
                  </a:lnTo>
                  <a:cubicBezTo>
                    <a:pt x="1288" y="517"/>
                    <a:pt x="1294" y="517"/>
                    <a:pt x="1304" y="517"/>
                  </a:cubicBezTo>
                  <a:cubicBezTo>
                    <a:pt x="1335" y="517"/>
                    <a:pt x="1367" y="492"/>
                    <a:pt x="1376" y="457"/>
                  </a:cubicBezTo>
                  <a:cubicBezTo>
                    <a:pt x="1389" y="413"/>
                    <a:pt x="1367" y="369"/>
                    <a:pt x="1322" y="360"/>
                  </a:cubicBezTo>
                  <a:lnTo>
                    <a:pt x="794" y="205"/>
                  </a:lnTo>
                  <a:cubicBezTo>
                    <a:pt x="787" y="203"/>
                    <a:pt x="779" y="202"/>
                    <a:pt x="772" y="202"/>
                  </a:cubicBezTo>
                  <a:cubicBezTo>
                    <a:pt x="738" y="202"/>
                    <a:pt x="707" y="225"/>
                    <a:pt x="696" y="256"/>
                  </a:cubicBezTo>
                  <a:cubicBezTo>
                    <a:pt x="709" y="218"/>
                    <a:pt x="684" y="174"/>
                    <a:pt x="643" y="161"/>
                  </a:cubicBezTo>
                  <a:lnTo>
                    <a:pt x="567" y="139"/>
                  </a:lnTo>
                  <a:cubicBezTo>
                    <a:pt x="559" y="137"/>
                    <a:pt x="551" y="136"/>
                    <a:pt x="543" y="136"/>
                  </a:cubicBezTo>
                  <a:close/>
                  <a:moveTo>
                    <a:pt x="1522" y="419"/>
                  </a:moveTo>
                  <a:cubicBezTo>
                    <a:pt x="1487" y="419"/>
                    <a:pt x="1459" y="440"/>
                    <a:pt x="1448" y="476"/>
                  </a:cubicBezTo>
                  <a:cubicBezTo>
                    <a:pt x="1436" y="520"/>
                    <a:pt x="1461" y="564"/>
                    <a:pt x="1502" y="574"/>
                  </a:cubicBezTo>
                  <a:lnTo>
                    <a:pt x="1577" y="599"/>
                  </a:lnTo>
                  <a:cubicBezTo>
                    <a:pt x="1587" y="602"/>
                    <a:pt x="1593" y="602"/>
                    <a:pt x="1603" y="602"/>
                  </a:cubicBezTo>
                  <a:cubicBezTo>
                    <a:pt x="1636" y="602"/>
                    <a:pt x="1666" y="581"/>
                    <a:pt x="1674" y="546"/>
                  </a:cubicBezTo>
                  <a:lnTo>
                    <a:pt x="1674" y="546"/>
                  </a:lnTo>
                  <a:cubicBezTo>
                    <a:pt x="1667" y="589"/>
                    <a:pt x="1689" y="631"/>
                    <a:pt x="1732" y="643"/>
                  </a:cubicBezTo>
                  <a:lnTo>
                    <a:pt x="2257" y="794"/>
                  </a:lnTo>
                  <a:cubicBezTo>
                    <a:pt x="2267" y="800"/>
                    <a:pt x="2273" y="800"/>
                    <a:pt x="2282" y="800"/>
                  </a:cubicBezTo>
                  <a:cubicBezTo>
                    <a:pt x="2317" y="800"/>
                    <a:pt x="2348" y="775"/>
                    <a:pt x="2358" y="740"/>
                  </a:cubicBezTo>
                  <a:cubicBezTo>
                    <a:pt x="2367" y="696"/>
                    <a:pt x="2345" y="652"/>
                    <a:pt x="2301" y="643"/>
                  </a:cubicBezTo>
                  <a:lnTo>
                    <a:pt x="1776" y="489"/>
                  </a:lnTo>
                  <a:cubicBezTo>
                    <a:pt x="1768" y="486"/>
                    <a:pt x="1760" y="485"/>
                    <a:pt x="1753" y="485"/>
                  </a:cubicBezTo>
                  <a:cubicBezTo>
                    <a:pt x="1717" y="485"/>
                    <a:pt x="1685" y="508"/>
                    <a:pt x="1675" y="542"/>
                  </a:cubicBezTo>
                  <a:cubicBezTo>
                    <a:pt x="1687" y="501"/>
                    <a:pt x="1665" y="457"/>
                    <a:pt x="1621" y="445"/>
                  </a:cubicBezTo>
                  <a:lnTo>
                    <a:pt x="1546" y="422"/>
                  </a:lnTo>
                  <a:cubicBezTo>
                    <a:pt x="1538" y="420"/>
                    <a:pt x="1529" y="419"/>
                    <a:pt x="1522" y="419"/>
                  </a:cubicBezTo>
                  <a:close/>
                  <a:moveTo>
                    <a:pt x="2506" y="702"/>
                  </a:moveTo>
                  <a:cubicBezTo>
                    <a:pt x="2471" y="702"/>
                    <a:pt x="2440" y="723"/>
                    <a:pt x="2430" y="759"/>
                  </a:cubicBezTo>
                  <a:cubicBezTo>
                    <a:pt x="2421" y="803"/>
                    <a:pt x="2443" y="847"/>
                    <a:pt x="2487" y="857"/>
                  </a:cubicBezTo>
                  <a:lnTo>
                    <a:pt x="2562" y="882"/>
                  </a:lnTo>
                  <a:cubicBezTo>
                    <a:pt x="2569" y="885"/>
                    <a:pt x="2578" y="885"/>
                    <a:pt x="2584" y="885"/>
                  </a:cubicBezTo>
                  <a:cubicBezTo>
                    <a:pt x="2618" y="885"/>
                    <a:pt x="2649" y="864"/>
                    <a:pt x="2659" y="828"/>
                  </a:cubicBezTo>
                  <a:lnTo>
                    <a:pt x="2659" y="828"/>
                  </a:lnTo>
                  <a:cubicBezTo>
                    <a:pt x="2648" y="871"/>
                    <a:pt x="2673" y="914"/>
                    <a:pt x="2713" y="926"/>
                  </a:cubicBezTo>
                  <a:lnTo>
                    <a:pt x="3242" y="1077"/>
                  </a:lnTo>
                  <a:cubicBezTo>
                    <a:pt x="3248" y="1083"/>
                    <a:pt x="3258" y="1083"/>
                    <a:pt x="3264" y="1083"/>
                  </a:cubicBezTo>
                  <a:cubicBezTo>
                    <a:pt x="3302" y="1083"/>
                    <a:pt x="3333" y="1058"/>
                    <a:pt x="3340" y="1024"/>
                  </a:cubicBezTo>
                  <a:cubicBezTo>
                    <a:pt x="3352" y="979"/>
                    <a:pt x="3327" y="935"/>
                    <a:pt x="3286" y="926"/>
                  </a:cubicBezTo>
                  <a:lnTo>
                    <a:pt x="2757" y="772"/>
                  </a:lnTo>
                  <a:cubicBezTo>
                    <a:pt x="2750" y="770"/>
                    <a:pt x="2742" y="769"/>
                    <a:pt x="2735" y="769"/>
                  </a:cubicBezTo>
                  <a:cubicBezTo>
                    <a:pt x="2700" y="769"/>
                    <a:pt x="2670" y="792"/>
                    <a:pt x="2660" y="825"/>
                  </a:cubicBezTo>
                  <a:cubicBezTo>
                    <a:pt x="2672" y="784"/>
                    <a:pt x="2647" y="740"/>
                    <a:pt x="2603" y="728"/>
                  </a:cubicBezTo>
                  <a:lnTo>
                    <a:pt x="2531" y="706"/>
                  </a:lnTo>
                  <a:cubicBezTo>
                    <a:pt x="2523" y="703"/>
                    <a:pt x="2514" y="702"/>
                    <a:pt x="2506" y="702"/>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32"/>
            <p:cNvSpPr/>
            <p:nvPr/>
          </p:nvSpPr>
          <p:spPr>
            <a:xfrm>
              <a:off x="663871" y="1744151"/>
              <a:ext cx="564668" cy="37992"/>
            </a:xfrm>
            <a:custGeom>
              <a:avLst/>
              <a:gdLst/>
              <a:ahLst/>
              <a:cxnLst/>
              <a:rect l="l" t="t" r="r" b="b"/>
              <a:pathLst>
                <a:path w="3463" h="233" extrusionOk="0">
                  <a:moveTo>
                    <a:pt x="3384" y="0"/>
                  </a:moveTo>
                  <a:lnTo>
                    <a:pt x="2833" y="13"/>
                  </a:lnTo>
                  <a:cubicBezTo>
                    <a:pt x="2789" y="13"/>
                    <a:pt x="2754" y="47"/>
                    <a:pt x="2754" y="91"/>
                  </a:cubicBezTo>
                  <a:cubicBezTo>
                    <a:pt x="2754" y="135"/>
                    <a:pt x="2789" y="170"/>
                    <a:pt x="2833" y="170"/>
                  </a:cubicBezTo>
                  <a:lnTo>
                    <a:pt x="3384" y="157"/>
                  </a:lnTo>
                  <a:cubicBezTo>
                    <a:pt x="3428" y="157"/>
                    <a:pt x="3462" y="123"/>
                    <a:pt x="3462" y="79"/>
                  </a:cubicBezTo>
                  <a:cubicBezTo>
                    <a:pt x="3462" y="35"/>
                    <a:pt x="3428" y="0"/>
                    <a:pt x="3384" y="0"/>
                  </a:cubicBezTo>
                  <a:close/>
                  <a:moveTo>
                    <a:pt x="2597" y="16"/>
                  </a:moveTo>
                  <a:cubicBezTo>
                    <a:pt x="2553" y="16"/>
                    <a:pt x="2518" y="50"/>
                    <a:pt x="2518" y="94"/>
                  </a:cubicBezTo>
                  <a:cubicBezTo>
                    <a:pt x="2518" y="139"/>
                    <a:pt x="2553" y="173"/>
                    <a:pt x="2597" y="173"/>
                  </a:cubicBezTo>
                  <a:lnTo>
                    <a:pt x="2676" y="173"/>
                  </a:lnTo>
                  <a:cubicBezTo>
                    <a:pt x="2720" y="173"/>
                    <a:pt x="2754" y="139"/>
                    <a:pt x="2754" y="94"/>
                  </a:cubicBezTo>
                  <a:cubicBezTo>
                    <a:pt x="2754" y="50"/>
                    <a:pt x="2720" y="16"/>
                    <a:pt x="2676" y="16"/>
                  </a:cubicBezTo>
                  <a:close/>
                  <a:moveTo>
                    <a:pt x="2361" y="25"/>
                  </a:moveTo>
                  <a:lnTo>
                    <a:pt x="1810" y="35"/>
                  </a:lnTo>
                  <a:cubicBezTo>
                    <a:pt x="1766" y="35"/>
                    <a:pt x="1732" y="72"/>
                    <a:pt x="1732" y="113"/>
                  </a:cubicBezTo>
                  <a:cubicBezTo>
                    <a:pt x="1732" y="157"/>
                    <a:pt x="1766" y="192"/>
                    <a:pt x="1810" y="192"/>
                  </a:cubicBezTo>
                  <a:lnTo>
                    <a:pt x="2361" y="183"/>
                  </a:lnTo>
                  <a:cubicBezTo>
                    <a:pt x="2405" y="183"/>
                    <a:pt x="2440" y="145"/>
                    <a:pt x="2440" y="104"/>
                  </a:cubicBezTo>
                  <a:cubicBezTo>
                    <a:pt x="2440" y="60"/>
                    <a:pt x="2405" y="25"/>
                    <a:pt x="2361" y="25"/>
                  </a:cubicBezTo>
                  <a:close/>
                  <a:moveTo>
                    <a:pt x="1574" y="41"/>
                  </a:moveTo>
                  <a:cubicBezTo>
                    <a:pt x="1530" y="41"/>
                    <a:pt x="1496" y="76"/>
                    <a:pt x="1496" y="120"/>
                  </a:cubicBezTo>
                  <a:cubicBezTo>
                    <a:pt x="1496" y="161"/>
                    <a:pt x="1530" y="198"/>
                    <a:pt x="1574" y="198"/>
                  </a:cubicBezTo>
                  <a:lnTo>
                    <a:pt x="1653" y="198"/>
                  </a:lnTo>
                  <a:cubicBezTo>
                    <a:pt x="1697" y="198"/>
                    <a:pt x="1732" y="167"/>
                    <a:pt x="1732" y="120"/>
                  </a:cubicBezTo>
                  <a:cubicBezTo>
                    <a:pt x="1732" y="72"/>
                    <a:pt x="1697" y="41"/>
                    <a:pt x="1653" y="41"/>
                  </a:cubicBezTo>
                  <a:close/>
                  <a:moveTo>
                    <a:pt x="1343" y="47"/>
                  </a:moveTo>
                  <a:cubicBezTo>
                    <a:pt x="1342" y="47"/>
                    <a:pt x="1340" y="47"/>
                    <a:pt x="1338" y="47"/>
                  </a:cubicBezTo>
                  <a:lnTo>
                    <a:pt x="788" y="60"/>
                  </a:lnTo>
                  <a:cubicBezTo>
                    <a:pt x="744" y="60"/>
                    <a:pt x="709" y="94"/>
                    <a:pt x="709" y="139"/>
                  </a:cubicBezTo>
                  <a:cubicBezTo>
                    <a:pt x="709" y="183"/>
                    <a:pt x="744" y="217"/>
                    <a:pt x="788" y="217"/>
                  </a:cubicBezTo>
                  <a:lnTo>
                    <a:pt x="1338" y="205"/>
                  </a:lnTo>
                  <a:cubicBezTo>
                    <a:pt x="1382" y="205"/>
                    <a:pt x="1417" y="170"/>
                    <a:pt x="1417" y="126"/>
                  </a:cubicBezTo>
                  <a:cubicBezTo>
                    <a:pt x="1417" y="84"/>
                    <a:pt x="1385" y="47"/>
                    <a:pt x="1343" y="47"/>
                  </a:cubicBezTo>
                  <a:close/>
                  <a:moveTo>
                    <a:pt x="552" y="63"/>
                  </a:moveTo>
                  <a:cubicBezTo>
                    <a:pt x="508" y="63"/>
                    <a:pt x="473" y="98"/>
                    <a:pt x="473" y="142"/>
                  </a:cubicBezTo>
                  <a:cubicBezTo>
                    <a:pt x="473" y="186"/>
                    <a:pt x="508" y="220"/>
                    <a:pt x="552" y="220"/>
                  </a:cubicBezTo>
                  <a:lnTo>
                    <a:pt x="630" y="220"/>
                  </a:lnTo>
                  <a:cubicBezTo>
                    <a:pt x="674" y="220"/>
                    <a:pt x="709" y="186"/>
                    <a:pt x="709" y="142"/>
                  </a:cubicBezTo>
                  <a:cubicBezTo>
                    <a:pt x="709" y="98"/>
                    <a:pt x="674" y="63"/>
                    <a:pt x="630" y="63"/>
                  </a:cubicBezTo>
                  <a:close/>
                  <a:moveTo>
                    <a:pt x="325" y="72"/>
                  </a:moveTo>
                  <a:cubicBezTo>
                    <a:pt x="322" y="72"/>
                    <a:pt x="319" y="72"/>
                    <a:pt x="316" y="72"/>
                  </a:cubicBezTo>
                  <a:lnTo>
                    <a:pt x="80" y="76"/>
                  </a:lnTo>
                  <a:cubicBezTo>
                    <a:pt x="36" y="76"/>
                    <a:pt x="1" y="110"/>
                    <a:pt x="1" y="154"/>
                  </a:cubicBezTo>
                  <a:cubicBezTo>
                    <a:pt x="1" y="195"/>
                    <a:pt x="36" y="233"/>
                    <a:pt x="80" y="233"/>
                  </a:cubicBezTo>
                  <a:lnTo>
                    <a:pt x="316" y="230"/>
                  </a:lnTo>
                  <a:cubicBezTo>
                    <a:pt x="360" y="230"/>
                    <a:pt x="394" y="198"/>
                    <a:pt x="394" y="151"/>
                  </a:cubicBezTo>
                  <a:cubicBezTo>
                    <a:pt x="394" y="107"/>
                    <a:pt x="365" y="72"/>
                    <a:pt x="325" y="72"/>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32"/>
            <p:cNvSpPr/>
            <p:nvPr/>
          </p:nvSpPr>
          <p:spPr>
            <a:xfrm>
              <a:off x="570603" y="3858506"/>
              <a:ext cx="644077" cy="151643"/>
            </a:xfrm>
            <a:custGeom>
              <a:avLst/>
              <a:gdLst/>
              <a:ahLst/>
              <a:cxnLst/>
              <a:rect l="l" t="t" r="r" b="b"/>
              <a:pathLst>
                <a:path w="3950" h="930" extrusionOk="0">
                  <a:moveTo>
                    <a:pt x="3858" y="0"/>
                  </a:moveTo>
                  <a:cubicBezTo>
                    <a:pt x="3854" y="0"/>
                    <a:pt x="3850" y="1"/>
                    <a:pt x="3846" y="1"/>
                  </a:cubicBezTo>
                  <a:lnTo>
                    <a:pt x="3308" y="111"/>
                  </a:lnTo>
                  <a:cubicBezTo>
                    <a:pt x="3268" y="123"/>
                    <a:pt x="3241" y="157"/>
                    <a:pt x="3243" y="193"/>
                  </a:cubicBezTo>
                  <a:lnTo>
                    <a:pt x="3243" y="193"/>
                  </a:lnTo>
                  <a:cubicBezTo>
                    <a:pt x="3229" y="163"/>
                    <a:pt x="3200" y="142"/>
                    <a:pt x="3166" y="142"/>
                  </a:cubicBezTo>
                  <a:cubicBezTo>
                    <a:pt x="3162" y="142"/>
                    <a:pt x="3157" y="142"/>
                    <a:pt x="3153" y="143"/>
                  </a:cubicBezTo>
                  <a:lnTo>
                    <a:pt x="3075" y="159"/>
                  </a:lnTo>
                  <a:cubicBezTo>
                    <a:pt x="3031" y="171"/>
                    <a:pt x="3005" y="212"/>
                    <a:pt x="3012" y="253"/>
                  </a:cubicBezTo>
                  <a:cubicBezTo>
                    <a:pt x="3021" y="291"/>
                    <a:pt x="3056" y="316"/>
                    <a:pt x="3090" y="316"/>
                  </a:cubicBezTo>
                  <a:lnTo>
                    <a:pt x="3106" y="316"/>
                  </a:lnTo>
                  <a:lnTo>
                    <a:pt x="3185" y="300"/>
                  </a:lnTo>
                  <a:cubicBezTo>
                    <a:pt x="3223" y="289"/>
                    <a:pt x="3250" y="259"/>
                    <a:pt x="3250" y="222"/>
                  </a:cubicBezTo>
                  <a:lnTo>
                    <a:pt x="3250" y="222"/>
                  </a:lnTo>
                  <a:cubicBezTo>
                    <a:pt x="3262" y="251"/>
                    <a:pt x="3294" y="269"/>
                    <a:pt x="3323" y="269"/>
                  </a:cubicBezTo>
                  <a:lnTo>
                    <a:pt x="3339" y="269"/>
                  </a:lnTo>
                  <a:lnTo>
                    <a:pt x="3877" y="159"/>
                  </a:lnTo>
                  <a:cubicBezTo>
                    <a:pt x="3921" y="149"/>
                    <a:pt x="3950" y="108"/>
                    <a:pt x="3940" y="64"/>
                  </a:cubicBezTo>
                  <a:cubicBezTo>
                    <a:pt x="3929" y="27"/>
                    <a:pt x="3897" y="0"/>
                    <a:pt x="3858" y="0"/>
                  </a:cubicBezTo>
                  <a:close/>
                  <a:moveTo>
                    <a:pt x="2854" y="205"/>
                  </a:moveTo>
                  <a:cubicBezTo>
                    <a:pt x="2850" y="205"/>
                    <a:pt x="2846" y="205"/>
                    <a:pt x="2842" y="206"/>
                  </a:cubicBezTo>
                  <a:lnTo>
                    <a:pt x="2304" y="316"/>
                  </a:lnTo>
                  <a:cubicBezTo>
                    <a:pt x="2265" y="327"/>
                    <a:pt x="2240" y="361"/>
                    <a:pt x="2240" y="397"/>
                  </a:cubicBezTo>
                  <a:lnTo>
                    <a:pt x="2240" y="397"/>
                  </a:lnTo>
                  <a:cubicBezTo>
                    <a:pt x="2227" y="365"/>
                    <a:pt x="2197" y="346"/>
                    <a:pt x="2163" y="346"/>
                  </a:cubicBezTo>
                  <a:cubicBezTo>
                    <a:pt x="2158" y="346"/>
                    <a:pt x="2154" y="347"/>
                    <a:pt x="2150" y="347"/>
                  </a:cubicBezTo>
                  <a:lnTo>
                    <a:pt x="2071" y="363"/>
                  </a:lnTo>
                  <a:cubicBezTo>
                    <a:pt x="2030" y="376"/>
                    <a:pt x="2002" y="417"/>
                    <a:pt x="2008" y="457"/>
                  </a:cubicBezTo>
                  <a:cubicBezTo>
                    <a:pt x="2017" y="495"/>
                    <a:pt x="2052" y="520"/>
                    <a:pt x="2087" y="520"/>
                  </a:cubicBezTo>
                  <a:lnTo>
                    <a:pt x="2102" y="520"/>
                  </a:lnTo>
                  <a:lnTo>
                    <a:pt x="2181" y="505"/>
                  </a:lnTo>
                  <a:cubicBezTo>
                    <a:pt x="2220" y="493"/>
                    <a:pt x="2247" y="462"/>
                    <a:pt x="2246" y="424"/>
                  </a:cubicBezTo>
                  <a:lnTo>
                    <a:pt x="2246" y="424"/>
                  </a:lnTo>
                  <a:cubicBezTo>
                    <a:pt x="2259" y="454"/>
                    <a:pt x="2289" y="473"/>
                    <a:pt x="2319" y="473"/>
                  </a:cubicBezTo>
                  <a:lnTo>
                    <a:pt x="2335" y="473"/>
                  </a:lnTo>
                  <a:lnTo>
                    <a:pt x="2873" y="363"/>
                  </a:lnTo>
                  <a:cubicBezTo>
                    <a:pt x="2917" y="354"/>
                    <a:pt x="2946" y="313"/>
                    <a:pt x="2936" y="269"/>
                  </a:cubicBezTo>
                  <a:cubicBezTo>
                    <a:pt x="2928" y="232"/>
                    <a:pt x="2893" y="205"/>
                    <a:pt x="2854" y="205"/>
                  </a:cubicBezTo>
                  <a:close/>
                  <a:moveTo>
                    <a:pt x="1853" y="409"/>
                  </a:moveTo>
                  <a:cubicBezTo>
                    <a:pt x="1849" y="409"/>
                    <a:pt x="1845" y="410"/>
                    <a:pt x="1841" y="410"/>
                  </a:cubicBezTo>
                  <a:lnTo>
                    <a:pt x="1300" y="520"/>
                  </a:lnTo>
                  <a:cubicBezTo>
                    <a:pt x="1266" y="531"/>
                    <a:pt x="1241" y="560"/>
                    <a:pt x="1237" y="593"/>
                  </a:cubicBezTo>
                  <a:lnTo>
                    <a:pt x="1237" y="593"/>
                  </a:lnTo>
                  <a:cubicBezTo>
                    <a:pt x="1221" y="568"/>
                    <a:pt x="1195" y="551"/>
                    <a:pt x="1164" y="551"/>
                  </a:cubicBezTo>
                  <a:cubicBezTo>
                    <a:pt x="1160" y="551"/>
                    <a:pt x="1156" y="551"/>
                    <a:pt x="1152" y="552"/>
                  </a:cubicBezTo>
                  <a:lnTo>
                    <a:pt x="1073" y="568"/>
                  </a:lnTo>
                  <a:cubicBezTo>
                    <a:pt x="1029" y="580"/>
                    <a:pt x="1001" y="621"/>
                    <a:pt x="1010" y="662"/>
                  </a:cubicBezTo>
                  <a:cubicBezTo>
                    <a:pt x="1017" y="700"/>
                    <a:pt x="1054" y="725"/>
                    <a:pt x="1089" y="725"/>
                  </a:cubicBezTo>
                  <a:lnTo>
                    <a:pt x="1105" y="725"/>
                  </a:lnTo>
                  <a:lnTo>
                    <a:pt x="1183" y="709"/>
                  </a:lnTo>
                  <a:cubicBezTo>
                    <a:pt x="1219" y="699"/>
                    <a:pt x="1243" y="672"/>
                    <a:pt x="1247" y="638"/>
                  </a:cubicBezTo>
                  <a:lnTo>
                    <a:pt x="1247" y="638"/>
                  </a:lnTo>
                  <a:cubicBezTo>
                    <a:pt x="1262" y="663"/>
                    <a:pt x="1289" y="678"/>
                    <a:pt x="1316" y="678"/>
                  </a:cubicBezTo>
                  <a:lnTo>
                    <a:pt x="1331" y="678"/>
                  </a:lnTo>
                  <a:lnTo>
                    <a:pt x="1873" y="568"/>
                  </a:lnTo>
                  <a:cubicBezTo>
                    <a:pt x="1914" y="555"/>
                    <a:pt x="1942" y="517"/>
                    <a:pt x="1936" y="473"/>
                  </a:cubicBezTo>
                  <a:cubicBezTo>
                    <a:pt x="1924" y="436"/>
                    <a:pt x="1889" y="409"/>
                    <a:pt x="1853" y="409"/>
                  </a:cubicBezTo>
                  <a:close/>
                  <a:moveTo>
                    <a:pt x="853" y="614"/>
                  </a:moveTo>
                  <a:cubicBezTo>
                    <a:pt x="849" y="614"/>
                    <a:pt x="845" y="614"/>
                    <a:pt x="840" y="615"/>
                  </a:cubicBezTo>
                  <a:lnTo>
                    <a:pt x="302" y="725"/>
                  </a:lnTo>
                  <a:cubicBezTo>
                    <a:pt x="263" y="736"/>
                    <a:pt x="236" y="770"/>
                    <a:pt x="238" y="807"/>
                  </a:cubicBezTo>
                  <a:lnTo>
                    <a:pt x="238" y="807"/>
                  </a:lnTo>
                  <a:cubicBezTo>
                    <a:pt x="223" y="776"/>
                    <a:pt x="194" y="756"/>
                    <a:pt x="160" y="756"/>
                  </a:cubicBezTo>
                  <a:cubicBezTo>
                    <a:pt x="156" y="756"/>
                    <a:pt x="152" y="756"/>
                    <a:pt x="148" y="756"/>
                  </a:cubicBezTo>
                  <a:lnTo>
                    <a:pt x="69" y="772"/>
                  </a:lnTo>
                  <a:cubicBezTo>
                    <a:pt x="25" y="785"/>
                    <a:pt x="0" y="826"/>
                    <a:pt x="7" y="867"/>
                  </a:cubicBezTo>
                  <a:cubicBezTo>
                    <a:pt x="16" y="904"/>
                    <a:pt x="51" y="930"/>
                    <a:pt x="85" y="930"/>
                  </a:cubicBezTo>
                  <a:lnTo>
                    <a:pt x="101" y="930"/>
                  </a:lnTo>
                  <a:lnTo>
                    <a:pt x="180" y="914"/>
                  </a:lnTo>
                  <a:cubicBezTo>
                    <a:pt x="217" y="903"/>
                    <a:pt x="246" y="874"/>
                    <a:pt x="245" y="838"/>
                  </a:cubicBezTo>
                  <a:lnTo>
                    <a:pt x="245" y="838"/>
                  </a:lnTo>
                  <a:cubicBezTo>
                    <a:pt x="259" y="865"/>
                    <a:pt x="289" y="882"/>
                    <a:pt x="318" y="882"/>
                  </a:cubicBezTo>
                  <a:lnTo>
                    <a:pt x="334" y="882"/>
                  </a:lnTo>
                  <a:lnTo>
                    <a:pt x="872" y="772"/>
                  </a:lnTo>
                  <a:cubicBezTo>
                    <a:pt x="916" y="760"/>
                    <a:pt x="944" y="722"/>
                    <a:pt x="935" y="678"/>
                  </a:cubicBezTo>
                  <a:cubicBezTo>
                    <a:pt x="923" y="641"/>
                    <a:pt x="891" y="614"/>
                    <a:pt x="853" y="614"/>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32"/>
            <p:cNvSpPr/>
            <p:nvPr/>
          </p:nvSpPr>
          <p:spPr>
            <a:xfrm>
              <a:off x="719800" y="4076675"/>
              <a:ext cx="572332" cy="256653"/>
            </a:xfrm>
            <a:custGeom>
              <a:avLst/>
              <a:gdLst/>
              <a:ahLst/>
              <a:cxnLst/>
              <a:rect l="l" t="t" r="r" b="b"/>
              <a:pathLst>
                <a:path w="3510" h="1574" extrusionOk="0">
                  <a:moveTo>
                    <a:pt x="3422" y="1"/>
                  </a:moveTo>
                  <a:cubicBezTo>
                    <a:pt x="3412" y="1"/>
                    <a:pt x="3401" y="3"/>
                    <a:pt x="3390" y="7"/>
                  </a:cubicBezTo>
                  <a:lnTo>
                    <a:pt x="2883" y="221"/>
                  </a:lnTo>
                  <a:cubicBezTo>
                    <a:pt x="2839" y="237"/>
                    <a:pt x="2824" y="284"/>
                    <a:pt x="2839" y="325"/>
                  </a:cubicBezTo>
                  <a:cubicBezTo>
                    <a:pt x="2852" y="353"/>
                    <a:pt x="2880" y="372"/>
                    <a:pt x="2912" y="372"/>
                  </a:cubicBezTo>
                  <a:cubicBezTo>
                    <a:pt x="2918" y="372"/>
                    <a:pt x="2931" y="372"/>
                    <a:pt x="2943" y="366"/>
                  </a:cubicBezTo>
                  <a:lnTo>
                    <a:pt x="3450" y="152"/>
                  </a:lnTo>
                  <a:cubicBezTo>
                    <a:pt x="3494" y="136"/>
                    <a:pt x="3510" y="89"/>
                    <a:pt x="3494" y="48"/>
                  </a:cubicBezTo>
                  <a:cubicBezTo>
                    <a:pt x="3482" y="17"/>
                    <a:pt x="3453" y="1"/>
                    <a:pt x="3422" y="1"/>
                  </a:cubicBezTo>
                  <a:close/>
                  <a:moveTo>
                    <a:pt x="2769" y="278"/>
                  </a:moveTo>
                  <a:cubicBezTo>
                    <a:pt x="2758" y="278"/>
                    <a:pt x="2748" y="280"/>
                    <a:pt x="2739" y="284"/>
                  </a:cubicBezTo>
                  <a:lnTo>
                    <a:pt x="2666" y="315"/>
                  </a:lnTo>
                  <a:cubicBezTo>
                    <a:pt x="2625" y="331"/>
                    <a:pt x="2610" y="378"/>
                    <a:pt x="2625" y="419"/>
                  </a:cubicBezTo>
                  <a:cubicBezTo>
                    <a:pt x="2635" y="447"/>
                    <a:pt x="2663" y="466"/>
                    <a:pt x="2695" y="466"/>
                  </a:cubicBezTo>
                  <a:cubicBezTo>
                    <a:pt x="2704" y="466"/>
                    <a:pt x="2714" y="463"/>
                    <a:pt x="2726" y="463"/>
                  </a:cubicBezTo>
                  <a:lnTo>
                    <a:pt x="2799" y="432"/>
                  </a:lnTo>
                  <a:cubicBezTo>
                    <a:pt x="2839" y="416"/>
                    <a:pt x="2855" y="372"/>
                    <a:pt x="2839" y="328"/>
                  </a:cubicBezTo>
                  <a:cubicBezTo>
                    <a:pt x="2828" y="295"/>
                    <a:pt x="2798" y="278"/>
                    <a:pt x="2769" y="278"/>
                  </a:cubicBezTo>
                  <a:close/>
                  <a:moveTo>
                    <a:pt x="2482" y="401"/>
                  </a:moveTo>
                  <a:cubicBezTo>
                    <a:pt x="2472" y="401"/>
                    <a:pt x="2462" y="403"/>
                    <a:pt x="2452" y="407"/>
                  </a:cubicBezTo>
                  <a:lnTo>
                    <a:pt x="1943" y="624"/>
                  </a:lnTo>
                  <a:cubicBezTo>
                    <a:pt x="1902" y="639"/>
                    <a:pt x="1886" y="687"/>
                    <a:pt x="1902" y="724"/>
                  </a:cubicBezTo>
                  <a:cubicBezTo>
                    <a:pt x="1890" y="696"/>
                    <a:pt x="1861" y="681"/>
                    <a:pt x="1830" y="681"/>
                  </a:cubicBezTo>
                  <a:cubicBezTo>
                    <a:pt x="1820" y="681"/>
                    <a:pt x="1808" y="683"/>
                    <a:pt x="1798" y="687"/>
                  </a:cubicBezTo>
                  <a:lnTo>
                    <a:pt x="1729" y="718"/>
                  </a:lnTo>
                  <a:cubicBezTo>
                    <a:pt x="1685" y="734"/>
                    <a:pt x="1669" y="781"/>
                    <a:pt x="1685" y="819"/>
                  </a:cubicBezTo>
                  <a:cubicBezTo>
                    <a:pt x="1697" y="847"/>
                    <a:pt x="1722" y="866"/>
                    <a:pt x="1754" y="866"/>
                  </a:cubicBezTo>
                  <a:cubicBezTo>
                    <a:pt x="1763" y="866"/>
                    <a:pt x="1776" y="863"/>
                    <a:pt x="1785" y="863"/>
                  </a:cubicBezTo>
                  <a:lnTo>
                    <a:pt x="1858" y="831"/>
                  </a:lnTo>
                  <a:cubicBezTo>
                    <a:pt x="1902" y="816"/>
                    <a:pt x="1917" y="768"/>
                    <a:pt x="1902" y="731"/>
                  </a:cubicBezTo>
                  <a:lnTo>
                    <a:pt x="1902" y="731"/>
                  </a:lnTo>
                  <a:cubicBezTo>
                    <a:pt x="1913" y="759"/>
                    <a:pt x="1942" y="774"/>
                    <a:pt x="1972" y="774"/>
                  </a:cubicBezTo>
                  <a:cubicBezTo>
                    <a:pt x="1982" y="774"/>
                    <a:pt x="1993" y="773"/>
                    <a:pt x="2002" y="768"/>
                  </a:cubicBezTo>
                  <a:lnTo>
                    <a:pt x="2509" y="551"/>
                  </a:lnTo>
                  <a:cubicBezTo>
                    <a:pt x="2553" y="536"/>
                    <a:pt x="2569" y="495"/>
                    <a:pt x="2553" y="451"/>
                  </a:cubicBezTo>
                  <a:cubicBezTo>
                    <a:pt x="2541" y="418"/>
                    <a:pt x="2512" y="401"/>
                    <a:pt x="2482" y="401"/>
                  </a:cubicBezTo>
                  <a:close/>
                  <a:moveTo>
                    <a:pt x="1539" y="803"/>
                  </a:moveTo>
                  <a:cubicBezTo>
                    <a:pt x="1528" y="803"/>
                    <a:pt x="1518" y="805"/>
                    <a:pt x="1508" y="809"/>
                  </a:cubicBezTo>
                  <a:lnTo>
                    <a:pt x="999" y="1023"/>
                  </a:lnTo>
                  <a:cubicBezTo>
                    <a:pt x="961" y="1039"/>
                    <a:pt x="942" y="1086"/>
                    <a:pt x="958" y="1127"/>
                  </a:cubicBezTo>
                  <a:cubicBezTo>
                    <a:pt x="946" y="1097"/>
                    <a:pt x="917" y="1080"/>
                    <a:pt x="886" y="1080"/>
                  </a:cubicBezTo>
                  <a:cubicBezTo>
                    <a:pt x="875" y="1080"/>
                    <a:pt x="864" y="1082"/>
                    <a:pt x="854" y="1086"/>
                  </a:cubicBezTo>
                  <a:lnTo>
                    <a:pt x="785" y="1118"/>
                  </a:lnTo>
                  <a:cubicBezTo>
                    <a:pt x="740" y="1133"/>
                    <a:pt x="725" y="1181"/>
                    <a:pt x="740" y="1222"/>
                  </a:cubicBezTo>
                  <a:cubicBezTo>
                    <a:pt x="753" y="1250"/>
                    <a:pt x="778" y="1269"/>
                    <a:pt x="810" y="1269"/>
                  </a:cubicBezTo>
                  <a:cubicBezTo>
                    <a:pt x="822" y="1269"/>
                    <a:pt x="835" y="1266"/>
                    <a:pt x="841" y="1262"/>
                  </a:cubicBezTo>
                  <a:lnTo>
                    <a:pt x="914" y="1231"/>
                  </a:lnTo>
                  <a:cubicBezTo>
                    <a:pt x="951" y="1218"/>
                    <a:pt x="973" y="1171"/>
                    <a:pt x="958" y="1130"/>
                  </a:cubicBezTo>
                  <a:lnTo>
                    <a:pt x="958" y="1130"/>
                  </a:lnTo>
                  <a:cubicBezTo>
                    <a:pt x="969" y="1161"/>
                    <a:pt x="998" y="1177"/>
                    <a:pt x="1028" y="1177"/>
                  </a:cubicBezTo>
                  <a:cubicBezTo>
                    <a:pt x="1038" y="1177"/>
                    <a:pt x="1049" y="1175"/>
                    <a:pt x="1058" y="1171"/>
                  </a:cubicBezTo>
                  <a:lnTo>
                    <a:pt x="1565" y="954"/>
                  </a:lnTo>
                  <a:cubicBezTo>
                    <a:pt x="1609" y="938"/>
                    <a:pt x="1625" y="894"/>
                    <a:pt x="1609" y="850"/>
                  </a:cubicBezTo>
                  <a:cubicBezTo>
                    <a:pt x="1597" y="820"/>
                    <a:pt x="1568" y="803"/>
                    <a:pt x="1539" y="803"/>
                  </a:cubicBezTo>
                  <a:close/>
                  <a:moveTo>
                    <a:pt x="597" y="1203"/>
                  </a:moveTo>
                  <a:cubicBezTo>
                    <a:pt x="587" y="1203"/>
                    <a:pt x="577" y="1205"/>
                    <a:pt x="567" y="1209"/>
                  </a:cubicBezTo>
                  <a:lnTo>
                    <a:pt x="61" y="1426"/>
                  </a:lnTo>
                  <a:cubicBezTo>
                    <a:pt x="17" y="1442"/>
                    <a:pt x="1" y="1489"/>
                    <a:pt x="17" y="1527"/>
                  </a:cubicBezTo>
                  <a:cubicBezTo>
                    <a:pt x="29" y="1555"/>
                    <a:pt x="54" y="1574"/>
                    <a:pt x="86" y="1574"/>
                  </a:cubicBezTo>
                  <a:cubicBezTo>
                    <a:pt x="99" y="1574"/>
                    <a:pt x="111" y="1574"/>
                    <a:pt x="117" y="1571"/>
                  </a:cubicBezTo>
                  <a:lnTo>
                    <a:pt x="627" y="1354"/>
                  </a:lnTo>
                  <a:cubicBezTo>
                    <a:pt x="668" y="1338"/>
                    <a:pt x="684" y="1291"/>
                    <a:pt x="668" y="1253"/>
                  </a:cubicBezTo>
                  <a:cubicBezTo>
                    <a:pt x="656" y="1220"/>
                    <a:pt x="627" y="1203"/>
                    <a:pt x="597" y="1203"/>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32"/>
            <p:cNvSpPr/>
            <p:nvPr/>
          </p:nvSpPr>
          <p:spPr>
            <a:xfrm>
              <a:off x="956885" y="4349958"/>
              <a:ext cx="437972" cy="240999"/>
            </a:xfrm>
            <a:custGeom>
              <a:avLst/>
              <a:gdLst/>
              <a:ahLst/>
              <a:cxnLst/>
              <a:rect l="l" t="t" r="r" b="b"/>
              <a:pathLst>
                <a:path w="2686" h="1478" extrusionOk="0">
                  <a:moveTo>
                    <a:pt x="2594" y="0"/>
                  </a:moveTo>
                  <a:cubicBezTo>
                    <a:pt x="2582" y="0"/>
                    <a:pt x="2570" y="3"/>
                    <a:pt x="2559" y="8"/>
                  </a:cubicBezTo>
                  <a:lnTo>
                    <a:pt x="2071" y="266"/>
                  </a:lnTo>
                  <a:cubicBezTo>
                    <a:pt x="2034" y="285"/>
                    <a:pt x="2021" y="332"/>
                    <a:pt x="2040" y="370"/>
                  </a:cubicBezTo>
                  <a:cubicBezTo>
                    <a:pt x="2027" y="346"/>
                    <a:pt x="1999" y="330"/>
                    <a:pt x="1970" y="330"/>
                  </a:cubicBezTo>
                  <a:cubicBezTo>
                    <a:pt x="1957" y="330"/>
                    <a:pt x="1945" y="333"/>
                    <a:pt x="1933" y="339"/>
                  </a:cubicBezTo>
                  <a:lnTo>
                    <a:pt x="1864" y="376"/>
                  </a:lnTo>
                  <a:cubicBezTo>
                    <a:pt x="1826" y="395"/>
                    <a:pt x="1810" y="442"/>
                    <a:pt x="1832" y="480"/>
                  </a:cubicBezTo>
                  <a:cubicBezTo>
                    <a:pt x="1848" y="508"/>
                    <a:pt x="1873" y="524"/>
                    <a:pt x="1901" y="524"/>
                  </a:cubicBezTo>
                  <a:cubicBezTo>
                    <a:pt x="1914" y="524"/>
                    <a:pt x="1927" y="524"/>
                    <a:pt x="1936" y="512"/>
                  </a:cubicBezTo>
                  <a:lnTo>
                    <a:pt x="2008" y="477"/>
                  </a:lnTo>
                  <a:cubicBezTo>
                    <a:pt x="2043" y="458"/>
                    <a:pt x="2059" y="411"/>
                    <a:pt x="2040" y="370"/>
                  </a:cubicBezTo>
                  <a:lnTo>
                    <a:pt x="2040" y="370"/>
                  </a:lnTo>
                  <a:cubicBezTo>
                    <a:pt x="2056" y="398"/>
                    <a:pt x="2084" y="414"/>
                    <a:pt x="2109" y="414"/>
                  </a:cubicBezTo>
                  <a:cubicBezTo>
                    <a:pt x="2122" y="414"/>
                    <a:pt x="2134" y="414"/>
                    <a:pt x="2144" y="402"/>
                  </a:cubicBezTo>
                  <a:lnTo>
                    <a:pt x="2632" y="147"/>
                  </a:lnTo>
                  <a:cubicBezTo>
                    <a:pt x="2669" y="128"/>
                    <a:pt x="2685" y="81"/>
                    <a:pt x="2663" y="40"/>
                  </a:cubicBezTo>
                  <a:cubicBezTo>
                    <a:pt x="2650" y="15"/>
                    <a:pt x="2622" y="0"/>
                    <a:pt x="2594" y="0"/>
                  </a:cubicBezTo>
                  <a:close/>
                  <a:moveTo>
                    <a:pt x="1692" y="476"/>
                  </a:moveTo>
                  <a:cubicBezTo>
                    <a:pt x="1679" y="476"/>
                    <a:pt x="1666" y="480"/>
                    <a:pt x="1653" y="486"/>
                  </a:cubicBezTo>
                  <a:lnTo>
                    <a:pt x="1165" y="741"/>
                  </a:lnTo>
                  <a:cubicBezTo>
                    <a:pt x="1131" y="760"/>
                    <a:pt x="1115" y="807"/>
                    <a:pt x="1134" y="848"/>
                  </a:cubicBezTo>
                  <a:cubicBezTo>
                    <a:pt x="1121" y="822"/>
                    <a:pt x="1094" y="807"/>
                    <a:pt x="1067" y="807"/>
                  </a:cubicBezTo>
                  <a:cubicBezTo>
                    <a:pt x="1054" y="807"/>
                    <a:pt x="1042" y="810"/>
                    <a:pt x="1030" y="817"/>
                  </a:cubicBezTo>
                  <a:lnTo>
                    <a:pt x="957" y="851"/>
                  </a:lnTo>
                  <a:cubicBezTo>
                    <a:pt x="923" y="870"/>
                    <a:pt x="907" y="918"/>
                    <a:pt x="926" y="958"/>
                  </a:cubicBezTo>
                  <a:cubicBezTo>
                    <a:pt x="942" y="984"/>
                    <a:pt x="970" y="999"/>
                    <a:pt x="998" y="999"/>
                  </a:cubicBezTo>
                  <a:cubicBezTo>
                    <a:pt x="1008" y="999"/>
                    <a:pt x="1020" y="999"/>
                    <a:pt x="1033" y="990"/>
                  </a:cubicBezTo>
                  <a:lnTo>
                    <a:pt x="1102" y="952"/>
                  </a:lnTo>
                  <a:cubicBezTo>
                    <a:pt x="1140" y="933"/>
                    <a:pt x="1156" y="886"/>
                    <a:pt x="1134" y="848"/>
                  </a:cubicBezTo>
                  <a:lnTo>
                    <a:pt x="1134" y="848"/>
                  </a:lnTo>
                  <a:cubicBezTo>
                    <a:pt x="1149" y="874"/>
                    <a:pt x="1178" y="889"/>
                    <a:pt x="1206" y="889"/>
                  </a:cubicBezTo>
                  <a:cubicBezTo>
                    <a:pt x="1219" y="889"/>
                    <a:pt x="1228" y="889"/>
                    <a:pt x="1241" y="880"/>
                  </a:cubicBezTo>
                  <a:lnTo>
                    <a:pt x="1728" y="622"/>
                  </a:lnTo>
                  <a:cubicBezTo>
                    <a:pt x="1763" y="603"/>
                    <a:pt x="1779" y="556"/>
                    <a:pt x="1760" y="518"/>
                  </a:cubicBezTo>
                  <a:cubicBezTo>
                    <a:pt x="1747" y="492"/>
                    <a:pt x="1720" y="476"/>
                    <a:pt x="1692" y="476"/>
                  </a:cubicBezTo>
                  <a:close/>
                  <a:moveTo>
                    <a:pt x="784" y="957"/>
                  </a:moveTo>
                  <a:cubicBezTo>
                    <a:pt x="773" y="957"/>
                    <a:pt x="761" y="959"/>
                    <a:pt x="750" y="965"/>
                  </a:cubicBezTo>
                  <a:lnTo>
                    <a:pt x="262" y="1220"/>
                  </a:lnTo>
                  <a:cubicBezTo>
                    <a:pt x="227" y="1240"/>
                    <a:pt x="214" y="1281"/>
                    <a:pt x="226" y="1317"/>
                  </a:cubicBezTo>
                  <a:lnTo>
                    <a:pt x="226" y="1317"/>
                  </a:lnTo>
                  <a:cubicBezTo>
                    <a:pt x="212" y="1296"/>
                    <a:pt x="187" y="1284"/>
                    <a:pt x="160" y="1284"/>
                  </a:cubicBezTo>
                  <a:cubicBezTo>
                    <a:pt x="148" y="1284"/>
                    <a:pt x="135" y="1287"/>
                    <a:pt x="124" y="1292"/>
                  </a:cubicBezTo>
                  <a:lnTo>
                    <a:pt x="54" y="1327"/>
                  </a:lnTo>
                  <a:cubicBezTo>
                    <a:pt x="17" y="1346"/>
                    <a:pt x="1" y="1393"/>
                    <a:pt x="23" y="1434"/>
                  </a:cubicBezTo>
                  <a:cubicBezTo>
                    <a:pt x="39" y="1462"/>
                    <a:pt x="64" y="1478"/>
                    <a:pt x="92" y="1478"/>
                  </a:cubicBezTo>
                  <a:cubicBezTo>
                    <a:pt x="105" y="1478"/>
                    <a:pt x="117" y="1478"/>
                    <a:pt x="127" y="1465"/>
                  </a:cubicBezTo>
                  <a:lnTo>
                    <a:pt x="199" y="1431"/>
                  </a:lnTo>
                  <a:cubicBezTo>
                    <a:pt x="230" y="1411"/>
                    <a:pt x="246" y="1368"/>
                    <a:pt x="235" y="1334"/>
                  </a:cubicBezTo>
                  <a:lnTo>
                    <a:pt x="235" y="1334"/>
                  </a:lnTo>
                  <a:cubicBezTo>
                    <a:pt x="251" y="1358"/>
                    <a:pt x="277" y="1371"/>
                    <a:pt x="300" y="1371"/>
                  </a:cubicBezTo>
                  <a:cubicBezTo>
                    <a:pt x="312" y="1371"/>
                    <a:pt x="325" y="1368"/>
                    <a:pt x="334" y="1358"/>
                  </a:cubicBezTo>
                  <a:lnTo>
                    <a:pt x="822" y="1103"/>
                  </a:lnTo>
                  <a:cubicBezTo>
                    <a:pt x="860" y="1084"/>
                    <a:pt x="876" y="1037"/>
                    <a:pt x="854" y="996"/>
                  </a:cubicBezTo>
                  <a:cubicBezTo>
                    <a:pt x="840" y="972"/>
                    <a:pt x="813" y="957"/>
                    <a:pt x="784" y="957"/>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32"/>
            <p:cNvSpPr/>
            <p:nvPr/>
          </p:nvSpPr>
          <p:spPr>
            <a:xfrm>
              <a:off x="801492" y="2143803"/>
              <a:ext cx="162731" cy="162894"/>
            </a:xfrm>
            <a:custGeom>
              <a:avLst/>
              <a:gdLst/>
              <a:ahLst/>
              <a:cxnLst/>
              <a:rect l="l" t="t" r="r" b="b"/>
              <a:pathLst>
                <a:path w="998" h="999" extrusionOk="0">
                  <a:moveTo>
                    <a:pt x="498" y="158"/>
                  </a:moveTo>
                  <a:cubicBezTo>
                    <a:pt x="686" y="158"/>
                    <a:pt x="841" y="312"/>
                    <a:pt x="841" y="501"/>
                  </a:cubicBezTo>
                  <a:cubicBezTo>
                    <a:pt x="841" y="690"/>
                    <a:pt x="686" y="841"/>
                    <a:pt x="498" y="841"/>
                  </a:cubicBezTo>
                  <a:cubicBezTo>
                    <a:pt x="309" y="841"/>
                    <a:pt x="158" y="690"/>
                    <a:pt x="158" y="501"/>
                  </a:cubicBezTo>
                  <a:cubicBezTo>
                    <a:pt x="158" y="312"/>
                    <a:pt x="309" y="158"/>
                    <a:pt x="498" y="158"/>
                  </a:cubicBezTo>
                  <a:close/>
                  <a:moveTo>
                    <a:pt x="498" y="0"/>
                  </a:moveTo>
                  <a:cubicBezTo>
                    <a:pt x="224" y="0"/>
                    <a:pt x="0" y="224"/>
                    <a:pt x="0" y="501"/>
                  </a:cubicBezTo>
                  <a:cubicBezTo>
                    <a:pt x="0" y="775"/>
                    <a:pt x="224" y="998"/>
                    <a:pt x="498" y="998"/>
                  </a:cubicBezTo>
                  <a:cubicBezTo>
                    <a:pt x="774" y="998"/>
                    <a:pt x="998" y="775"/>
                    <a:pt x="998" y="501"/>
                  </a:cubicBezTo>
                  <a:cubicBezTo>
                    <a:pt x="998" y="224"/>
                    <a:pt x="774" y="0"/>
                    <a:pt x="4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32"/>
            <p:cNvSpPr/>
            <p:nvPr/>
          </p:nvSpPr>
          <p:spPr>
            <a:xfrm>
              <a:off x="739856" y="3353193"/>
              <a:ext cx="272143" cy="289590"/>
            </a:xfrm>
            <a:custGeom>
              <a:avLst/>
              <a:gdLst/>
              <a:ahLst/>
              <a:cxnLst/>
              <a:rect l="l" t="t" r="r" b="b"/>
              <a:pathLst>
                <a:path w="1669" h="1776" extrusionOk="0">
                  <a:moveTo>
                    <a:pt x="778" y="158"/>
                  </a:moveTo>
                  <a:cubicBezTo>
                    <a:pt x="1184" y="158"/>
                    <a:pt x="1511" y="488"/>
                    <a:pt x="1511" y="891"/>
                  </a:cubicBezTo>
                  <a:cubicBezTo>
                    <a:pt x="1511" y="1297"/>
                    <a:pt x="1184" y="1621"/>
                    <a:pt x="778" y="1621"/>
                  </a:cubicBezTo>
                  <a:cubicBezTo>
                    <a:pt x="573" y="1621"/>
                    <a:pt x="381" y="1533"/>
                    <a:pt x="243" y="1385"/>
                  </a:cubicBezTo>
                  <a:cubicBezTo>
                    <a:pt x="624" y="1351"/>
                    <a:pt x="923" y="1033"/>
                    <a:pt x="923" y="643"/>
                  </a:cubicBezTo>
                  <a:cubicBezTo>
                    <a:pt x="923" y="466"/>
                    <a:pt x="857" y="293"/>
                    <a:pt x="743" y="158"/>
                  </a:cubicBezTo>
                  <a:close/>
                  <a:moveTo>
                    <a:pt x="778" y="1"/>
                  </a:moveTo>
                  <a:cubicBezTo>
                    <a:pt x="699" y="1"/>
                    <a:pt x="624" y="13"/>
                    <a:pt x="551" y="32"/>
                  </a:cubicBezTo>
                  <a:cubicBezTo>
                    <a:pt x="523" y="41"/>
                    <a:pt x="498" y="63"/>
                    <a:pt x="495" y="95"/>
                  </a:cubicBezTo>
                  <a:cubicBezTo>
                    <a:pt x="492" y="126"/>
                    <a:pt x="504" y="155"/>
                    <a:pt x="526" y="174"/>
                  </a:cubicBezTo>
                  <a:cubicBezTo>
                    <a:pt x="677" y="281"/>
                    <a:pt x="765" y="457"/>
                    <a:pt x="765" y="646"/>
                  </a:cubicBezTo>
                  <a:cubicBezTo>
                    <a:pt x="765" y="970"/>
                    <a:pt x="504" y="1234"/>
                    <a:pt x="180" y="1234"/>
                  </a:cubicBezTo>
                  <a:cubicBezTo>
                    <a:pt x="149" y="1234"/>
                    <a:pt x="120" y="1228"/>
                    <a:pt x="98" y="1225"/>
                  </a:cubicBezTo>
                  <a:cubicBezTo>
                    <a:pt x="93" y="1224"/>
                    <a:pt x="89" y="1223"/>
                    <a:pt x="84" y="1223"/>
                  </a:cubicBezTo>
                  <a:cubicBezTo>
                    <a:pt x="58" y="1223"/>
                    <a:pt x="33" y="1237"/>
                    <a:pt x="20" y="1256"/>
                  </a:cubicBezTo>
                  <a:cubicBezTo>
                    <a:pt x="1" y="1281"/>
                    <a:pt x="1" y="1313"/>
                    <a:pt x="16" y="1338"/>
                  </a:cubicBezTo>
                  <a:cubicBezTo>
                    <a:pt x="174" y="1612"/>
                    <a:pt x="466" y="1775"/>
                    <a:pt x="778" y="1775"/>
                  </a:cubicBezTo>
                  <a:cubicBezTo>
                    <a:pt x="1269" y="1775"/>
                    <a:pt x="1669" y="1379"/>
                    <a:pt x="1669" y="891"/>
                  </a:cubicBezTo>
                  <a:cubicBezTo>
                    <a:pt x="1669" y="400"/>
                    <a:pt x="1269" y="1"/>
                    <a:pt x="7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32"/>
            <p:cNvSpPr/>
            <p:nvPr/>
          </p:nvSpPr>
          <p:spPr>
            <a:xfrm>
              <a:off x="632075" y="2645039"/>
              <a:ext cx="152622" cy="153111"/>
            </a:xfrm>
            <a:custGeom>
              <a:avLst/>
              <a:gdLst/>
              <a:ahLst/>
              <a:cxnLst/>
              <a:rect l="l" t="t" r="r" b="b"/>
              <a:pathLst>
                <a:path w="936" h="939" extrusionOk="0">
                  <a:moveTo>
                    <a:pt x="467" y="158"/>
                  </a:moveTo>
                  <a:cubicBezTo>
                    <a:pt x="640" y="158"/>
                    <a:pt x="778" y="297"/>
                    <a:pt x="778" y="470"/>
                  </a:cubicBezTo>
                  <a:cubicBezTo>
                    <a:pt x="778" y="643"/>
                    <a:pt x="640" y="781"/>
                    <a:pt x="467" y="781"/>
                  </a:cubicBezTo>
                  <a:cubicBezTo>
                    <a:pt x="293" y="781"/>
                    <a:pt x="158" y="643"/>
                    <a:pt x="158" y="470"/>
                  </a:cubicBezTo>
                  <a:cubicBezTo>
                    <a:pt x="158" y="297"/>
                    <a:pt x="300" y="158"/>
                    <a:pt x="467" y="158"/>
                  </a:cubicBezTo>
                  <a:close/>
                  <a:moveTo>
                    <a:pt x="467" y="1"/>
                  </a:moveTo>
                  <a:cubicBezTo>
                    <a:pt x="209" y="1"/>
                    <a:pt x="1" y="212"/>
                    <a:pt x="1" y="470"/>
                  </a:cubicBezTo>
                  <a:cubicBezTo>
                    <a:pt x="1" y="731"/>
                    <a:pt x="209" y="939"/>
                    <a:pt x="467" y="939"/>
                  </a:cubicBezTo>
                  <a:cubicBezTo>
                    <a:pt x="728" y="939"/>
                    <a:pt x="935" y="725"/>
                    <a:pt x="935" y="470"/>
                  </a:cubicBezTo>
                  <a:cubicBezTo>
                    <a:pt x="935" y="209"/>
                    <a:pt x="728" y="1"/>
                    <a:pt x="4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32"/>
            <p:cNvSpPr/>
            <p:nvPr/>
          </p:nvSpPr>
          <p:spPr>
            <a:xfrm>
              <a:off x="700396" y="553186"/>
              <a:ext cx="110390" cy="110390"/>
            </a:xfrm>
            <a:custGeom>
              <a:avLst/>
              <a:gdLst/>
              <a:ahLst/>
              <a:cxnLst/>
              <a:rect l="l" t="t" r="r" b="b"/>
              <a:pathLst>
                <a:path w="677" h="677" extrusionOk="0">
                  <a:moveTo>
                    <a:pt x="340" y="158"/>
                  </a:moveTo>
                  <a:cubicBezTo>
                    <a:pt x="441" y="158"/>
                    <a:pt x="520" y="239"/>
                    <a:pt x="520" y="337"/>
                  </a:cubicBezTo>
                  <a:cubicBezTo>
                    <a:pt x="520" y="438"/>
                    <a:pt x="438" y="520"/>
                    <a:pt x="340" y="520"/>
                  </a:cubicBezTo>
                  <a:cubicBezTo>
                    <a:pt x="243" y="520"/>
                    <a:pt x="158" y="438"/>
                    <a:pt x="158" y="337"/>
                  </a:cubicBezTo>
                  <a:cubicBezTo>
                    <a:pt x="158" y="239"/>
                    <a:pt x="243" y="158"/>
                    <a:pt x="340" y="158"/>
                  </a:cubicBezTo>
                  <a:close/>
                  <a:moveTo>
                    <a:pt x="340" y="0"/>
                  </a:moveTo>
                  <a:cubicBezTo>
                    <a:pt x="155" y="0"/>
                    <a:pt x="0" y="154"/>
                    <a:pt x="0" y="337"/>
                  </a:cubicBezTo>
                  <a:cubicBezTo>
                    <a:pt x="0" y="523"/>
                    <a:pt x="155" y="677"/>
                    <a:pt x="340" y="677"/>
                  </a:cubicBezTo>
                  <a:cubicBezTo>
                    <a:pt x="529" y="677"/>
                    <a:pt x="677" y="523"/>
                    <a:pt x="677" y="337"/>
                  </a:cubicBezTo>
                  <a:cubicBezTo>
                    <a:pt x="677" y="154"/>
                    <a:pt x="526" y="0"/>
                    <a:pt x="34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32"/>
            <p:cNvSpPr/>
            <p:nvPr/>
          </p:nvSpPr>
          <p:spPr>
            <a:xfrm>
              <a:off x="539785" y="2014010"/>
              <a:ext cx="62777" cy="63266"/>
            </a:xfrm>
            <a:custGeom>
              <a:avLst/>
              <a:gdLst/>
              <a:ahLst/>
              <a:cxnLst/>
              <a:rect l="l" t="t" r="r" b="b"/>
              <a:pathLst>
                <a:path w="385" h="388" extrusionOk="0">
                  <a:moveTo>
                    <a:pt x="187" y="0"/>
                  </a:moveTo>
                  <a:cubicBezTo>
                    <a:pt x="82" y="0"/>
                    <a:pt x="0" y="87"/>
                    <a:pt x="0" y="195"/>
                  </a:cubicBezTo>
                  <a:cubicBezTo>
                    <a:pt x="0" y="299"/>
                    <a:pt x="85" y="387"/>
                    <a:pt x="192" y="387"/>
                  </a:cubicBezTo>
                  <a:cubicBezTo>
                    <a:pt x="296" y="387"/>
                    <a:pt x="384" y="299"/>
                    <a:pt x="384" y="195"/>
                  </a:cubicBezTo>
                  <a:cubicBezTo>
                    <a:pt x="384" y="88"/>
                    <a:pt x="296" y="0"/>
                    <a:pt x="192" y="0"/>
                  </a:cubicBezTo>
                  <a:cubicBezTo>
                    <a:pt x="191" y="0"/>
                    <a:pt x="189" y="0"/>
                    <a:pt x="1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32"/>
            <p:cNvSpPr/>
            <p:nvPr/>
          </p:nvSpPr>
          <p:spPr>
            <a:xfrm>
              <a:off x="539785" y="3149536"/>
              <a:ext cx="87399" cy="87399"/>
            </a:xfrm>
            <a:custGeom>
              <a:avLst/>
              <a:gdLst/>
              <a:ahLst/>
              <a:cxnLst/>
              <a:rect l="l" t="t" r="r" b="b"/>
              <a:pathLst>
                <a:path w="536" h="536" extrusionOk="0">
                  <a:moveTo>
                    <a:pt x="268" y="0"/>
                  </a:moveTo>
                  <a:cubicBezTo>
                    <a:pt x="120" y="0"/>
                    <a:pt x="0" y="123"/>
                    <a:pt x="0" y="268"/>
                  </a:cubicBezTo>
                  <a:cubicBezTo>
                    <a:pt x="0" y="416"/>
                    <a:pt x="120" y="535"/>
                    <a:pt x="268" y="535"/>
                  </a:cubicBezTo>
                  <a:cubicBezTo>
                    <a:pt x="413" y="535"/>
                    <a:pt x="535" y="412"/>
                    <a:pt x="535" y="268"/>
                  </a:cubicBezTo>
                  <a:cubicBezTo>
                    <a:pt x="535" y="117"/>
                    <a:pt x="413" y="0"/>
                    <a:pt x="2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32"/>
            <p:cNvSpPr/>
            <p:nvPr/>
          </p:nvSpPr>
          <p:spPr>
            <a:xfrm>
              <a:off x="1079014" y="612213"/>
              <a:ext cx="87399" cy="87399"/>
            </a:xfrm>
            <a:custGeom>
              <a:avLst/>
              <a:gdLst/>
              <a:ahLst/>
              <a:cxnLst/>
              <a:rect l="l" t="t" r="r" b="b"/>
              <a:pathLst>
                <a:path w="536" h="536" extrusionOk="0">
                  <a:moveTo>
                    <a:pt x="268" y="0"/>
                  </a:moveTo>
                  <a:cubicBezTo>
                    <a:pt x="117" y="0"/>
                    <a:pt x="1" y="117"/>
                    <a:pt x="1" y="268"/>
                  </a:cubicBezTo>
                  <a:cubicBezTo>
                    <a:pt x="1" y="416"/>
                    <a:pt x="123" y="535"/>
                    <a:pt x="268" y="535"/>
                  </a:cubicBezTo>
                  <a:cubicBezTo>
                    <a:pt x="416" y="535"/>
                    <a:pt x="536" y="412"/>
                    <a:pt x="536" y="268"/>
                  </a:cubicBezTo>
                  <a:cubicBezTo>
                    <a:pt x="536" y="117"/>
                    <a:pt x="413" y="0"/>
                    <a:pt x="2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ckground 2">
  <p:cSld name="CUSTOM_3">
    <p:spTree>
      <p:nvGrpSpPr>
        <p:cNvPr id="1" name="Shape 1472"/>
        <p:cNvGrpSpPr/>
        <p:nvPr/>
      </p:nvGrpSpPr>
      <p:grpSpPr>
        <a:xfrm>
          <a:off x="0" y="0"/>
          <a:ext cx="0" cy="0"/>
          <a:chOff x="0" y="0"/>
          <a:chExt cx="0" cy="0"/>
        </a:xfrm>
      </p:grpSpPr>
      <p:grpSp>
        <p:nvGrpSpPr>
          <p:cNvPr id="1473" name="Google Shape;1473;p33"/>
          <p:cNvGrpSpPr/>
          <p:nvPr/>
        </p:nvGrpSpPr>
        <p:grpSpPr>
          <a:xfrm>
            <a:off x="106373" y="132686"/>
            <a:ext cx="8931254" cy="4878128"/>
            <a:chOff x="510700" y="1660775"/>
            <a:chExt cx="4311075" cy="2354650"/>
          </a:xfrm>
        </p:grpSpPr>
        <p:sp>
          <p:nvSpPr>
            <p:cNvPr id="1474" name="Google Shape;1474;p33"/>
            <p:cNvSpPr/>
            <p:nvPr/>
          </p:nvSpPr>
          <p:spPr>
            <a:xfrm>
              <a:off x="510700" y="1660775"/>
              <a:ext cx="4311075" cy="2354650"/>
            </a:xfrm>
            <a:custGeom>
              <a:avLst/>
              <a:gdLst/>
              <a:ahLst/>
              <a:cxnLst/>
              <a:rect l="l" t="t" r="r" b="b"/>
              <a:pathLst>
                <a:path w="172443" h="94186" extrusionOk="0">
                  <a:moveTo>
                    <a:pt x="171753" y="158"/>
                  </a:moveTo>
                  <a:cubicBezTo>
                    <a:pt x="172042" y="158"/>
                    <a:pt x="172278" y="394"/>
                    <a:pt x="172278" y="686"/>
                  </a:cubicBezTo>
                  <a:lnTo>
                    <a:pt x="172278" y="93496"/>
                  </a:lnTo>
                  <a:cubicBezTo>
                    <a:pt x="172278" y="93789"/>
                    <a:pt x="172042" y="94025"/>
                    <a:pt x="171753" y="94025"/>
                  </a:cubicBezTo>
                  <a:lnTo>
                    <a:pt x="681" y="94025"/>
                  </a:lnTo>
                  <a:cubicBezTo>
                    <a:pt x="391" y="94025"/>
                    <a:pt x="155" y="93789"/>
                    <a:pt x="155" y="93496"/>
                  </a:cubicBezTo>
                  <a:lnTo>
                    <a:pt x="155" y="686"/>
                  </a:lnTo>
                  <a:cubicBezTo>
                    <a:pt x="155" y="394"/>
                    <a:pt x="391" y="158"/>
                    <a:pt x="681" y="158"/>
                  </a:cubicBezTo>
                  <a:close/>
                  <a:moveTo>
                    <a:pt x="687" y="0"/>
                  </a:moveTo>
                  <a:cubicBezTo>
                    <a:pt x="309" y="0"/>
                    <a:pt x="1" y="309"/>
                    <a:pt x="1" y="686"/>
                  </a:cubicBezTo>
                  <a:lnTo>
                    <a:pt x="1" y="93502"/>
                  </a:lnTo>
                  <a:cubicBezTo>
                    <a:pt x="1" y="93880"/>
                    <a:pt x="309" y="94185"/>
                    <a:pt x="687" y="94185"/>
                  </a:cubicBezTo>
                  <a:lnTo>
                    <a:pt x="171756" y="94185"/>
                  </a:lnTo>
                  <a:cubicBezTo>
                    <a:pt x="172134" y="94185"/>
                    <a:pt x="172442" y="93880"/>
                    <a:pt x="172442" y="93496"/>
                  </a:cubicBezTo>
                  <a:lnTo>
                    <a:pt x="172442" y="686"/>
                  </a:lnTo>
                  <a:cubicBezTo>
                    <a:pt x="172442" y="309"/>
                    <a:pt x="172134" y="0"/>
                    <a:pt x="171756"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33"/>
            <p:cNvSpPr/>
            <p:nvPr/>
          </p:nvSpPr>
          <p:spPr>
            <a:xfrm>
              <a:off x="535500" y="3864550"/>
              <a:ext cx="123125" cy="116250"/>
            </a:xfrm>
            <a:custGeom>
              <a:avLst/>
              <a:gdLst/>
              <a:ahLst/>
              <a:cxnLst/>
              <a:rect l="l" t="t" r="r" b="b"/>
              <a:pathLst>
                <a:path w="4925" h="4650" extrusionOk="0">
                  <a:moveTo>
                    <a:pt x="2436" y="162"/>
                  </a:moveTo>
                  <a:cubicBezTo>
                    <a:pt x="2360" y="216"/>
                    <a:pt x="2285" y="275"/>
                    <a:pt x="2222" y="351"/>
                  </a:cubicBezTo>
                  <a:cubicBezTo>
                    <a:pt x="1913" y="656"/>
                    <a:pt x="1743" y="1065"/>
                    <a:pt x="1743" y="1503"/>
                  </a:cubicBezTo>
                  <a:cubicBezTo>
                    <a:pt x="1743" y="1940"/>
                    <a:pt x="1917" y="2352"/>
                    <a:pt x="2222" y="2658"/>
                  </a:cubicBezTo>
                  <a:cubicBezTo>
                    <a:pt x="2530" y="2966"/>
                    <a:pt x="2939" y="3136"/>
                    <a:pt x="3377" y="3136"/>
                  </a:cubicBezTo>
                  <a:cubicBezTo>
                    <a:pt x="3808" y="3136"/>
                    <a:pt x="4220" y="2963"/>
                    <a:pt x="4528" y="2654"/>
                  </a:cubicBezTo>
                  <a:cubicBezTo>
                    <a:pt x="4595" y="2588"/>
                    <a:pt x="4654" y="2513"/>
                    <a:pt x="4708" y="2440"/>
                  </a:cubicBezTo>
                  <a:lnTo>
                    <a:pt x="4708" y="2440"/>
                  </a:lnTo>
                  <a:cubicBezTo>
                    <a:pt x="4686" y="2969"/>
                    <a:pt x="4462" y="3479"/>
                    <a:pt x="4078" y="3860"/>
                  </a:cubicBezTo>
                  <a:cubicBezTo>
                    <a:pt x="3656" y="4280"/>
                    <a:pt x="3101" y="4491"/>
                    <a:pt x="2546" y="4491"/>
                  </a:cubicBezTo>
                  <a:cubicBezTo>
                    <a:pt x="1992" y="4491"/>
                    <a:pt x="1438" y="4281"/>
                    <a:pt x="1017" y="3860"/>
                  </a:cubicBezTo>
                  <a:cubicBezTo>
                    <a:pt x="170" y="3013"/>
                    <a:pt x="170" y="1635"/>
                    <a:pt x="1017" y="792"/>
                  </a:cubicBezTo>
                  <a:cubicBezTo>
                    <a:pt x="1397" y="411"/>
                    <a:pt x="1904" y="187"/>
                    <a:pt x="2436" y="162"/>
                  </a:cubicBezTo>
                  <a:close/>
                  <a:moveTo>
                    <a:pt x="2549" y="1"/>
                  </a:moveTo>
                  <a:cubicBezTo>
                    <a:pt x="1935" y="1"/>
                    <a:pt x="1342" y="243"/>
                    <a:pt x="906" y="681"/>
                  </a:cubicBezTo>
                  <a:cubicBezTo>
                    <a:pt x="0" y="1585"/>
                    <a:pt x="0" y="3060"/>
                    <a:pt x="906" y="3970"/>
                  </a:cubicBezTo>
                  <a:cubicBezTo>
                    <a:pt x="1356" y="4423"/>
                    <a:pt x="1951" y="4650"/>
                    <a:pt x="2546" y="4650"/>
                  </a:cubicBezTo>
                  <a:cubicBezTo>
                    <a:pt x="3141" y="4650"/>
                    <a:pt x="3739" y="4423"/>
                    <a:pt x="4198" y="3970"/>
                  </a:cubicBezTo>
                  <a:cubicBezTo>
                    <a:pt x="4683" y="3485"/>
                    <a:pt x="4925" y="2821"/>
                    <a:pt x="4871" y="2142"/>
                  </a:cubicBezTo>
                  <a:cubicBezTo>
                    <a:pt x="4865" y="2104"/>
                    <a:pt x="4840" y="2075"/>
                    <a:pt x="4802" y="2069"/>
                  </a:cubicBezTo>
                  <a:cubicBezTo>
                    <a:pt x="4800" y="2069"/>
                    <a:pt x="4797" y="2069"/>
                    <a:pt x="4795" y="2069"/>
                  </a:cubicBezTo>
                  <a:cubicBezTo>
                    <a:pt x="4763" y="2069"/>
                    <a:pt x="4732" y="2087"/>
                    <a:pt x="4717" y="2116"/>
                  </a:cubicBezTo>
                  <a:cubicBezTo>
                    <a:pt x="4645" y="2274"/>
                    <a:pt x="4547" y="2415"/>
                    <a:pt x="4421" y="2541"/>
                  </a:cubicBezTo>
                  <a:cubicBezTo>
                    <a:pt x="4141" y="2821"/>
                    <a:pt x="3773" y="2972"/>
                    <a:pt x="3380" y="2972"/>
                  </a:cubicBezTo>
                  <a:cubicBezTo>
                    <a:pt x="2986" y="2972"/>
                    <a:pt x="2615" y="2821"/>
                    <a:pt x="2338" y="2541"/>
                  </a:cubicBezTo>
                  <a:cubicBezTo>
                    <a:pt x="2058" y="2264"/>
                    <a:pt x="1904" y="1893"/>
                    <a:pt x="1904" y="1500"/>
                  </a:cubicBezTo>
                  <a:cubicBezTo>
                    <a:pt x="1904" y="1106"/>
                    <a:pt x="2058" y="735"/>
                    <a:pt x="2338" y="455"/>
                  </a:cubicBezTo>
                  <a:cubicBezTo>
                    <a:pt x="2458" y="332"/>
                    <a:pt x="2599" y="231"/>
                    <a:pt x="2757" y="162"/>
                  </a:cubicBezTo>
                  <a:cubicBezTo>
                    <a:pt x="2788" y="146"/>
                    <a:pt x="2810" y="112"/>
                    <a:pt x="2801" y="74"/>
                  </a:cubicBezTo>
                  <a:cubicBezTo>
                    <a:pt x="2798" y="39"/>
                    <a:pt x="2766" y="11"/>
                    <a:pt x="2732" y="8"/>
                  </a:cubicBezTo>
                  <a:cubicBezTo>
                    <a:pt x="2670" y="3"/>
                    <a:pt x="2609" y="1"/>
                    <a:pt x="254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33"/>
            <p:cNvSpPr/>
            <p:nvPr/>
          </p:nvSpPr>
          <p:spPr>
            <a:xfrm>
              <a:off x="541075" y="1695300"/>
              <a:ext cx="117475" cy="116225"/>
            </a:xfrm>
            <a:custGeom>
              <a:avLst/>
              <a:gdLst/>
              <a:ahLst/>
              <a:cxnLst/>
              <a:rect l="l" t="t" r="r" b="b"/>
              <a:pathLst>
                <a:path w="4699" h="4649" extrusionOk="0">
                  <a:moveTo>
                    <a:pt x="2323" y="161"/>
                  </a:moveTo>
                  <a:cubicBezTo>
                    <a:pt x="2877" y="161"/>
                    <a:pt x="3431" y="375"/>
                    <a:pt x="3855" y="803"/>
                  </a:cubicBezTo>
                  <a:cubicBezTo>
                    <a:pt x="4239" y="1184"/>
                    <a:pt x="4460" y="1691"/>
                    <a:pt x="4485" y="2223"/>
                  </a:cubicBezTo>
                  <a:cubicBezTo>
                    <a:pt x="4431" y="2144"/>
                    <a:pt x="4372" y="2075"/>
                    <a:pt x="4305" y="2005"/>
                  </a:cubicBezTo>
                  <a:cubicBezTo>
                    <a:pt x="3997" y="1697"/>
                    <a:pt x="3588" y="1527"/>
                    <a:pt x="3154" y="1527"/>
                  </a:cubicBezTo>
                  <a:cubicBezTo>
                    <a:pt x="2716" y="1527"/>
                    <a:pt x="2307" y="1697"/>
                    <a:pt x="1999" y="2002"/>
                  </a:cubicBezTo>
                  <a:cubicBezTo>
                    <a:pt x="1363" y="2641"/>
                    <a:pt x="1363" y="3673"/>
                    <a:pt x="1999" y="4312"/>
                  </a:cubicBezTo>
                  <a:cubicBezTo>
                    <a:pt x="2068" y="4378"/>
                    <a:pt x="2137" y="4438"/>
                    <a:pt x="2213" y="4491"/>
                  </a:cubicBezTo>
                  <a:cubicBezTo>
                    <a:pt x="1681" y="4469"/>
                    <a:pt x="1174" y="4246"/>
                    <a:pt x="794" y="3862"/>
                  </a:cubicBezTo>
                  <a:cubicBezTo>
                    <a:pt x="384" y="3453"/>
                    <a:pt x="158" y="2909"/>
                    <a:pt x="158" y="2330"/>
                  </a:cubicBezTo>
                  <a:cubicBezTo>
                    <a:pt x="158" y="1751"/>
                    <a:pt x="384" y="1203"/>
                    <a:pt x="794" y="794"/>
                  </a:cubicBezTo>
                  <a:cubicBezTo>
                    <a:pt x="1212" y="375"/>
                    <a:pt x="1769" y="161"/>
                    <a:pt x="2323" y="161"/>
                  </a:cubicBezTo>
                  <a:close/>
                  <a:moveTo>
                    <a:pt x="2325" y="1"/>
                  </a:moveTo>
                  <a:cubicBezTo>
                    <a:pt x="1729" y="1"/>
                    <a:pt x="1133" y="227"/>
                    <a:pt x="680" y="681"/>
                  </a:cubicBezTo>
                  <a:cubicBezTo>
                    <a:pt x="243" y="1121"/>
                    <a:pt x="1" y="1703"/>
                    <a:pt x="1" y="2323"/>
                  </a:cubicBezTo>
                  <a:cubicBezTo>
                    <a:pt x="1" y="2946"/>
                    <a:pt x="243" y="3529"/>
                    <a:pt x="680" y="3969"/>
                  </a:cubicBezTo>
                  <a:cubicBezTo>
                    <a:pt x="1118" y="4406"/>
                    <a:pt x="1706" y="4649"/>
                    <a:pt x="2320" y="4649"/>
                  </a:cubicBezTo>
                  <a:cubicBezTo>
                    <a:pt x="2383" y="4649"/>
                    <a:pt x="2446" y="4646"/>
                    <a:pt x="2502" y="4646"/>
                  </a:cubicBezTo>
                  <a:cubicBezTo>
                    <a:pt x="2540" y="4642"/>
                    <a:pt x="2565" y="4614"/>
                    <a:pt x="2575" y="4580"/>
                  </a:cubicBezTo>
                  <a:cubicBezTo>
                    <a:pt x="2581" y="4545"/>
                    <a:pt x="2562" y="4507"/>
                    <a:pt x="2531" y="4491"/>
                  </a:cubicBezTo>
                  <a:cubicBezTo>
                    <a:pt x="2376" y="4422"/>
                    <a:pt x="2235" y="4325"/>
                    <a:pt x="2109" y="4199"/>
                  </a:cubicBezTo>
                  <a:cubicBezTo>
                    <a:pt x="1536" y="3620"/>
                    <a:pt x="1536" y="2682"/>
                    <a:pt x="2109" y="2109"/>
                  </a:cubicBezTo>
                  <a:cubicBezTo>
                    <a:pt x="2389" y="1829"/>
                    <a:pt x="2760" y="1675"/>
                    <a:pt x="3154" y="1675"/>
                  </a:cubicBezTo>
                  <a:cubicBezTo>
                    <a:pt x="3547" y="1675"/>
                    <a:pt x="3915" y="1829"/>
                    <a:pt x="4195" y="2109"/>
                  </a:cubicBezTo>
                  <a:cubicBezTo>
                    <a:pt x="4321" y="2235"/>
                    <a:pt x="4419" y="2377"/>
                    <a:pt x="4491" y="2534"/>
                  </a:cubicBezTo>
                  <a:cubicBezTo>
                    <a:pt x="4505" y="2564"/>
                    <a:pt x="4533" y="2583"/>
                    <a:pt x="4563" y="2583"/>
                  </a:cubicBezTo>
                  <a:cubicBezTo>
                    <a:pt x="4567" y="2583"/>
                    <a:pt x="4572" y="2582"/>
                    <a:pt x="4576" y="2581"/>
                  </a:cubicBezTo>
                  <a:cubicBezTo>
                    <a:pt x="4611" y="2575"/>
                    <a:pt x="4639" y="2544"/>
                    <a:pt x="4642" y="2509"/>
                  </a:cubicBezTo>
                  <a:cubicBezTo>
                    <a:pt x="4699" y="1829"/>
                    <a:pt x="4453" y="1165"/>
                    <a:pt x="3972" y="681"/>
                  </a:cubicBezTo>
                  <a:cubicBezTo>
                    <a:pt x="3517" y="227"/>
                    <a:pt x="2921" y="1"/>
                    <a:pt x="2325"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33"/>
            <p:cNvSpPr/>
            <p:nvPr/>
          </p:nvSpPr>
          <p:spPr>
            <a:xfrm>
              <a:off x="4667150" y="1695175"/>
              <a:ext cx="117400" cy="116350"/>
            </a:xfrm>
            <a:custGeom>
              <a:avLst/>
              <a:gdLst/>
              <a:ahLst/>
              <a:cxnLst/>
              <a:rect l="l" t="t" r="r" b="b"/>
              <a:pathLst>
                <a:path w="4696" h="4654" extrusionOk="0">
                  <a:moveTo>
                    <a:pt x="2384" y="163"/>
                  </a:moveTo>
                  <a:cubicBezTo>
                    <a:pt x="2938" y="163"/>
                    <a:pt x="3491" y="373"/>
                    <a:pt x="3912" y="796"/>
                  </a:cubicBezTo>
                  <a:cubicBezTo>
                    <a:pt x="4321" y="1205"/>
                    <a:pt x="4548" y="1752"/>
                    <a:pt x="4548" y="2331"/>
                  </a:cubicBezTo>
                  <a:cubicBezTo>
                    <a:pt x="4548" y="2907"/>
                    <a:pt x="4321" y="3455"/>
                    <a:pt x="3912" y="3864"/>
                  </a:cubicBezTo>
                  <a:cubicBezTo>
                    <a:pt x="3531" y="4245"/>
                    <a:pt x="3025" y="4465"/>
                    <a:pt x="2493" y="4493"/>
                  </a:cubicBezTo>
                  <a:cubicBezTo>
                    <a:pt x="2568" y="4440"/>
                    <a:pt x="2638" y="4380"/>
                    <a:pt x="2707" y="4314"/>
                  </a:cubicBezTo>
                  <a:cubicBezTo>
                    <a:pt x="3343" y="3675"/>
                    <a:pt x="3343" y="2640"/>
                    <a:pt x="2707" y="2004"/>
                  </a:cubicBezTo>
                  <a:cubicBezTo>
                    <a:pt x="2398" y="1696"/>
                    <a:pt x="1989" y="1526"/>
                    <a:pt x="1552" y="1526"/>
                  </a:cubicBezTo>
                  <a:cubicBezTo>
                    <a:pt x="1111" y="1526"/>
                    <a:pt x="702" y="1696"/>
                    <a:pt x="400" y="2001"/>
                  </a:cubicBezTo>
                  <a:cubicBezTo>
                    <a:pt x="334" y="2067"/>
                    <a:pt x="274" y="2143"/>
                    <a:pt x="221" y="2215"/>
                  </a:cubicBezTo>
                  <a:cubicBezTo>
                    <a:pt x="243" y="1686"/>
                    <a:pt x="466" y="1177"/>
                    <a:pt x="850" y="796"/>
                  </a:cubicBezTo>
                  <a:cubicBezTo>
                    <a:pt x="1273" y="375"/>
                    <a:pt x="1829" y="163"/>
                    <a:pt x="2384" y="163"/>
                  </a:cubicBezTo>
                  <a:close/>
                  <a:moveTo>
                    <a:pt x="2372" y="0"/>
                  </a:moveTo>
                  <a:cubicBezTo>
                    <a:pt x="1777" y="0"/>
                    <a:pt x="1182" y="228"/>
                    <a:pt x="727" y="682"/>
                  </a:cubicBezTo>
                  <a:cubicBezTo>
                    <a:pt x="243" y="1167"/>
                    <a:pt x="1" y="1831"/>
                    <a:pt x="54" y="2511"/>
                  </a:cubicBezTo>
                  <a:cubicBezTo>
                    <a:pt x="57" y="2545"/>
                    <a:pt x="86" y="2574"/>
                    <a:pt x="120" y="2583"/>
                  </a:cubicBezTo>
                  <a:cubicBezTo>
                    <a:pt x="123" y="2583"/>
                    <a:pt x="125" y="2584"/>
                    <a:pt x="128" y="2584"/>
                  </a:cubicBezTo>
                  <a:cubicBezTo>
                    <a:pt x="160" y="2584"/>
                    <a:pt x="194" y="2565"/>
                    <a:pt x="208" y="2536"/>
                  </a:cubicBezTo>
                  <a:cubicBezTo>
                    <a:pt x="277" y="2379"/>
                    <a:pt x="375" y="2237"/>
                    <a:pt x="501" y="2111"/>
                  </a:cubicBezTo>
                  <a:cubicBezTo>
                    <a:pt x="781" y="1831"/>
                    <a:pt x="1152" y="1677"/>
                    <a:pt x="1546" y="1677"/>
                  </a:cubicBezTo>
                  <a:cubicBezTo>
                    <a:pt x="1939" y="1677"/>
                    <a:pt x="2307" y="1831"/>
                    <a:pt x="2587" y="2111"/>
                  </a:cubicBezTo>
                  <a:cubicBezTo>
                    <a:pt x="3163" y="2687"/>
                    <a:pt x="3163" y="3625"/>
                    <a:pt x="2587" y="4197"/>
                  </a:cubicBezTo>
                  <a:cubicBezTo>
                    <a:pt x="2465" y="4323"/>
                    <a:pt x="2323" y="4424"/>
                    <a:pt x="2166" y="4493"/>
                  </a:cubicBezTo>
                  <a:cubicBezTo>
                    <a:pt x="2134" y="4509"/>
                    <a:pt x="2115" y="4544"/>
                    <a:pt x="2122" y="4581"/>
                  </a:cubicBezTo>
                  <a:cubicBezTo>
                    <a:pt x="2128" y="4616"/>
                    <a:pt x="2159" y="4644"/>
                    <a:pt x="2194" y="4647"/>
                  </a:cubicBezTo>
                  <a:cubicBezTo>
                    <a:pt x="2257" y="4651"/>
                    <a:pt x="2320" y="4654"/>
                    <a:pt x="2383" y="4654"/>
                  </a:cubicBezTo>
                  <a:cubicBezTo>
                    <a:pt x="2996" y="4654"/>
                    <a:pt x="3588" y="4415"/>
                    <a:pt x="4016" y="3971"/>
                  </a:cubicBezTo>
                  <a:cubicBezTo>
                    <a:pt x="4456" y="3530"/>
                    <a:pt x="4696" y="2948"/>
                    <a:pt x="4696" y="2325"/>
                  </a:cubicBezTo>
                  <a:cubicBezTo>
                    <a:pt x="4696" y="1705"/>
                    <a:pt x="4456" y="1123"/>
                    <a:pt x="4016" y="682"/>
                  </a:cubicBezTo>
                  <a:cubicBezTo>
                    <a:pt x="3561" y="228"/>
                    <a:pt x="2966" y="0"/>
                    <a:pt x="2372"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33"/>
            <p:cNvSpPr/>
            <p:nvPr/>
          </p:nvSpPr>
          <p:spPr>
            <a:xfrm>
              <a:off x="4667300" y="3864550"/>
              <a:ext cx="123225" cy="116250"/>
            </a:xfrm>
            <a:custGeom>
              <a:avLst/>
              <a:gdLst/>
              <a:ahLst/>
              <a:cxnLst/>
              <a:rect l="l" t="t" r="r" b="b"/>
              <a:pathLst>
                <a:path w="4929" h="4650" extrusionOk="0">
                  <a:moveTo>
                    <a:pt x="2484" y="159"/>
                  </a:moveTo>
                  <a:cubicBezTo>
                    <a:pt x="3012" y="181"/>
                    <a:pt x="3522" y="404"/>
                    <a:pt x="3903" y="788"/>
                  </a:cubicBezTo>
                  <a:cubicBezTo>
                    <a:pt x="4749" y="1632"/>
                    <a:pt x="4749" y="3010"/>
                    <a:pt x="3903" y="3857"/>
                  </a:cubicBezTo>
                  <a:cubicBezTo>
                    <a:pt x="3480" y="4278"/>
                    <a:pt x="2925" y="4489"/>
                    <a:pt x="2370" y="4489"/>
                  </a:cubicBezTo>
                  <a:cubicBezTo>
                    <a:pt x="1816" y="4489"/>
                    <a:pt x="1261" y="4278"/>
                    <a:pt x="838" y="3857"/>
                  </a:cubicBezTo>
                  <a:cubicBezTo>
                    <a:pt x="457" y="3473"/>
                    <a:pt x="237" y="2966"/>
                    <a:pt x="209" y="2434"/>
                  </a:cubicBezTo>
                  <a:lnTo>
                    <a:pt x="209" y="2434"/>
                  </a:lnTo>
                  <a:cubicBezTo>
                    <a:pt x="262" y="2513"/>
                    <a:pt x="325" y="2585"/>
                    <a:pt x="391" y="2645"/>
                  </a:cubicBezTo>
                  <a:cubicBezTo>
                    <a:pt x="696" y="2953"/>
                    <a:pt x="1105" y="3123"/>
                    <a:pt x="1543" y="3123"/>
                  </a:cubicBezTo>
                  <a:cubicBezTo>
                    <a:pt x="1980" y="3123"/>
                    <a:pt x="2389" y="2953"/>
                    <a:pt x="2695" y="2648"/>
                  </a:cubicBezTo>
                  <a:cubicBezTo>
                    <a:pt x="3006" y="2337"/>
                    <a:pt x="3176" y="1928"/>
                    <a:pt x="3176" y="1490"/>
                  </a:cubicBezTo>
                  <a:cubicBezTo>
                    <a:pt x="3176" y="1059"/>
                    <a:pt x="3003" y="647"/>
                    <a:pt x="2695" y="338"/>
                  </a:cubicBezTo>
                  <a:cubicBezTo>
                    <a:pt x="2628" y="272"/>
                    <a:pt x="2556" y="213"/>
                    <a:pt x="2484" y="159"/>
                  </a:cubicBezTo>
                  <a:close/>
                  <a:moveTo>
                    <a:pt x="2379" y="1"/>
                  </a:moveTo>
                  <a:cubicBezTo>
                    <a:pt x="2318" y="1"/>
                    <a:pt x="2256" y="3"/>
                    <a:pt x="2194" y="8"/>
                  </a:cubicBezTo>
                  <a:cubicBezTo>
                    <a:pt x="2160" y="11"/>
                    <a:pt x="2131" y="39"/>
                    <a:pt x="2125" y="74"/>
                  </a:cubicBezTo>
                  <a:cubicBezTo>
                    <a:pt x="2116" y="109"/>
                    <a:pt x="2138" y="146"/>
                    <a:pt x="2169" y="162"/>
                  </a:cubicBezTo>
                  <a:cubicBezTo>
                    <a:pt x="2320" y="231"/>
                    <a:pt x="2462" y="332"/>
                    <a:pt x="2588" y="455"/>
                  </a:cubicBezTo>
                  <a:cubicBezTo>
                    <a:pt x="2868" y="735"/>
                    <a:pt x="3022" y="1106"/>
                    <a:pt x="3022" y="1500"/>
                  </a:cubicBezTo>
                  <a:cubicBezTo>
                    <a:pt x="3022" y="1893"/>
                    <a:pt x="2868" y="2261"/>
                    <a:pt x="2588" y="2541"/>
                  </a:cubicBezTo>
                  <a:cubicBezTo>
                    <a:pt x="2311" y="2821"/>
                    <a:pt x="1939" y="2972"/>
                    <a:pt x="1546" y="2972"/>
                  </a:cubicBezTo>
                  <a:cubicBezTo>
                    <a:pt x="1153" y="2972"/>
                    <a:pt x="784" y="2821"/>
                    <a:pt x="504" y="2541"/>
                  </a:cubicBezTo>
                  <a:cubicBezTo>
                    <a:pt x="378" y="2415"/>
                    <a:pt x="281" y="2274"/>
                    <a:pt x="209" y="2116"/>
                  </a:cubicBezTo>
                  <a:cubicBezTo>
                    <a:pt x="195" y="2086"/>
                    <a:pt x="167" y="2068"/>
                    <a:pt x="137" y="2068"/>
                  </a:cubicBezTo>
                  <a:cubicBezTo>
                    <a:pt x="132" y="2068"/>
                    <a:pt x="128" y="2068"/>
                    <a:pt x="124" y="2069"/>
                  </a:cubicBezTo>
                  <a:cubicBezTo>
                    <a:pt x="89" y="2072"/>
                    <a:pt x="61" y="2104"/>
                    <a:pt x="54" y="2142"/>
                  </a:cubicBezTo>
                  <a:cubicBezTo>
                    <a:pt x="1" y="2821"/>
                    <a:pt x="246" y="3485"/>
                    <a:pt x="728" y="3970"/>
                  </a:cubicBezTo>
                  <a:cubicBezTo>
                    <a:pt x="1181" y="4423"/>
                    <a:pt x="1779" y="4650"/>
                    <a:pt x="2374" y="4650"/>
                  </a:cubicBezTo>
                  <a:cubicBezTo>
                    <a:pt x="2965" y="4650"/>
                    <a:pt x="3566" y="4426"/>
                    <a:pt x="4019" y="3970"/>
                  </a:cubicBezTo>
                  <a:cubicBezTo>
                    <a:pt x="4929" y="3064"/>
                    <a:pt x="4929" y="1591"/>
                    <a:pt x="4019" y="681"/>
                  </a:cubicBezTo>
                  <a:cubicBezTo>
                    <a:pt x="3585" y="241"/>
                    <a:pt x="2991" y="1"/>
                    <a:pt x="23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33"/>
            <p:cNvSpPr/>
            <p:nvPr/>
          </p:nvSpPr>
          <p:spPr>
            <a:xfrm>
              <a:off x="538625" y="2795600"/>
              <a:ext cx="85000" cy="85000"/>
            </a:xfrm>
            <a:custGeom>
              <a:avLst/>
              <a:gdLst/>
              <a:ahLst/>
              <a:cxnLst/>
              <a:rect l="l" t="t" r="r" b="b"/>
              <a:pathLst>
                <a:path w="3400" h="3400" extrusionOk="0">
                  <a:moveTo>
                    <a:pt x="1700" y="240"/>
                  </a:moveTo>
                  <a:lnTo>
                    <a:pt x="2204" y="1165"/>
                  </a:lnTo>
                  <a:cubicBezTo>
                    <a:pt x="2213" y="1177"/>
                    <a:pt x="2223" y="1190"/>
                    <a:pt x="2235" y="1196"/>
                  </a:cubicBezTo>
                  <a:lnTo>
                    <a:pt x="3157" y="1700"/>
                  </a:lnTo>
                  <a:lnTo>
                    <a:pt x="2235" y="2203"/>
                  </a:lnTo>
                  <a:cubicBezTo>
                    <a:pt x="2223" y="2213"/>
                    <a:pt x="2213" y="2222"/>
                    <a:pt x="2204" y="2235"/>
                  </a:cubicBezTo>
                  <a:lnTo>
                    <a:pt x="1700" y="3157"/>
                  </a:lnTo>
                  <a:lnTo>
                    <a:pt x="1197" y="2235"/>
                  </a:lnTo>
                  <a:cubicBezTo>
                    <a:pt x="1190" y="2222"/>
                    <a:pt x="1178" y="2213"/>
                    <a:pt x="1165" y="2203"/>
                  </a:cubicBezTo>
                  <a:lnTo>
                    <a:pt x="246" y="1700"/>
                  </a:lnTo>
                  <a:lnTo>
                    <a:pt x="1165" y="1196"/>
                  </a:lnTo>
                  <a:cubicBezTo>
                    <a:pt x="1178" y="1190"/>
                    <a:pt x="1190" y="1177"/>
                    <a:pt x="1197" y="1165"/>
                  </a:cubicBezTo>
                  <a:lnTo>
                    <a:pt x="1700" y="240"/>
                  </a:lnTo>
                  <a:close/>
                  <a:moveTo>
                    <a:pt x="1700" y="1"/>
                  </a:moveTo>
                  <a:cubicBezTo>
                    <a:pt x="1669" y="1"/>
                    <a:pt x="1647" y="16"/>
                    <a:pt x="1631" y="41"/>
                  </a:cubicBezTo>
                  <a:lnTo>
                    <a:pt x="1068" y="1067"/>
                  </a:lnTo>
                  <a:lnTo>
                    <a:pt x="39" y="1631"/>
                  </a:lnTo>
                  <a:cubicBezTo>
                    <a:pt x="17" y="1646"/>
                    <a:pt x="1" y="1668"/>
                    <a:pt x="1" y="1700"/>
                  </a:cubicBezTo>
                  <a:cubicBezTo>
                    <a:pt x="1" y="1731"/>
                    <a:pt x="17" y="1756"/>
                    <a:pt x="39" y="1772"/>
                  </a:cubicBezTo>
                  <a:lnTo>
                    <a:pt x="1068" y="2332"/>
                  </a:lnTo>
                  <a:lnTo>
                    <a:pt x="1631" y="3361"/>
                  </a:lnTo>
                  <a:cubicBezTo>
                    <a:pt x="1647" y="3383"/>
                    <a:pt x="1672" y="3399"/>
                    <a:pt x="1700" y="3399"/>
                  </a:cubicBezTo>
                  <a:cubicBezTo>
                    <a:pt x="1732" y="3399"/>
                    <a:pt x="1757" y="3383"/>
                    <a:pt x="1773" y="3358"/>
                  </a:cubicBezTo>
                  <a:lnTo>
                    <a:pt x="2333" y="2332"/>
                  </a:lnTo>
                  <a:lnTo>
                    <a:pt x="3362" y="1772"/>
                  </a:lnTo>
                  <a:cubicBezTo>
                    <a:pt x="3384" y="1756"/>
                    <a:pt x="3400" y="1731"/>
                    <a:pt x="3400" y="1700"/>
                  </a:cubicBezTo>
                  <a:cubicBezTo>
                    <a:pt x="3400" y="1668"/>
                    <a:pt x="3384" y="1646"/>
                    <a:pt x="3362" y="1631"/>
                  </a:cubicBezTo>
                  <a:lnTo>
                    <a:pt x="2333" y="1067"/>
                  </a:lnTo>
                  <a:lnTo>
                    <a:pt x="1773" y="41"/>
                  </a:lnTo>
                  <a:cubicBezTo>
                    <a:pt x="1757" y="16"/>
                    <a:pt x="1732" y="1"/>
                    <a:pt x="1700"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33"/>
            <p:cNvSpPr/>
            <p:nvPr/>
          </p:nvSpPr>
          <p:spPr>
            <a:xfrm>
              <a:off x="541000" y="1820000"/>
              <a:ext cx="3950" cy="972175"/>
            </a:xfrm>
            <a:custGeom>
              <a:avLst/>
              <a:gdLst/>
              <a:ahLst/>
              <a:cxnLst/>
              <a:rect l="l" t="t" r="r" b="b"/>
              <a:pathLst>
                <a:path w="158" h="38887" extrusionOk="0">
                  <a:moveTo>
                    <a:pt x="79" y="1"/>
                  </a:moveTo>
                  <a:cubicBezTo>
                    <a:pt x="35" y="1"/>
                    <a:pt x="0" y="35"/>
                    <a:pt x="0" y="79"/>
                  </a:cubicBezTo>
                  <a:lnTo>
                    <a:pt x="0" y="38807"/>
                  </a:lnTo>
                  <a:cubicBezTo>
                    <a:pt x="0" y="38851"/>
                    <a:pt x="35" y="38886"/>
                    <a:pt x="79" y="38886"/>
                  </a:cubicBezTo>
                  <a:cubicBezTo>
                    <a:pt x="123" y="38886"/>
                    <a:pt x="158" y="38851"/>
                    <a:pt x="158" y="38807"/>
                  </a:cubicBezTo>
                  <a:lnTo>
                    <a:pt x="158" y="79"/>
                  </a:lnTo>
                  <a:cubicBezTo>
                    <a:pt x="158" y="35"/>
                    <a:pt x="123" y="1"/>
                    <a:pt x="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33"/>
            <p:cNvSpPr/>
            <p:nvPr/>
          </p:nvSpPr>
          <p:spPr>
            <a:xfrm>
              <a:off x="541000" y="2884025"/>
              <a:ext cx="3950" cy="972150"/>
            </a:xfrm>
            <a:custGeom>
              <a:avLst/>
              <a:gdLst/>
              <a:ahLst/>
              <a:cxnLst/>
              <a:rect l="l" t="t" r="r" b="b"/>
              <a:pathLst>
                <a:path w="158" h="38886" extrusionOk="0">
                  <a:moveTo>
                    <a:pt x="79" y="1"/>
                  </a:moveTo>
                  <a:cubicBezTo>
                    <a:pt x="35" y="1"/>
                    <a:pt x="0" y="35"/>
                    <a:pt x="0" y="79"/>
                  </a:cubicBezTo>
                  <a:lnTo>
                    <a:pt x="0" y="38807"/>
                  </a:lnTo>
                  <a:cubicBezTo>
                    <a:pt x="0" y="38851"/>
                    <a:pt x="35" y="38886"/>
                    <a:pt x="79" y="38886"/>
                  </a:cubicBezTo>
                  <a:cubicBezTo>
                    <a:pt x="123" y="38886"/>
                    <a:pt x="158" y="38851"/>
                    <a:pt x="158" y="38807"/>
                  </a:cubicBezTo>
                  <a:lnTo>
                    <a:pt x="158" y="79"/>
                  </a:lnTo>
                  <a:cubicBezTo>
                    <a:pt x="158" y="35"/>
                    <a:pt x="123" y="1"/>
                    <a:pt x="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33"/>
            <p:cNvSpPr/>
            <p:nvPr/>
          </p:nvSpPr>
          <p:spPr>
            <a:xfrm>
              <a:off x="2623753" y="3897375"/>
              <a:ext cx="84975" cy="85075"/>
            </a:xfrm>
            <a:custGeom>
              <a:avLst/>
              <a:gdLst/>
              <a:ahLst/>
              <a:cxnLst/>
              <a:rect l="l" t="t" r="r" b="b"/>
              <a:pathLst>
                <a:path w="3399" h="3403" extrusionOk="0">
                  <a:moveTo>
                    <a:pt x="1693" y="243"/>
                  </a:moveTo>
                  <a:lnTo>
                    <a:pt x="2197" y="1165"/>
                  </a:lnTo>
                  <a:cubicBezTo>
                    <a:pt x="2206" y="1178"/>
                    <a:pt x="2219" y="1187"/>
                    <a:pt x="2228" y="1197"/>
                  </a:cubicBezTo>
                  <a:lnTo>
                    <a:pt x="3150" y="1700"/>
                  </a:lnTo>
                  <a:lnTo>
                    <a:pt x="2228" y="2204"/>
                  </a:lnTo>
                  <a:cubicBezTo>
                    <a:pt x="2219" y="2213"/>
                    <a:pt x="2206" y="2223"/>
                    <a:pt x="2197" y="2235"/>
                  </a:cubicBezTo>
                  <a:lnTo>
                    <a:pt x="1693" y="3160"/>
                  </a:lnTo>
                  <a:lnTo>
                    <a:pt x="1190" y="2235"/>
                  </a:lnTo>
                  <a:cubicBezTo>
                    <a:pt x="1183" y="2223"/>
                    <a:pt x="1171" y="2210"/>
                    <a:pt x="1158" y="2204"/>
                  </a:cubicBezTo>
                  <a:lnTo>
                    <a:pt x="239" y="1700"/>
                  </a:lnTo>
                  <a:lnTo>
                    <a:pt x="1158" y="1197"/>
                  </a:lnTo>
                  <a:cubicBezTo>
                    <a:pt x="1171" y="1187"/>
                    <a:pt x="1183" y="1178"/>
                    <a:pt x="1190" y="1165"/>
                  </a:cubicBezTo>
                  <a:lnTo>
                    <a:pt x="1693" y="243"/>
                  </a:lnTo>
                  <a:close/>
                  <a:moveTo>
                    <a:pt x="1700" y="1"/>
                  </a:moveTo>
                  <a:cubicBezTo>
                    <a:pt x="1668" y="1"/>
                    <a:pt x="1643" y="17"/>
                    <a:pt x="1627" y="39"/>
                  </a:cubicBezTo>
                  <a:lnTo>
                    <a:pt x="1064" y="1068"/>
                  </a:lnTo>
                  <a:lnTo>
                    <a:pt x="38" y="1628"/>
                  </a:lnTo>
                  <a:cubicBezTo>
                    <a:pt x="16" y="1644"/>
                    <a:pt x="0" y="1669"/>
                    <a:pt x="0" y="1700"/>
                  </a:cubicBezTo>
                  <a:cubicBezTo>
                    <a:pt x="0" y="1732"/>
                    <a:pt x="16" y="1757"/>
                    <a:pt x="38" y="1773"/>
                  </a:cubicBezTo>
                  <a:lnTo>
                    <a:pt x="1064" y="2339"/>
                  </a:lnTo>
                  <a:lnTo>
                    <a:pt x="1627" y="3365"/>
                  </a:lnTo>
                  <a:cubicBezTo>
                    <a:pt x="1643" y="3387"/>
                    <a:pt x="1671" y="3403"/>
                    <a:pt x="1696" y="3403"/>
                  </a:cubicBezTo>
                  <a:cubicBezTo>
                    <a:pt x="1725" y="3403"/>
                    <a:pt x="1753" y="3387"/>
                    <a:pt x="1769" y="3362"/>
                  </a:cubicBezTo>
                  <a:lnTo>
                    <a:pt x="2332" y="2333"/>
                  </a:lnTo>
                  <a:lnTo>
                    <a:pt x="3358" y="1773"/>
                  </a:lnTo>
                  <a:cubicBezTo>
                    <a:pt x="3383" y="1757"/>
                    <a:pt x="3399" y="1732"/>
                    <a:pt x="3399" y="1700"/>
                  </a:cubicBezTo>
                  <a:cubicBezTo>
                    <a:pt x="3399" y="1669"/>
                    <a:pt x="3383" y="1644"/>
                    <a:pt x="3358" y="1628"/>
                  </a:cubicBezTo>
                  <a:lnTo>
                    <a:pt x="2332" y="1068"/>
                  </a:lnTo>
                  <a:lnTo>
                    <a:pt x="1769" y="39"/>
                  </a:lnTo>
                  <a:cubicBezTo>
                    <a:pt x="1753" y="17"/>
                    <a:pt x="1731" y="1"/>
                    <a:pt x="1700"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33"/>
            <p:cNvSpPr/>
            <p:nvPr/>
          </p:nvSpPr>
          <p:spPr>
            <a:xfrm>
              <a:off x="670875" y="3976050"/>
              <a:ext cx="1937225" cy="3975"/>
            </a:xfrm>
            <a:custGeom>
              <a:avLst/>
              <a:gdLst/>
              <a:ahLst/>
              <a:cxnLst/>
              <a:rect l="l" t="t" r="r" b="b"/>
              <a:pathLst>
                <a:path w="77489" h="159" extrusionOk="0">
                  <a:moveTo>
                    <a:pt x="80" y="1"/>
                  </a:moveTo>
                  <a:cubicBezTo>
                    <a:pt x="39" y="1"/>
                    <a:pt x="1" y="35"/>
                    <a:pt x="1" y="79"/>
                  </a:cubicBezTo>
                  <a:cubicBezTo>
                    <a:pt x="1" y="123"/>
                    <a:pt x="39" y="158"/>
                    <a:pt x="80" y="158"/>
                  </a:cubicBezTo>
                  <a:lnTo>
                    <a:pt x="77410" y="158"/>
                  </a:lnTo>
                  <a:cubicBezTo>
                    <a:pt x="77454" y="158"/>
                    <a:pt x="77489" y="123"/>
                    <a:pt x="77489" y="79"/>
                  </a:cubicBezTo>
                  <a:cubicBezTo>
                    <a:pt x="77489" y="35"/>
                    <a:pt x="77454" y="1"/>
                    <a:pt x="77410"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33"/>
            <p:cNvSpPr/>
            <p:nvPr/>
          </p:nvSpPr>
          <p:spPr>
            <a:xfrm>
              <a:off x="2623708" y="1693825"/>
              <a:ext cx="85050" cy="84975"/>
            </a:xfrm>
            <a:custGeom>
              <a:avLst/>
              <a:gdLst/>
              <a:ahLst/>
              <a:cxnLst/>
              <a:rect l="l" t="t" r="r" b="b"/>
              <a:pathLst>
                <a:path w="3402" h="3399" extrusionOk="0">
                  <a:moveTo>
                    <a:pt x="1699" y="239"/>
                  </a:moveTo>
                  <a:lnTo>
                    <a:pt x="2206" y="1164"/>
                  </a:lnTo>
                  <a:cubicBezTo>
                    <a:pt x="2212" y="1177"/>
                    <a:pt x="2225" y="1186"/>
                    <a:pt x="2237" y="1196"/>
                  </a:cubicBezTo>
                  <a:lnTo>
                    <a:pt x="3156" y="1699"/>
                  </a:lnTo>
                  <a:lnTo>
                    <a:pt x="2237" y="2203"/>
                  </a:lnTo>
                  <a:cubicBezTo>
                    <a:pt x="2225" y="2212"/>
                    <a:pt x="2212" y="2222"/>
                    <a:pt x="2206" y="2234"/>
                  </a:cubicBezTo>
                  <a:lnTo>
                    <a:pt x="1696" y="3160"/>
                  </a:lnTo>
                  <a:lnTo>
                    <a:pt x="1193" y="2234"/>
                  </a:lnTo>
                  <a:cubicBezTo>
                    <a:pt x="1186" y="2222"/>
                    <a:pt x="1174" y="2212"/>
                    <a:pt x="1161" y="2203"/>
                  </a:cubicBezTo>
                  <a:lnTo>
                    <a:pt x="242" y="1699"/>
                  </a:lnTo>
                  <a:lnTo>
                    <a:pt x="1164" y="1196"/>
                  </a:lnTo>
                  <a:cubicBezTo>
                    <a:pt x="1177" y="1186"/>
                    <a:pt x="1190" y="1177"/>
                    <a:pt x="1196" y="1164"/>
                  </a:cubicBezTo>
                  <a:lnTo>
                    <a:pt x="1699" y="239"/>
                  </a:lnTo>
                  <a:close/>
                  <a:moveTo>
                    <a:pt x="1699" y="0"/>
                  </a:moveTo>
                  <a:cubicBezTo>
                    <a:pt x="1668" y="0"/>
                    <a:pt x="1646" y="16"/>
                    <a:pt x="1630" y="38"/>
                  </a:cubicBezTo>
                  <a:lnTo>
                    <a:pt x="1067" y="1067"/>
                  </a:lnTo>
                  <a:lnTo>
                    <a:pt x="41" y="1627"/>
                  </a:lnTo>
                  <a:cubicBezTo>
                    <a:pt x="16" y="1646"/>
                    <a:pt x="0" y="1668"/>
                    <a:pt x="0" y="1699"/>
                  </a:cubicBezTo>
                  <a:cubicBezTo>
                    <a:pt x="0" y="1731"/>
                    <a:pt x="16" y="1756"/>
                    <a:pt x="41" y="1772"/>
                  </a:cubicBezTo>
                  <a:lnTo>
                    <a:pt x="1067" y="2332"/>
                  </a:lnTo>
                  <a:lnTo>
                    <a:pt x="1630" y="3361"/>
                  </a:lnTo>
                  <a:cubicBezTo>
                    <a:pt x="1646" y="3383"/>
                    <a:pt x="1674" y="3399"/>
                    <a:pt x="1699" y="3399"/>
                  </a:cubicBezTo>
                  <a:cubicBezTo>
                    <a:pt x="1728" y="3399"/>
                    <a:pt x="1756" y="3383"/>
                    <a:pt x="1772" y="3361"/>
                  </a:cubicBezTo>
                  <a:lnTo>
                    <a:pt x="2335" y="2332"/>
                  </a:lnTo>
                  <a:lnTo>
                    <a:pt x="3361" y="1772"/>
                  </a:lnTo>
                  <a:cubicBezTo>
                    <a:pt x="3386" y="1753"/>
                    <a:pt x="3402" y="1731"/>
                    <a:pt x="3402" y="1699"/>
                  </a:cubicBezTo>
                  <a:cubicBezTo>
                    <a:pt x="3402" y="1668"/>
                    <a:pt x="3386" y="1643"/>
                    <a:pt x="3361" y="1627"/>
                  </a:cubicBezTo>
                  <a:lnTo>
                    <a:pt x="2335" y="1067"/>
                  </a:lnTo>
                  <a:lnTo>
                    <a:pt x="1772" y="38"/>
                  </a:lnTo>
                  <a:cubicBezTo>
                    <a:pt x="1756" y="16"/>
                    <a:pt x="1728" y="0"/>
                    <a:pt x="1699"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33"/>
            <p:cNvSpPr/>
            <p:nvPr/>
          </p:nvSpPr>
          <p:spPr>
            <a:xfrm>
              <a:off x="670875" y="1696575"/>
              <a:ext cx="1937225" cy="3950"/>
            </a:xfrm>
            <a:custGeom>
              <a:avLst/>
              <a:gdLst/>
              <a:ahLst/>
              <a:cxnLst/>
              <a:rect l="l" t="t" r="r" b="b"/>
              <a:pathLst>
                <a:path w="77489" h="158" extrusionOk="0">
                  <a:moveTo>
                    <a:pt x="80" y="0"/>
                  </a:moveTo>
                  <a:cubicBezTo>
                    <a:pt x="39" y="0"/>
                    <a:pt x="1" y="35"/>
                    <a:pt x="1" y="79"/>
                  </a:cubicBezTo>
                  <a:cubicBezTo>
                    <a:pt x="1" y="123"/>
                    <a:pt x="39" y="158"/>
                    <a:pt x="80" y="158"/>
                  </a:cubicBezTo>
                  <a:lnTo>
                    <a:pt x="77410" y="158"/>
                  </a:lnTo>
                  <a:cubicBezTo>
                    <a:pt x="77454" y="158"/>
                    <a:pt x="77489" y="123"/>
                    <a:pt x="77489" y="79"/>
                  </a:cubicBezTo>
                  <a:cubicBezTo>
                    <a:pt x="77489" y="35"/>
                    <a:pt x="77454" y="0"/>
                    <a:pt x="77410"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33"/>
            <p:cNvSpPr/>
            <p:nvPr/>
          </p:nvSpPr>
          <p:spPr>
            <a:xfrm>
              <a:off x="2716350" y="3976050"/>
              <a:ext cx="1937225" cy="3975"/>
            </a:xfrm>
            <a:custGeom>
              <a:avLst/>
              <a:gdLst/>
              <a:ahLst/>
              <a:cxnLst/>
              <a:rect l="l" t="t" r="r" b="b"/>
              <a:pathLst>
                <a:path w="77489" h="159" extrusionOk="0">
                  <a:moveTo>
                    <a:pt x="79" y="1"/>
                  </a:moveTo>
                  <a:cubicBezTo>
                    <a:pt x="38" y="1"/>
                    <a:pt x="0" y="35"/>
                    <a:pt x="0" y="79"/>
                  </a:cubicBezTo>
                  <a:cubicBezTo>
                    <a:pt x="0" y="123"/>
                    <a:pt x="38" y="158"/>
                    <a:pt x="79" y="158"/>
                  </a:cubicBezTo>
                  <a:lnTo>
                    <a:pt x="77409" y="158"/>
                  </a:lnTo>
                  <a:cubicBezTo>
                    <a:pt x="77454" y="158"/>
                    <a:pt x="77488" y="123"/>
                    <a:pt x="77488" y="79"/>
                  </a:cubicBezTo>
                  <a:cubicBezTo>
                    <a:pt x="77488" y="35"/>
                    <a:pt x="77454" y="1"/>
                    <a:pt x="7740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33"/>
            <p:cNvSpPr/>
            <p:nvPr/>
          </p:nvSpPr>
          <p:spPr>
            <a:xfrm>
              <a:off x="2716350" y="1696575"/>
              <a:ext cx="1937225" cy="3950"/>
            </a:xfrm>
            <a:custGeom>
              <a:avLst/>
              <a:gdLst/>
              <a:ahLst/>
              <a:cxnLst/>
              <a:rect l="l" t="t" r="r" b="b"/>
              <a:pathLst>
                <a:path w="77489" h="158" extrusionOk="0">
                  <a:moveTo>
                    <a:pt x="79" y="0"/>
                  </a:moveTo>
                  <a:cubicBezTo>
                    <a:pt x="38" y="0"/>
                    <a:pt x="0" y="35"/>
                    <a:pt x="0" y="79"/>
                  </a:cubicBezTo>
                  <a:cubicBezTo>
                    <a:pt x="0" y="123"/>
                    <a:pt x="38" y="158"/>
                    <a:pt x="79" y="158"/>
                  </a:cubicBezTo>
                  <a:lnTo>
                    <a:pt x="77409" y="158"/>
                  </a:lnTo>
                  <a:cubicBezTo>
                    <a:pt x="77454" y="158"/>
                    <a:pt x="77488" y="123"/>
                    <a:pt x="77488" y="79"/>
                  </a:cubicBezTo>
                  <a:cubicBezTo>
                    <a:pt x="77488" y="35"/>
                    <a:pt x="77454" y="0"/>
                    <a:pt x="77409"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33"/>
            <p:cNvSpPr/>
            <p:nvPr/>
          </p:nvSpPr>
          <p:spPr>
            <a:xfrm>
              <a:off x="4702075" y="2795600"/>
              <a:ext cx="85075" cy="85000"/>
            </a:xfrm>
            <a:custGeom>
              <a:avLst/>
              <a:gdLst/>
              <a:ahLst/>
              <a:cxnLst/>
              <a:rect l="l" t="t" r="r" b="b"/>
              <a:pathLst>
                <a:path w="3403" h="3400" extrusionOk="0">
                  <a:moveTo>
                    <a:pt x="1697" y="240"/>
                  </a:moveTo>
                  <a:lnTo>
                    <a:pt x="2200" y="1165"/>
                  </a:lnTo>
                  <a:cubicBezTo>
                    <a:pt x="2210" y="1177"/>
                    <a:pt x="2222" y="1190"/>
                    <a:pt x="2232" y="1196"/>
                  </a:cubicBezTo>
                  <a:lnTo>
                    <a:pt x="3154" y="1700"/>
                  </a:lnTo>
                  <a:lnTo>
                    <a:pt x="2232" y="2203"/>
                  </a:lnTo>
                  <a:cubicBezTo>
                    <a:pt x="2222" y="2213"/>
                    <a:pt x="2210" y="2222"/>
                    <a:pt x="2200" y="2235"/>
                  </a:cubicBezTo>
                  <a:lnTo>
                    <a:pt x="1697" y="3157"/>
                  </a:lnTo>
                  <a:lnTo>
                    <a:pt x="1193" y="2235"/>
                  </a:lnTo>
                  <a:cubicBezTo>
                    <a:pt x="1187" y="2222"/>
                    <a:pt x="1175" y="2213"/>
                    <a:pt x="1162" y="2203"/>
                  </a:cubicBezTo>
                  <a:lnTo>
                    <a:pt x="243" y="1700"/>
                  </a:lnTo>
                  <a:lnTo>
                    <a:pt x="1162" y="1196"/>
                  </a:lnTo>
                  <a:cubicBezTo>
                    <a:pt x="1175" y="1190"/>
                    <a:pt x="1187" y="1177"/>
                    <a:pt x="1193" y="1165"/>
                  </a:cubicBezTo>
                  <a:lnTo>
                    <a:pt x="1697" y="240"/>
                  </a:lnTo>
                  <a:close/>
                  <a:moveTo>
                    <a:pt x="1703" y="1"/>
                  </a:moveTo>
                  <a:cubicBezTo>
                    <a:pt x="1672" y="1"/>
                    <a:pt x="1647" y="16"/>
                    <a:pt x="1631" y="41"/>
                  </a:cubicBezTo>
                  <a:lnTo>
                    <a:pt x="1068" y="1067"/>
                  </a:lnTo>
                  <a:lnTo>
                    <a:pt x="42" y="1631"/>
                  </a:lnTo>
                  <a:cubicBezTo>
                    <a:pt x="16" y="1646"/>
                    <a:pt x="1" y="1668"/>
                    <a:pt x="1" y="1700"/>
                  </a:cubicBezTo>
                  <a:cubicBezTo>
                    <a:pt x="1" y="1731"/>
                    <a:pt x="16" y="1756"/>
                    <a:pt x="42" y="1772"/>
                  </a:cubicBezTo>
                  <a:lnTo>
                    <a:pt x="1068" y="2332"/>
                  </a:lnTo>
                  <a:lnTo>
                    <a:pt x="1631" y="3361"/>
                  </a:lnTo>
                  <a:cubicBezTo>
                    <a:pt x="1647" y="3383"/>
                    <a:pt x="1675" y="3399"/>
                    <a:pt x="1703" y="3399"/>
                  </a:cubicBezTo>
                  <a:cubicBezTo>
                    <a:pt x="1728" y="3399"/>
                    <a:pt x="1757" y="3383"/>
                    <a:pt x="1772" y="3361"/>
                  </a:cubicBezTo>
                  <a:lnTo>
                    <a:pt x="2336" y="2332"/>
                  </a:lnTo>
                  <a:lnTo>
                    <a:pt x="3362" y="1772"/>
                  </a:lnTo>
                  <a:cubicBezTo>
                    <a:pt x="3387" y="1756"/>
                    <a:pt x="3402" y="1731"/>
                    <a:pt x="3402" y="1700"/>
                  </a:cubicBezTo>
                  <a:cubicBezTo>
                    <a:pt x="3402" y="1668"/>
                    <a:pt x="3387" y="1646"/>
                    <a:pt x="3362" y="1631"/>
                  </a:cubicBezTo>
                  <a:lnTo>
                    <a:pt x="2336" y="1067"/>
                  </a:lnTo>
                  <a:lnTo>
                    <a:pt x="1772" y="41"/>
                  </a:lnTo>
                  <a:cubicBezTo>
                    <a:pt x="1757" y="16"/>
                    <a:pt x="1735" y="1"/>
                    <a:pt x="1703"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33"/>
            <p:cNvSpPr/>
            <p:nvPr/>
          </p:nvSpPr>
          <p:spPr>
            <a:xfrm>
              <a:off x="4780750" y="1820000"/>
              <a:ext cx="3950" cy="972175"/>
            </a:xfrm>
            <a:custGeom>
              <a:avLst/>
              <a:gdLst/>
              <a:ahLst/>
              <a:cxnLst/>
              <a:rect l="l" t="t" r="r" b="b"/>
              <a:pathLst>
                <a:path w="158" h="38887" extrusionOk="0">
                  <a:moveTo>
                    <a:pt x="79" y="1"/>
                  </a:moveTo>
                  <a:cubicBezTo>
                    <a:pt x="38" y="1"/>
                    <a:pt x="1" y="35"/>
                    <a:pt x="1" y="79"/>
                  </a:cubicBezTo>
                  <a:lnTo>
                    <a:pt x="1" y="38807"/>
                  </a:lnTo>
                  <a:cubicBezTo>
                    <a:pt x="1" y="38851"/>
                    <a:pt x="38" y="38886"/>
                    <a:pt x="79" y="38886"/>
                  </a:cubicBezTo>
                  <a:cubicBezTo>
                    <a:pt x="123" y="38886"/>
                    <a:pt x="158" y="38851"/>
                    <a:pt x="158" y="38807"/>
                  </a:cubicBezTo>
                  <a:lnTo>
                    <a:pt x="158" y="79"/>
                  </a:lnTo>
                  <a:cubicBezTo>
                    <a:pt x="158" y="35"/>
                    <a:pt x="123" y="1"/>
                    <a:pt x="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33"/>
            <p:cNvSpPr/>
            <p:nvPr/>
          </p:nvSpPr>
          <p:spPr>
            <a:xfrm>
              <a:off x="4780750" y="2884025"/>
              <a:ext cx="3950" cy="972150"/>
            </a:xfrm>
            <a:custGeom>
              <a:avLst/>
              <a:gdLst/>
              <a:ahLst/>
              <a:cxnLst/>
              <a:rect l="l" t="t" r="r" b="b"/>
              <a:pathLst>
                <a:path w="158" h="38886" extrusionOk="0">
                  <a:moveTo>
                    <a:pt x="79" y="1"/>
                  </a:moveTo>
                  <a:cubicBezTo>
                    <a:pt x="38" y="1"/>
                    <a:pt x="1" y="35"/>
                    <a:pt x="1" y="79"/>
                  </a:cubicBezTo>
                  <a:lnTo>
                    <a:pt x="1" y="38807"/>
                  </a:lnTo>
                  <a:cubicBezTo>
                    <a:pt x="1" y="38851"/>
                    <a:pt x="38" y="38886"/>
                    <a:pt x="79" y="38886"/>
                  </a:cubicBezTo>
                  <a:cubicBezTo>
                    <a:pt x="123" y="38886"/>
                    <a:pt x="158" y="38851"/>
                    <a:pt x="158" y="38807"/>
                  </a:cubicBezTo>
                  <a:lnTo>
                    <a:pt x="158" y="79"/>
                  </a:lnTo>
                  <a:cubicBezTo>
                    <a:pt x="158" y="35"/>
                    <a:pt x="123" y="1"/>
                    <a:pt x="7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1" name="Google Shape;1491;p33"/>
          <p:cNvGrpSpPr/>
          <p:nvPr/>
        </p:nvGrpSpPr>
        <p:grpSpPr>
          <a:xfrm rot="10800000">
            <a:off x="2738819" y="3799416"/>
            <a:ext cx="3666329" cy="925146"/>
            <a:chOff x="700820" y="436238"/>
            <a:chExt cx="2672056" cy="674256"/>
          </a:xfrm>
        </p:grpSpPr>
        <p:sp>
          <p:nvSpPr>
            <p:cNvPr id="1492" name="Google Shape;1492;p33"/>
            <p:cNvSpPr/>
            <p:nvPr/>
          </p:nvSpPr>
          <p:spPr>
            <a:xfrm>
              <a:off x="2260478" y="576337"/>
              <a:ext cx="164522" cy="415149"/>
            </a:xfrm>
            <a:custGeom>
              <a:avLst/>
              <a:gdLst/>
              <a:ahLst/>
              <a:cxnLst/>
              <a:rect l="l" t="t" r="r" b="b"/>
              <a:pathLst>
                <a:path w="2075" h="5236" extrusionOk="0">
                  <a:moveTo>
                    <a:pt x="1984" y="0"/>
                  </a:moveTo>
                  <a:cubicBezTo>
                    <a:pt x="1950" y="0"/>
                    <a:pt x="1920" y="22"/>
                    <a:pt x="1907" y="52"/>
                  </a:cubicBezTo>
                  <a:lnTo>
                    <a:pt x="1804" y="335"/>
                  </a:lnTo>
                  <a:cubicBezTo>
                    <a:pt x="1788" y="380"/>
                    <a:pt x="1810" y="424"/>
                    <a:pt x="1851" y="439"/>
                  </a:cubicBezTo>
                  <a:cubicBezTo>
                    <a:pt x="1857" y="442"/>
                    <a:pt x="1870" y="442"/>
                    <a:pt x="1876" y="442"/>
                  </a:cubicBezTo>
                  <a:cubicBezTo>
                    <a:pt x="1907" y="442"/>
                    <a:pt x="1936" y="424"/>
                    <a:pt x="1951" y="392"/>
                  </a:cubicBezTo>
                  <a:lnTo>
                    <a:pt x="2058" y="109"/>
                  </a:lnTo>
                  <a:cubicBezTo>
                    <a:pt x="2074" y="65"/>
                    <a:pt x="2049" y="21"/>
                    <a:pt x="2011" y="5"/>
                  </a:cubicBezTo>
                  <a:cubicBezTo>
                    <a:pt x="2002" y="2"/>
                    <a:pt x="1993" y="0"/>
                    <a:pt x="1984" y="0"/>
                  </a:cubicBezTo>
                  <a:close/>
                  <a:moveTo>
                    <a:pt x="1795" y="504"/>
                  </a:moveTo>
                  <a:cubicBezTo>
                    <a:pt x="1761" y="504"/>
                    <a:pt x="1731" y="526"/>
                    <a:pt x="1719" y="556"/>
                  </a:cubicBezTo>
                  <a:lnTo>
                    <a:pt x="1693" y="631"/>
                  </a:lnTo>
                  <a:cubicBezTo>
                    <a:pt x="1678" y="675"/>
                    <a:pt x="1700" y="719"/>
                    <a:pt x="1741" y="735"/>
                  </a:cubicBezTo>
                  <a:cubicBezTo>
                    <a:pt x="1731" y="732"/>
                    <a:pt x="1721" y="730"/>
                    <a:pt x="1712" y="730"/>
                  </a:cubicBezTo>
                  <a:cubicBezTo>
                    <a:pt x="1679" y="730"/>
                    <a:pt x="1649" y="750"/>
                    <a:pt x="1637" y="782"/>
                  </a:cubicBezTo>
                  <a:lnTo>
                    <a:pt x="1445" y="1295"/>
                  </a:lnTo>
                  <a:cubicBezTo>
                    <a:pt x="1429" y="1339"/>
                    <a:pt x="1451" y="1383"/>
                    <a:pt x="1492" y="1399"/>
                  </a:cubicBezTo>
                  <a:cubicBezTo>
                    <a:pt x="1498" y="1402"/>
                    <a:pt x="1511" y="1402"/>
                    <a:pt x="1520" y="1402"/>
                  </a:cubicBezTo>
                  <a:cubicBezTo>
                    <a:pt x="1552" y="1402"/>
                    <a:pt x="1583" y="1383"/>
                    <a:pt x="1593" y="1352"/>
                  </a:cubicBezTo>
                  <a:lnTo>
                    <a:pt x="1788" y="836"/>
                  </a:lnTo>
                  <a:cubicBezTo>
                    <a:pt x="1803" y="792"/>
                    <a:pt x="1779" y="752"/>
                    <a:pt x="1742" y="736"/>
                  </a:cubicBezTo>
                  <a:lnTo>
                    <a:pt x="1742" y="736"/>
                  </a:lnTo>
                  <a:cubicBezTo>
                    <a:pt x="1749" y="738"/>
                    <a:pt x="1760" y="738"/>
                    <a:pt x="1766" y="738"/>
                  </a:cubicBezTo>
                  <a:cubicBezTo>
                    <a:pt x="1797" y="738"/>
                    <a:pt x="1829" y="719"/>
                    <a:pt x="1841" y="688"/>
                  </a:cubicBezTo>
                  <a:lnTo>
                    <a:pt x="1870" y="612"/>
                  </a:lnTo>
                  <a:cubicBezTo>
                    <a:pt x="1885" y="568"/>
                    <a:pt x="1860" y="524"/>
                    <a:pt x="1822" y="509"/>
                  </a:cubicBezTo>
                  <a:cubicBezTo>
                    <a:pt x="1813" y="505"/>
                    <a:pt x="1804" y="504"/>
                    <a:pt x="1795" y="504"/>
                  </a:cubicBezTo>
                  <a:close/>
                  <a:moveTo>
                    <a:pt x="1437" y="1460"/>
                  </a:moveTo>
                  <a:cubicBezTo>
                    <a:pt x="1404" y="1460"/>
                    <a:pt x="1375" y="1482"/>
                    <a:pt x="1363" y="1512"/>
                  </a:cubicBezTo>
                  <a:lnTo>
                    <a:pt x="1335" y="1588"/>
                  </a:lnTo>
                  <a:cubicBezTo>
                    <a:pt x="1319" y="1632"/>
                    <a:pt x="1338" y="1673"/>
                    <a:pt x="1379" y="1689"/>
                  </a:cubicBezTo>
                  <a:cubicBezTo>
                    <a:pt x="1370" y="1685"/>
                    <a:pt x="1362" y="1684"/>
                    <a:pt x="1353" y="1684"/>
                  </a:cubicBezTo>
                  <a:cubicBezTo>
                    <a:pt x="1321" y="1684"/>
                    <a:pt x="1291" y="1706"/>
                    <a:pt x="1278" y="1736"/>
                  </a:cubicBezTo>
                  <a:lnTo>
                    <a:pt x="1086" y="2252"/>
                  </a:lnTo>
                  <a:cubicBezTo>
                    <a:pt x="1070" y="2296"/>
                    <a:pt x="1096" y="2340"/>
                    <a:pt x="1133" y="2356"/>
                  </a:cubicBezTo>
                  <a:cubicBezTo>
                    <a:pt x="1143" y="2359"/>
                    <a:pt x="1152" y="2359"/>
                    <a:pt x="1162" y="2359"/>
                  </a:cubicBezTo>
                  <a:cubicBezTo>
                    <a:pt x="1193" y="2359"/>
                    <a:pt x="1225" y="2340"/>
                    <a:pt x="1237" y="2309"/>
                  </a:cubicBezTo>
                  <a:lnTo>
                    <a:pt x="1429" y="1792"/>
                  </a:lnTo>
                  <a:cubicBezTo>
                    <a:pt x="1445" y="1748"/>
                    <a:pt x="1426" y="1704"/>
                    <a:pt x="1385" y="1689"/>
                  </a:cubicBezTo>
                  <a:lnTo>
                    <a:pt x="1385" y="1689"/>
                  </a:lnTo>
                  <a:cubicBezTo>
                    <a:pt x="1393" y="1691"/>
                    <a:pt x="1402" y="1692"/>
                    <a:pt x="1410" y="1692"/>
                  </a:cubicBezTo>
                  <a:cubicBezTo>
                    <a:pt x="1442" y="1692"/>
                    <a:pt x="1470" y="1674"/>
                    <a:pt x="1483" y="1641"/>
                  </a:cubicBezTo>
                  <a:lnTo>
                    <a:pt x="1511" y="1569"/>
                  </a:lnTo>
                  <a:cubicBezTo>
                    <a:pt x="1527" y="1525"/>
                    <a:pt x="1505" y="1481"/>
                    <a:pt x="1464" y="1465"/>
                  </a:cubicBezTo>
                  <a:cubicBezTo>
                    <a:pt x="1455" y="1462"/>
                    <a:pt x="1446" y="1460"/>
                    <a:pt x="1437" y="1460"/>
                  </a:cubicBezTo>
                  <a:close/>
                  <a:moveTo>
                    <a:pt x="1079" y="2420"/>
                  </a:moveTo>
                  <a:cubicBezTo>
                    <a:pt x="1047" y="2420"/>
                    <a:pt x="1017" y="2442"/>
                    <a:pt x="1004" y="2472"/>
                  </a:cubicBezTo>
                  <a:lnTo>
                    <a:pt x="976" y="2548"/>
                  </a:lnTo>
                  <a:cubicBezTo>
                    <a:pt x="961" y="2589"/>
                    <a:pt x="983" y="2628"/>
                    <a:pt x="1017" y="2646"/>
                  </a:cubicBezTo>
                  <a:lnTo>
                    <a:pt x="1017" y="2646"/>
                  </a:lnTo>
                  <a:cubicBezTo>
                    <a:pt x="1012" y="2644"/>
                    <a:pt x="1006" y="2644"/>
                    <a:pt x="1001" y="2644"/>
                  </a:cubicBezTo>
                  <a:cubicBezTo>
                    <a:pt x="968" y="2644"/>
                    <a:pt x="938" y="2666"/>
                    <a:pt x="926" y="2696"/>
                  </a:cubicBezTo>
                  <a:lnTo>
                    <a:pt x="734" y="3212"/>
                  </a:lnTo>
                  <a:cubicBezTo>
                    <a:pt x="718" y="3256"/>
                    <a:pt x="740" y="3300"/>
                    <a:pt x="781" y="3316"/>
                  </a:cubicBezTo>
                  <a:cubicBezTo>
                    <a:pt x="787" y="3319"/>
                    <a:pt x="800" y="3319"/>
                    <a:pt x="806" y="3319"/>
                  </a:cubicBezTo>
                  <a:cubicBezTo>
                    <a:pt x="837" y="3319"/>
                    <a:pt x="866" y="3300"/>
                    <a:pt x="882" y="3268"/>
                  </a:cubicBezTo>
                  <a:lnTo>
                    <a:pt x="1074" y="2752"/>
                  </a:lnTo>
                  <a:cubicBezTo>
                    <a:pt x="1088" y="2713"/>
                    <a:pt x="1071" y="2673"/>
                    <a:pt x="1038" y="2654"/>
                  </a:cubicBezTo>
                  <a:lnTo>
                    <a:pt x="1038" y="2654"/>
                  </a:lnTo>
                  <a:cubicBezTo>
                    <a:pt x="1043" y="2655"/>
                    <a:pt x="1047" y="2655"/>
                    <a:pt x="1051" y="2655"/>
                  </a:cubicBezTo>
                  <a:cubicBezTo>
                    <a:pt x="1086" y="2655"/>
                    <a:pt x="1114" y="2633"/>
                    <a:pt x="1127" y="2601"/>
                  </a:cubicBezTo>
                  <a:lnTo>
                    <a:pt x="1152" y="2529"/>
                  </a:lnTo>
                  <a:cubicBezTo>
                    <a:pt x="1168" y="2485"/>
                    <a:pt x="1146" y="2441"/>
                    <a:pt x="1105" y="2425"/>
                  </a:cubicBezTo>
                  <a:cubicBezTo>
                    <a:pt x="1097" y="2422"/>
                    <a:pt x="1088" y="2420"/>
                    <a:pt x="1079" y="2420"/>
                  </a:cubicBezTo>
                  <a:close/>
                  <a:moveTo>
                    <a:pt x="725" y="3380"/>
                  </a:moveTo>
                  <a:cubicBezTo>
                    <a:pt x="691" y="3380"/>
                    <a:pt x="661" y="3402"/>
                    <a:pt x="649" y="3432"/>
                  </a:cubicBezTo>
                  <a:lnTo>
                    <a:pt x="624" y="3507"/>
                  </a:lnTo>
                  <a:cubicBezTo>
                    <a:pt x="608" y="3552"/>
                    <a:pt x="630" y="3592"/>
                    <a:pt x="671" y="3608"/>
                  </a:cubicBezTo>
                  <a:cubicBezTo>
                    <a:pt x="662" y="3605"/>
                    <a:pt x="652" y="3603"/>
                    <a:pt x="644" y="3603"/>
                  </a:cubicBezTo>
                  <a:cubicBezTo>
                    <a:pt x="610" y="3603"/>
                    <a:pt x="579" y="3625"/>
                    <a:pt x="567" y="3655"/>
                  </a:cubicBezTo>
                  <a:lnTo>
                    <a:pt x="375" y="4171"/>
                  </a:lnTo>
                  <a:cubicBezTo>
                    <a:pt x="359" y="4216"/>
                    <a:pt x="381" y="4260"/>
                    <a:pt x="422" y="4275"/>
                  </a:cubicBezTo>
                  <a:cubicBezTo>
                    <a:pt x="428" y="4278"/>
                    <a:pt x="441" y="4278"/>
                    <a:pt x="450" y="4278"/>
                  </a:cubicBezTo>
                  <a:cubicBezTo>
                    <a:pt x="482" y="4278"/>
                    <a:pt x="513" y="4260"/>
                    <a:pt x="523" y="4228"/>
                  </a:cubicBezTo>
                  <a:lnTo>
                    <a:pt x="718" y="3712"/>
                  </a:lnTo>
                  <a:cubicBezTo>
                    <a:pt x="732" y="3672"/>
                    <a:pt x="713" y="3632"/>
                    <a:pt x="681" y="3613"/>
                  </a:cubicBezTo>
                  <a:lnTo>
                    <a:pt x="681" y="3613"/>
                  </a:lnTo>
                  <a:cubicBezTo>
                    <a:pt x="686" y="3614"/>
                    <a:pt x="692" y="3614"/>
                    <a:pt x="696" y="3614"/>
                  </a:cubicBezTo>
                  <a:cubicBezTo>
                    <a:pt x="727" y="3614"/>
                    <a:pt x="756" y="3592"/>
                    <a:pt x="771" y="3561"/>
                  </a:cubicBezTo>
                  <a:lnTo>
                    <a:pt x="800" y="3489"/>
                  </a:lnTo>
                  <a:cubicBezTo>
                    <a:pt x="815" y="3445"/>
                    <a:pt x="790" y="3400"/>
                    <a:pt x="753" y="3385"/>
                  </a:cubicBezTo>
                  <a:cubicBezTo>
                    <a:pt x="743" y="3382"/>
                    <a:pt x="734" y="3380"/>
                    <a:pt x="725" y="3380"/>
                  </a:cubicBezTo>
                  <a:close/>
                  <a:moveTo>
                    <a:pt x="365" y="4336"/>
                  </a:moveTo>
                  <a:cubicBezTo>
                    <a:pt x="332" y="4336"/>
                    <a:pt x="302" y="4357"/>
                    <a:pt x="290" y="4389"/>
                  </a:cubicBezTo>
                  <a:lnTo>
                    <a:pt x="265" y="4464"/>
                  </a:lnTo>
                  <a:cubicBezTo>
                    <a:pt x="249" y="4505"/>
                    <a:pt x="268" y="4549"/>
                    <a:pt x="309" y="4565"/>
                  </a:cubicBezTo>
                  <a:cubicBezTo>
                    <a:pt x="300" y="4562"/>
                    <a:pt x="292" y="4560"/>
                    <a:pt x="283" y="4560"/>
                  </a:cubicBezTo>
                  <a:cubicBezTo>
                    <a:pt x="251" y="4560"/>
                    <a:pt x="221" y="4582"/>
                    <a:pt x="208" y="4612"/>
                  </a:cubicBezTo>
                  <a:lnTo>
                    <a:pt x="16" y="5128"/>
                  </a:lnTo>
                  <a:cubicBezTo>
                    <a:pt x="0" y="5172"/>
                    <a:pt x="26" y="5213"/>
                    <a:pt x="63" y="5229"/>
                  </a:cubicBezTo>
                  <a:cubicBezTo>
                    <a:pt x="73" y="5235"/>
                    <a:pt x="82" y="5235"/>
                    <a:pt x="92" y="5235"/>
                  </a:cubicBezTo>
                  <a:cubicBezTo>
                    <a:pt x="123" y="5235"/>
                    <a:pt x="155" y="5213"/>
                    <a:pt x="167" y="5182"/>
                  </a:cubicBezTo>
                  <a:lnTo>
                    <a:pt x="359" y="4669"/>
                  </a:lnTo>
                  <a:cubicBezTo>
                    <a:pt x="375" y="4625"/>
                    <a:pt x="356" y="4581"/>
                    <a:pt x="315" y="4565"/>
                  </a:cubicBezTo>
                  <a:lnTo>
                    <a:pt x="315" y="4565"/>
                  </a:lnTo>
                  <a:cubicBezTo>
                    <a:pt x="324" y="4568"/>
                    <a:pt x="333" y="4570"/>
                    <a:pt x="342" y="4570"/>
                  </a:cubicBezTo>
                  <a:cubicBezTo>
                    <a:pt x="373" y="4570"/>
                    <a:pt x="400" y="4550"/>
                    <a:pt x="413" y="4518"/>
                  </a:cubicBezTo>
                  <a:lnTo>
                    <a:pt x="441" y="4442"/>
                  </a:lnTo>
                  <a:cubicBezTo>
                    <a:pt x="457" y="4401"/>
                    <a:pt x="435" y="4357"/>
                    <a:pt x="394" y="4341"/>
                  </a:cubicBezTo>
                  <a:cubicBezTo>
                    <a:pt x="384" y="4338"/>
                    <a:pt x="374" y="4336"/>
                    <a:pt x="365" y="433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33"/>
            <p:cNvSpPr/>
            <p:nvPr/>
          </p:nvSpPr>
          <p:spPr>
            <a:xfrm>
              <a:off x="2425871" y="468745"/>
              <a:ext cx="348627" cy="490552"/>
            </a:xfrm>
            <a:custGeom>
              <a:avLst/>
              <a:gdLst/>
              <a:ahLst/>
              <a:cxnLst/>
              <a:rect l="l" t="t" r="r" b="b"/>
              <a:pathLst>
                <a:path w="4397" h="6187" extrusionOk="0">
                  <a:moveTo>
                    <a:pt x="4306" y="0"/>
                  </a:moveTo>
                  <a:cubicBezTo>
                    <a:pt x="4282" y="0"/>
                    <a:pt x="4258" y="11"/>
                    <a:pt x="4243" y="34"/>
                  </a:cubicBezTo>
                  <a:lnTo>
                    <a:pt x="4129" y="195"/>
                  </a:lnTo>
                  <a:cubicBezTo>
                    <a:pt x="4104" y="229"/>
                    <a:pt x="4114" y="280"/>
                    <a:pt x="4148" y="305"/>
                  </a:cubicBezTo>
                  <a:cubicBezTo>
                    <a:pt x="4161" y="317"/>
                    <a:pt x="4177" y="320"/>
                    <a:pt x="4192" y="320"/>
                  </a:cubicBezTo>
                  <a:cubicBezTo>
                    <a:pt x="4218" y="320"/>
                    <a:pt x="4240" y="308"/>
                    <a:pt x="4258" y="286"/>
                  </a:cubicBezTo>
                  <a:lnTo>
                    <a:pt x="4372" y="122"/>
                  </a:lnTo>
                  <a:cubicBezTo>
                    <a:pt x="4397" y="88"/>
                    <a:pt x="4388" y="37"/>
                    <a:pt x="4353" y="15"/>
                  </a:cubicBezTo>
                  <a:cubicBezTo>
                    <a:pt x="4339" y="5"/>
                    <a:pt x="4323" y="0"/>
                    <a:pt x="4306" y="0"/>
                  </a:cubicBezTo>
                  <a:close/>
                  <a:moveTo>
                    <a:pt x="4057" y="358"/>
                  </a:moveTo>
                  <a:cubicBezTo>
                    <a:pt x="4032" y="358"/>
                    <a:pt x="4007" y="369"/>
                    <a:pt x="3991" y="393"/>
                  </a:cubicBezTo>
                  <a:lnTo>
                    <a:pt x="3950" y="456"/>
                  </a:lnTo>
                  <a:cubicBezTo>
                    <a:pt x="3929" y="485"/>
                    <a:pt x="3932" y="525"/>
                    <a:pt x="3955" y="552"/>
                  </a:cubicBezTo>
                  <a:lnTo>
                    <a:pt x="3955" y="552"/>
                  </a:lnTo>
                  <a:cubicBezTo>
                    <a:pt x="3945" y="549"/>
                    <a:pt x="3934" y="547"/>
                    <a:pt x="3924" y="547"/>
                  </a:cubicBezTo>
                  <a:cubicBezTo>
                    <a:pt x="3898" y="547"/>
                    <a:pt x="3872" y="558"/>
                    <a:pt x="3859" y="582"/>
                  </a:cubicBezTo>
                  <a:lnTo>
                    <a:pt x="3544" y="1032"/>
                  </a:lnTo>
                  <a:cubicBezTo>
                    <a:pt x="3519" y="1066"/>
                    <a:pt x="3528" y="1120"/>
                    <a:pt x="3563" y="1142"/>
                  </a:cubicBezTo>
                  <a:cubicBezTo>
                    <a:pt x="3576" y="1154"/>
                    <a:pt x="3591" y="1158"/>
                    <a:pt x="3607" y="1158"/>
                  </a:cubicBezTo>
                  <a:cubicBezTo>
                    <a:pt x="3629" y="1158"/>
                    <a:pt x="3654" y="1145"/>
                    <a:pt x="3673" y="1123"/>
                  </a:cubicBezTo>
                  <a:lnTo>
                    <a:pt x="3988" y="670"/>
                  </a:lnTo>
                  <a:cubicBezTo>
                    <a:pt x="4009" y="641"/>
                    <a:pt x="4006" y="602"/>
                    <a:pt x="3985" y="575"/>
                  </a:cubicBezTo>
                  <a:lnTo>
                    <a:pt x="3985" y="575"/>
                  </a:lnTo>
                  <a:cubicBezTo>
                    <a:pt x="3994" y="579"/>
                    <a:pt x="4004" y="582"/>
                    <a:pt x="4013" y="582"/>
                  </a:cubicBezTo>
                  <a:cubicBezTo>
                    <a:pt x="4035" y="582"/>
                    <a:pt x="4060" y="569"/>
                    <a:pt x="4079" y="544"/>
                  </a:cubicBezTo>
                  <a:lnTo>
                    <a:pt x="4123" y="481"/>
                  </a:lnTo>
                  <a:cubicBezTo>
                    <a:pt x="4145" y="446"/>
                    <a:pt x="4139" y="396"/>
                    <a:pt x="4101" y="371"/>
                  </a:cubicBezTo>
                  <a:cubicBezTo>
                    <a:pt x="4088" y="362"/>
                    <a:pt x="4073" y="358"/>
                    <a:pt x="4057" y="358"/>
                  </a:cubicBezTo>
                  <a:close/>
                  <a:moveTo>
                    <a:pt x="3471" y="1197"/>
                  </a:moveTo>
                  <a:cubicBezTo>
                    <a:pt x="3446" y="1197"/>
                    <a:pt x="3421" y="1209"/>
                    <a:pt x="3406" y="1230"/>
                  </a:cubicBezTo>
                  <a:lnTo>
                    <a:pt x="3362" y="1293"/>
                  </a:lnTo>
                  <a:cubicBezTo>
                    <a:pt x="3340" y="1327"/>
                    <a:pt x="3346" y="1378"/>
                    <a:pt x="3384" y="1403"/>
                  </a:cubicBezTo>
                  <a:cubicBezTo>
                    <a:pt x="3384" y="1404"/>
                    <a:pt x="3385" y="1405"/>
                    <a:pt x="3386" y="1406"/>
                  </a:cubicBezTo>
                  <a:lnTo>
                    <a:pt x="3386" y="1406"/>
                  </a:lnTo>
                  <a:cubicBezTo>
                    <a:pt x="3383" y="1404"/>
                    <a:pt x="3380" y="1402"/>
                    <a:pt x="3377" y="1400"/>
                  </a:cubicBezTo>
                  <a:cubicBezTo>
                    <a:pt x="3364" y="1390"/>
                    <a:pt x="3347" y="1385"/>
                    <a:pt x="3331" y="1385"/>
                  </a:cubicBezTo>
                  <a:cubicBezTo>
                    <a:pt x="3307" y="1385"/>
                    <a:pt x="3282" y="1396"/>
                    <a:pt x="3267" y="1419"/>
                  </a:cubicBezTo>
                  <a:lnTo>
                    <a:pt x="2953" y="1872"/>
                  </a:lnTo>
                  <a:cubicBezTo>
                    <a:pt x="2931" y="1906"/>
                    <a:pt x="2937" y="1957"/>
                    <a:pt x="2975" y="1982"/>
                  </a:cubicBezTo>
                  <a:cubicBezTo>
                    <a:pt x="2984" y="1991"/>
                    <a:pt x="3000" y="1998"/>
                    <a:pt x="3015" y="1998"/>
                  </a:cubicBezTo>
                  <a:cubicBezTo>
                    <a:pt x="3044" y="1998"/>
                    <a:pt x="3069" y="1985"/>
                    <a:pt x="3085" y="1960"/>
                  </a:cubicBezTo>
                  <a:lnTo>
                    <a:pt x="3399" y="1510"/>
                  </a:lnTo>
                  <a:cubicBezTo>
                    <a:pt x="3419" y="1477"/>
                    <a:pt x="3416" y="1435"/>
                    <a:pt x="3391" y="1410"/>
                  </a:cubicBezTo>
                  <a:lnTo>
                    <a:pt x="3391" y="1410"/>
                  </a:lnTo>
                  <a:cubicBezTo>
                    <a:pt x="3400" y="1417"/>
                    <a:pt x="3412" y="1419"/>
                    <a:pt x="3425" y="1419"/>
                  </a:cubicBezTo>
                  <a:cubicBezTo>
                    <a:pt x="3450" y="1419"/>
                    <a:pt x="3472" y="1406"/>
                    <a:pt x="3494" y="1381"/>
                  </a:cubicBezTo>
                  <a:lnTo>
                    <a:pt x="3535" y="1321"/>
                  </a:lnTo>
                  <a:cubicBezTo>
                    <a:pt x="3560" y="1283"/>
                    <a:pt x="3550" y="1233"/>
                    <a:pt x="3516" y="1211"/>
                  </a:cubicBezTo>
                  <a:cubicBezTo>
                    <a:pt x="3503" y="1201"/>
                    <a:pt x="3487" y="1197"/>
                    <a:pt x="3471" y="1197"/>
                  </a:cubicBezTo>
                  <a:close/>
                  <a:moveTo>
                    <a:pt x="2881" y="2031"/>
                  </a:moveTo>
                  <a:cubicBezTo>
                    <a:pt x="2855" y="2031"/>
                    <a:pt x="2831" y="2042"/>
                    <a:pt x="2817" y="2064"/>
                  </a:cubicBezTo>
                  <a:lnTo>
                    <a:pt x="2773" y="2127"/>
                  </a:lnTo>
                  <a:cubicBezTo>
                    <a:pt x="2748" y="2161"/>
                    <a:pt x="2757" y="2212"/>
                    <a:pt x="2792" y="2237"/>
                  </a:cubicBezTo>
                  <a:cubicBezTo>
                    <a:pt x="2779" y="2227"/>
                    <a:pt x="2763" y="2223"/>
                    <a:pt x="2748" y="2223"/>
                  </a:cubicBezTo>
                  <a:cubicBezTo>
                    <a:pt x="2723" y="2223"/>
                    <a:pt x="2697" y="2234"/>
                    <a:pt x="2682" y="2256"/>
                  </a:cubicBezTo>
                  <a:lnTo>
                    <a:pt x="2367" y="2709"/>
                  </a:lnTo>
                  <a:cubicBezTo>
                    <a:pt x="2342" y="2744"/>
                    <a:pt x="2351" y="2794"/>
                    <a:pt x="2386" y="2819"/>
                  </a:cubicBezTo>
                  <a:cubicBezTo>
                    <a:pt x="2399" y="2832"/>
                    <a:pt x="2414" y="2835"/>
                    <a:pt x="2430" y="2835"/>
                  </a:cubicBezTo>
                  <a:cubicBezTo>
                    <a:pt x="2458" y="2835"/>
                    <a:pt x="2481" y="2822"/>
                    <a:pt x="2496" y="2797"/>
                  </a:cubicBezTo>
                  <a:lnTo>
                    <a:pt x="2811" y="2347"/>
                  </a:lnTo>
                  <a:cubicBezTo>
                    <a:pt x="2836" y="2312"/>
                    <a:pt x="2827" y="2259"/>
                    <a:pt x="2792" y="2237"/>
                  </a:cubicBezTo>
                  <a:lnTo>
                    <a:pt x="2792" y="2237"/>
                  </a:lnTo>
                  <a:cubicBezTo>
                    <a:pt x="2806" y="2245"/>
                    <a:pt x="2821" y="2250"/>
                    <a:pt x="2837" y="2250"/>
                  </a:cubicBezTo>
                  <a:cubicBezTo>
                    <a:pt x="2862" y="2250"/>
                    <a:pt x="2887" y="2239"/>
                    <a:pt x="2902" y="2218"/>
                  </a:cubicBezTo>
                  <a:lnTo>
                    <a:pt x="2946" y="2155"/>
                  </a:lnTo>
                  <a:cubicBezTo>
                    <a:pt x="2968" y="2117"/>
                    <a:pt x="2962" y="2067"/>
                    <a:pt x="2927" y="2045"/>
                  </a:cubicBezTo>
                  <a:cubicBezTo>
                    <a:pt x="2913" y="2035"/>
                    <a:pt x="2897" y="2031"/>
                    <a:pt x="2881" y="2031"/>
                  </a:cubicBezTo>
                  <a:close/>
                  <a:moveTo>
                    <a:pt x="2298" y="2872"/>
                  </a:moveTo>
                  <a:cubicBezTo>
                    <a:pt x="2273" y="2872"/>
                    <a:pt x="2249" y="2883"/>
                    <a:pt x="2235" y="2904"/>
                  </a:cubicBezTo>
                  <a:lnTo>
                    <a:pt x="2191" y="2967"/>
                  </a:lnTo>
                  <a:cubicBezTo>
                    <a:pt x="2168" y="2999"/>
                    <a:pt x="2174" y="3047"/>
                    <a:pt x="2203" y="3072"/>
                  </a:cubicBezTo>
                  <a:lnTo>
                    <a:pt x="2203" y="3072"/>
                  </a:lnTo>
                  <a:cubicBezTo>
                    <a:pt x="2189" y="3065"/>
                    <a:pt x="2174" y="3061"/>
                    <a:pt x="2159" y="3061"/>
                  </a:cubicBezTo>
                  <a:cubicBezTo>
                    <a:pt x="2134" y="3061"/>
                    <a:pt x="2110" y="3072"/>
                    <a:pt x="2097" y="3093"/>
                  </a:cubicBezTo>
                  <a:lnTo>
                    <a:pt x="1782" y="3546"/>
                  </a:lnTo>
                  <a:cubicBezTo>
                    <a:pt x="1757" y="3581"/>
                    <a:pt x="1766" y="3634"/>
                    <a:pt x="1801" y="3656"/>
                  </a:cubicBezTo>
                  <a:cubicBezTo>
                    <a:pt x="1813" y="3669"/>
                    <a:pt x="1829" y="3672"/>
                    <a:pt x="1845" y="3672"/>
                  </a:cubicBezTo>
                  <a:cubicBezTo>
                    <a:pt x="1873" y="3672"/>
                    <a:pt x="1895" y="3659"/>
                    <a:pt x="1911" y="3637"/>
                  </a:cubicBezTo>
                  <a:lnTo>
                    <a:pt x="2226" y="3184"/>
                  </a:lnTo>
                  <a:cubicBezTo>
                    <a:pt x="2247" y="3154"/>
                    <a:pt x="2243" y="3110"/>
                    <a:pt x="2220" y="3085"/>
                  </a:cubicBezTo>
                  <a:lnTo>
                    <a:pt x="2220" y="3085"/>
                  </a:lnTo>
                  <a:cubicBezTo>
                    <a:pt x="2230" y="3091"/>
                    <a:pt x="2242" y="3093"/>
                    <a:pt x="2254" y="3093"/>
                  </a:cubicBezTo>
                  <a:cubicBezTo>
                    <a:pt x="2276" y="3093"/>
                    <a:pt x="2301" y="3083"/>
                    <a:pt x="2320" y="3058"/>
                  </a:cubicBezTo>
                  <a:lnTo>
                    <a:pt x="2364" y="2995"/>
                  </a:lnTo>
                  <a:cubicBezTo>
                    <a:pt x="2386" y="2961"/>
                    <a:pt x="2380" y="2907"/>
                    <a:pt x="2345" y="2885"/>
                  </a:cubicBezTo>
                  <a:cubicBezTo>
                    <a:pt x="2331" y="2877"/>
                    <a:pt x="2314" y="2872"/>
                    <a:pt x="2298" y="2872"/>
                  </a:cubicBezTo>
                  <a:close/>
                  <a:moveTo>
                    <a:pt x="1709" y="3710"/>
                  </a:moveTo>
                  <a:cubicBezTo>
                    <a:pt x="1684" y="3710"/>
                    <a:pt x="1659" y="3721"/>
                    <a:pt x="1643" y="3744"/>
                  </a:cubicBezTo>
                  <a:lnTo>
                    <a:pt x="1599" y="3807"/>
                  </a:lnTo>
                  <a:cubicBezTo>
                    <a:pt x="1581" y="3836"/>
                    <a:pt x="1582" y="3876"/>
                    <a:pt x="1603" y="3903"/>
                  </a:cubicBezTo>
                  <a:lnTo>
                    <a:pt x="1603" y="3903"/>
                  </a:lnTo>
                  <a:cubicBezTo>
                    <a:pt x="1594" y="3900"/>
                    <a:pt x="1584" y="3898"/>
                    <a:pt x="1574" y="3898"/>
                  </a:cubicBezTo>
                  <a:cubicBezTo>
                    <a:pt x="1549" y="3898"/>
                    <a:pt x="1525" y="3909"/>
                    <a:pt x="1511" y="3930"/>
                  </a:cubicBezTo>
                  <a:lnTo>
                    <a:pt x="1197" y="4383"/>
                  </a:lnTo>
                  <a:cubicBezTo>
                    <a:pt x="1171" y="4418"/>
                    <a:pt x="1181" y="4471"/>
                    <a:pt x="1215" y="4493"/>
                  </a:cubicBezTo>
                  <a:cubicBezTo>
                    <a:pt x="1228" y="4506"/>
                    <a:pt x="1244" y="4509"/>
                    <a:pt x="1260" y="4509"/>
                  </a:cubicBezTo>
                  <a:cubicBezTo>
                    <a:pt x="1285" y="4509"/>
                    <a:pt x="1310" y="4499"/>
                    <a:pt x="1326" y="4474"/>
                  </a:cubicBezTo>
                  <a:lnTo>
                    <a:pt x="1640" y="4021"/>
                  </a:lnTo>
                  <a:cubicBezTo>
                    <a:pt x="1658" y="3993"/>
                    <a:pt x="1657" y="3955"/>
                    <a:pt x="1639" y="3928"/>
                  </a:cubicBezTo>
                  <a:lnTo>
                    <a:pt x="1639" y="3928"/>
                  </a:lnTo>
                  <a:cubicBezTo>
                    <a:pt x="1646" y="3931"/>
                    <a:pt x="1654" y="3933"/>
                    <a:pt x="1662" y="3933"/>
                  </a:cubicBezTo>
                  <a:cubicBezTo>
                    <a:pt x="1691" y="3933"/>
                    <a:pt x="1716" y="3920"/>
                    <a:pt x="1732" y="3895"/>
                  </a:cubicBezTo>
                  <a:lnTo>
                    <a:pt x="1772" y="3832"/>
                  </a:lnTo>
                  <a:cubicBezTo>
                    <a:pt x="1798" y="3798"/>
                    <a:pt x="1788" y="3747"/>
                    <a:pt x="1754" y="3722"/>
                  </a:cubicBezTo>
                  <a:cubicBezTo>
                    <a:pt x="1740" y="3714"/>
                    <a:pt x="1725" y="3710"/>
                    <a:pt x="1709" y="3710"/>
                  </a:cubicBezTo>
                  <a:close/>
                  <a:moveTo>
                    <a:pt x="1123" y="4548"/>
                  </a:moveTo>
                  <a:cubicBezTo>
                    <a:pt x="1097" y="4548"/>
                    <a:pt x="1072" y="4560"/>
                    <a:pt x="1058" y="4581"/>
                  </a:cubicBezTo>
                  <a:lnTo>
                    <a:pt x="1014" y="4644"/>
                  </a:lnTo>
                  <a:cubicBezTo>
                    <a:pt x="992" y="4675"/>
                    <a:pt x="997" y="4718"/>
                    <a:pt x="1022" y="4745"/>
                  </a:cubicBezTo>
                  <a:lnTo>
                    <a:pt x="1022" y="4745"/>
                  </a:lnTo>
                  <a:cubicBezTo>
                    <a:pt x="1011" y="4739"/>
                    <a:pt x="1000" y="4737"/>
                    <a:pt x="988" y="4737"/>
                  </a:cubicBezTo>
                  <a:cubicBezTo>
                    <a:pt x="963" y="4737"/>
                    <a:pt x="938" y="4749"/>
                    <a:pt x="923" y="4770"/>
                  </a:cubicBezTo>
                  <a:lnTo>
                    <a:pt x="608" y="5223"/>
                  </a:lnTo>
                  <a:cubicBezTo>
                    <a:pt x="586" y="5258"/>
                    <a:pt x="592" y="5308"/>
                    <a:pt x="630" y="5333"/>
                  </a:cubicBezTo>
                  <a:cubicBezTo>
                    <a:pt x="640" y="5343"/>
                    <a:pt x="655" y="5349"/>
                    <a:pt x="671" y="5349"/>
                  </a:cubicBezTo>
                  <a:cubicBezTo>
                    <a:pt x="696" y="5349"/>
                    <a:pt x="725" y="5337"/>
                    <a:pt x="740" y="5311"/>
                  </a:cubicBezTo>
                  <a:lnTo>
                    <a:pt x="1055" y="4861"/>
                  </a:lnTo>
                  <a:cubicBezTo>
                    <a:pt x="1073" y="4830"/>
                    <a:pt x="1070" y="4790"/>
                    <a:pt x="1049" y="4765"/>
                  </a:cubicBezTo>
                  <a:lnTo>
                    <a:pt x="1049" y="4765"/>
                  </a:lnTo>
                  <a:cubicBezTo>
                    <a:pt x="1058" y="4769"/>
                    <a:pt x="1067" y="4770"/>
                    <a:pt x="1077" y="4770"/>
                  </a:cubicBezTo>
                  <a:cubicBezTo>
                    <a:pt x="1105" y="4770"/>
                    <a:pt x="1127" y="4757"/>
                    <a:pt x="1143" y="4735"/>
                  </a:cubicBezTo>
                  <a:lnTo>
                    <a:pt x="1187" y="4673"/>
                  </a:lnTo>
                  <a:cubicBezTo>
                    <a:pt x="1212" y="4635"/>
                    <a:pt x="1203" y="4584"/>
                    <a:pt x="1168" y="4562"/>
                  </a:cubicBezTo>
                  <a:cubicBezTo>
                    <a:pt x="1155" y="4553"/>
                    <a:pt x="1139" y="4548"/>
                    <a:pt x="1123" y="4548"/>
                  </a:cubicBezTo>
                  <a:close/>
                  <a:moveTo>
                    <a:pt x="536" y="5385"/>
                  </a:moveTo>
                  <a:cubicBezTo>
                    <a:pt x="511" y="5385"/>
                    <a:pt x="486" y="5397"/>
                    <a:pt x="473" y="5418"/>
                  </a:cubicBezTo>
                  <a:lnTo>
                    <a:pt x="429" y="5481"/>
                  </a:lnTo>
                  <a:cubicBezTo>
                    <a:pt x="407" y="5511"/>
                    <a:pt x="411" y="5555"/>
                    <a:pt x="435" y="5581"/>
                  </a:cubicBezTo>
                  <a:lnTo>
                    <a:pt x="435" y="5581"/>
                  </a:lnTo>
                  <a:cubicBezTo>
                    <a:pt x="425" y="5576"/>
                    <a:pt x="414" y="5574"/>
                    <a:pt x="403" y="5574"/>
                  </a:cubicBezTo>
                  <a:cubicBezTo>
                    <a:pt x="378" y="5574"/>
                    <a:pt x="353" y="5586"/>
                    <a:pt x="338" y="5607"/>
                  </a:cubicBezTo>
                  <a:lnTo>
                    <a:pt x="23" y="6060"/>
                  </a:lnTo>
                  <a:cubicBezTo>
                    <a:pt x="1" y="6095"/>
                    <a:pt x="7" y="6145"/>
                    <a:pt x="42" y="6170"/>
                  </a:cubicBezTo>
                  <a:cubicBezTo>
                    <a:pt x="54" y="6183"/>
                    <a:pt x="70" y="6186"/>
                    <a:pt x="86" y="6186"/>
                  </a:cubicBezTo>
                  <a:cubicBezTo>
                    <a:pt x="111" y="6186"/>
                    <a:pt x="136" y="6174"/>
                    <a:pt x="152" y="6152"/>
                  </a:cubicBezTo>
                  <a:lnTo>
                    <a:pt x="467" y="5698"/>
                  </a:lnTo>
                  <a:cubicBezTo>
                    <a:pt x="487" y="5670"/>
                    <a:pt x="484" y="5628"/>
                    <a:pt x="463" y="5602"/>
                  </a:cubicBezTo>
                  <a:lnTo>
                    <a:pt x="463" y="5602"/>
                  </a:lnTo>
                  <a:cubicBezTo>
                    <a:pt x="472" y="5606"/>
                    <a:pt x="482" y="5607"/>
                    <a:pt x="492" y="5607"/>
                  </a:cubicBezTo>
                  <a:cubicBezTo>
                    <a:pt x="520" y="5607"/>
                    <a:pt x="542" y="5595"/>
                    <a:pt x="558" y="5573"/>
                  </a:cubicBezTo>
                  <a:lnTo>
                    <a:pt x="602" y="5510"/>
                  </a:lnTo>
                  <a:cubicBezTo>
                    <a:pt x="624" y="5475"/>
                    <a:pt x="618" y="5421"/>
                    <a:pt x="583" y="5399"/>
                  </a:cubicBezTo>
                  <a:cubicBezTo>
                    <a:pt x="568" y="5390"/>
                    <a:pt x="552" y="5385"/>
                    <a:pt x="536" y="538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33"/>
            <p:cNvSpPr/>
            <p:nvPr/>
          </p:nvSpPr>
          <p:spPr>
            <a:xfrm>
              <a:off x="2596814" y="606863"/>
              <a:ext cx="456141" cy="392315"/>
            </a:xfrm>
            <a:custGeom>
              <a:avLst/>
              <a:gdLst/>
              <a:ahLst/>
              <a:cxnLst/>
              <a:rect l="l" t="t" r="r" b="b"/>
              <a:pathLst>
                <a:path w="5753" h="4948" extrusionOk="0">
                  <a:moveTo>
                    <a:pt x="5669" y="0"/>
                  </a:moveTo>
                  <a:cubicBezTo>
                    <a:pt x="5651" y="0"/>
                    <a:pt x="5632" y="7"/>
                    <a:pt x="5618" y="20"/>
                  </a:cubicBezTo>
                  <a:lnTo>
                    <a:pt x="5466" y="149"/>
                  </a:lnTo>
                  <a:cubicBezTo>
                    <a:pt x="5435" y="177"/>
                    <a:pt x="5432" y="227"/>
                    <a:pt x="5460" y="259"/>
                  </a:cubicBezTo>
                  <a:cubicBezTo>
                    <a:pt x="5476" y="278"/>
                    <a:pt x="5495" y="287"/>
                    <a:pt x="5517" y="287"/>
                  </a:cubicBezTo>
                  <a:cubicBezTo>
                    <a:pt x="5539" y="287"/>
                    <a:pt x="5555" y="281"/>
                    <a:pt x="5570" y="265"/>
                  </a:cubicBezTo>
                  <a:lnTo>
                    <a:pt x="5718" y="136"/>
                  </a:lnTo>
                  <a:cubicBezTo>
                    <a:pt x="5750" y="108"/>
                    <a:pt x="5753" y="57"/>
                    <a:pt x="5728" y="26"/>
                  </a:cubicBezTo>
                  <a:cubicBezTo>
                    <a:pt x="5712" y="9"/>
                    <a:pt x="5691" y="0"/>
                    <a:pt x="5669" y="0"/>
                  </a:cubicBezTo>
                  <a:close/>
                  <a:moveTo>
                    <a:pt x="5342" y="284"/>
                  </a:moveTo>
                  <a:cubicBezTo>
                    <a:pt x="5323" y="284"/>
                    <a:pt x="5305" y="290"/>
                    <a:pt x="5290" y="303"/>
                  </a:cubicBezTo>
                  <a:lnTo>
                    <a:pt x="5230" y="353"/>
                  </a:lnTo>
                  <a:cubicBezTo>
                    <a:pt x="5199" y="382"/>
                    <a:pt x="5196" y="432"/>
                    <a:pt x="5224" y="463"/>
                  </a:cubicBezTo>
                  <a:cubicBezTo>
                    <a:pt x="5240" y="482"/>
                    <a:pt x="5259" y="492"/>
                    <a:pt x="5281" y="492"/>
                  </a:cubicBezTo>
                  <a:cubicBezTo>
                    <a:pt x="5297" y="492"/>
                    <a:pt x="5319" y="485"/>
                    <a:pt x="5334" y="470"/>
                  </a:cubicBezTo>
                  <a:lnTo>
                    <a:pt x="5391" y="419"/>
                  </a:lnTo>
                  <a:cubicBezTo>
                    <a:pt x="5422" y="391"/>
                    <a:pt x="5429" y="341"/>
                    <a:pt x="5400" y="309"/>
                  </a:cubicBezTo>
                  <a:cubicBezTo>
                    <a:pt x="5385" y="292"/>
                    <a:pt x="5363" y="284"/>
                    <a:pt x="5342" y="284"/>
                  </a:cubicBezTo>
                  <a:close/>
                  <a:moveTo>
                    <a:pt x="5160" y="441"/>
                  </a:moveTo>
                  <a:cubicBezTo>
                    <a:pt x="5141" y="441"/>
                    <a:pt x="5122" y="447"/>
                    <a:pt x="5108" y="460"/>
                  </a:cubicBezTo>
                  <a:lnTo>
                    <a:pt x="4692" y="816"/>
                  </a:lnTo>
                  <a:cubicBezTo>
                    <a:pt x="4661" y="844"/>
                    <a:pt x="4658" y="895"/>
                    <a:pt x="4683" y="926"/>
                  </a:cubicBezTo>
                  <a:cubicBezTo>
                    <a:pt x="4699" y="948"/>
                    <a:pt x="4721" y="954"/>
                    <a:pt x="4743" y="954"/>
                  </a:cubicBezTo>
                  <a:cubicBezTo>
                    <a:pt x="4762" y="954"/>
                    <a:pt x="4777" y="948"/>
                    <a:pt x="4793" y="935"/>
                  </a:cubicBezTo>
                  <a:lnTo>
                    <a:pt x="5212" y="577"/>
                  </a:lnTo>
                  <a:cubicBezTo>
                    <a:pt x="5243" y="548"/>
                    <a:pt x="5246" y="498"/>
                    <a:pt x="5218" y="467"/>
                  </a:cubicBezTo>
                  <a:cubicBezTo>
                    <a:pt x="5204" y="450"/>
                    <a:pt x="5182" y="441"/>
                    <a:pt x="5160" y="441"/>
                  </a:cubicBezTo>
                  <a:close/>
                  <a:moveTo>
                    <a:pt x="4559" y="952"/>
                  </a:moveTo>
                  <a:cubicBezTo>
                    <a:pt x="4541" y="952"/>
                    <a:pt x="4524" y="958"/>
                    <a:pt x="4510" y="970"/>
                  </a:cubicBezTo>
                  <a:lnTo>
                    <a:pt x="4453" y="1020"/>
                  </a:lnTo>
                  <a:cubicBezTo>
                    <a:pt x="4422" y="1049"/>
                    <a:pt x="4415" y="1099"/>
                    <a:pt x="4444" y="1131"/>
                  </a:cubicBezTo>
                  <a:cubicBezTo>
                    <a:pt x="4428" y="1114"/>
                    <a:pt x="4407" y="1105"/>
                    <a:pt x="4385" y="1105"/>
                  </a:cubicBezTo>
                  <a:cubicBezTo>
                    <a:pt x="4367" y="1105"/>
                    <a:pt x="4348" y="1111"/>
                    <a:pt x="4334" y="1124"/>
                  </a:cubicBezTo>
                  <a:lnTo>
                    <a:pt x="3918" y="1483"/>
                  </a:lnTo>
                  <a:cubicBezTo>
                    <a:pt x="3887" y="1508"/>
                    <a:pt x="3880" y="1562"/>
                    <a:pt x="3909" y="1593"/>
                  </a:cubicBezTo>
                  <a:cubicBezTo>
                    <a:pt x="3925" y="1612"/>
                    <a:pt x="3943" y="1618"/>
                    <a:pt x="3969" y="1618"/>
                  </a:cubicBezTo>
                  <a:cubicBezTo>
                    <a:pt x="3984" y="1618"/>
                    <a:pt x="4003" y="1612"/>
                    <a:pt x="4019" y="1599"/>
                  </a:cubicBezTo>
                  <a:lnTo>
                    <a:pt x="4437" y="1241"/>
                  </a:lnTo>
                  <a:cubicBezTo>
                    <a:pt x="4469" y="1216"/>
                    <a:pt x="4472" y="1162"/>
                    <a:pt x="4444" y="1131"/>
                  </a:cubicBezTo>
                  <a:lnTo>
                    <a:pt x="4444" y="1131"/>
                  </a:lnTo>
                  <a:cubicBezTo>
                    <a:pt x="4460" y="1148"/>
                    <a:pt x="4483" y="1158"/>
                    <a:pt x="4505" y="1158"/>
                  </a:cubicBezTo>
                  <a:cubicBezTo>
                    <a:pt x="4523" y="1158"/>
                    <a:pt x="4540" y="1152"/>
                    <a:pt x="4554" y="1140"/>
                  </a:cubicBezTo>
                  <a:lnTo>
                    <a:pt x="4614" y="1090"/>
                  </a:lnTo>
                  <a:cubicBezTo>
                    <a:pt x="4645" y="1061"/>
                    <a:pt x="4648" y="1011"/>
                    <a:pt x="4620" y="979"/>
                  </a:cubicBezTo>
                  <a:cubicBezTo>
                    <a:pt x="4606" y="962"/>
                    <a:pt x="4582" y="952"/>
                    <a:pt x="4559" y="952"/>
                  </a:cubicBezTo>
                  <a:close/>
                  <a:moveTo>
                    <a:pt x="3782" y="1617"/>
                  </a:moveTo>
                  <a:cubicBezTo>
                    <a:pt x="3764" y="1617"/>
                    <a:pt x="3747" y="1623"/>
                    <a:pt x="3733" y="1634"/>
                  </a:cubicBezTo>
                  <a:lnTo>
                    <a:pt x="3673" y="1688"/>
                  </a:lnTo>
                  <a:cubicBezTo>
                    <a:pt x="3641" y="1713"/>
                    <a:pt x="3638" y="1766"/>
                    <a:pt x="3666" y="1798"/>
                  </a:cubicBezTo>
                  <a:cubicBezTo>
                    <a:pt x="3650" y="1780"/>
                    <a:pt x="3627" y="1770"/>
                    <a:pt x="3605" y="1770"/>
                  </a:cubicBezTo>
                  <a:cubicBezTo>
                    <a:pt x="3587" y="1770"/>
                    <a:pt x="3570" y="1776"/>
                    <a:pt x="3556" y="1788"/>
                  </a:cubicBezTo>
                  <a:lnTo>
                    <a:pt x="3138" y="2147"/>
                  </a:lnTo>
                  <a:cubicBezTo>
                    <a:pt x="3106" y="2175"/>
                    <a:pt x="3103" y="2226"/>
                    <a:pt x="3132" y="2257"/>
                  </a:cubicBezTo>
                  <a:cubicBezTo>
                    <a:pt x="3147" y="2276"/>
                    <a:pt x="3166" y="2285"/>
                    <a:pt x="3188" y="2285"/>
                  </a:cubicBezTo>
                  <a:cubicBezTo>
                    <a:pt x="3210" y="2285"/>
                    <a:pt x="3229" y="2279"/>
                    <a:pt x="3242" y="2263"/>
                  </a:cubicBezTo>
                  <a:lnTo>
                    <a:pt x="3657" y="1908"/>
                  </a:lnTo>
                  <a:cubicBezTo>
                    <a:pt x="3688" y="1879"/>
                    <a:pt x="3692" y="1829"/>
                    <a:pt x="3666" y="1798"/>
                  </a:cubicBezTo>
                  <a:lnTo>
                    <a:pt x="3666" y="1798"/>
                  </a:lnTo>
                  <a:cubicBezTo>
                    <a:pt x="3680" y="1815"/>
                    <a:pt x="3702" y="1823"/>
                    <a:pt x="3724" y="1823"/>
                  </a:cubicBezTo>
                  <a:cubicBezTo>
                    <a:pt x="3743" y="1823"/>
                    <a:pt x="3762" y="1817"/>
                    <a:pt x="3777" y="1804"/>
                  </a:cubicBezTo>
                  <a:lnTo>
                    <a:pt x="3833" y="1754"/>
                  </a:lnTo>
                  <a:cubicBezTo>
                    <a:pt x="3865" y="1725"/>
                    <a:pt x="3871" y="1675"/>
                    <a:pt x="3843" y="1643"/>
                  </a:cubicBezTo>
                  <a:cubicBezTo>
                    <a:pt x="3827" y="1626"/>
                    <a:pt x="3804" y="1617"/>
                    <a:pt x="3782" y="1617"/>
                  </a:cubicBezTo>
                  <a:close/>
                  <a:moveTo>
                    <a:pt x="3010" y="2282"/>
                  </a:moveTo>
                  <a:cubicBezTo>
                    <a:pt x="2991" y="2282"/>
                    <a:pt x="2973" y="2288"/>
                    <a:pt x="2958" y="2301"/>
                  </a:cubicBezTo>
                  <a:lnTo>
                    <a:pt x="2899" y="2352"/>
                  </a:lnTo>
                  <a:cubicBezTo>
                    <a:pt x="2867" y="2380"/>
                    <a:pt x="2864" y="2430"/>
                    <a:pt x="2889" y="2462"/>
                  </a:cubicBezTo>
                  <a:cubicBezTo>
                    <a:pt x="2875" y="2444"/>
                    <a:pt x="2852" y="2435"/>
                    <a:pt x="2830" y="2435"/>
                  </a:cubicBezTo>
                  <a:cubicBezTo>
                    <a:pt x="2811" y="2435"/>
                    <a:pt x="2793" y="2441"/>
                    <a:pt x="2779" y="2452"/>
                  </a:cubicBezTo>
                  <a:lnTo>
                    <a:pt x="2364" y="2811"/>
                  </a:lnTo>
                  <a:cubicBezTo>
                    <a:pt x="2332" y="2839"/>
                    <a:pt x="2329" y="2890"/>
                    <a:pt x="2354" y="2921"/>
                  </a:cubicBezTo>
                  <a:cubicBezTo>
                    <a:pt x="2370" y="2940"/>
                    <a:pt x="2392" y="2949"/>
                    <a:pt x="2414" y="2949"/>
                  </a:cubicBezTo>
                  <a:cubicBezTo>
                    <a:pt x="2433" y="2949"/>
                    <a:pt x="2449" y="2946"/>
                    <a:pt x="2464" y="2931"/>
                  </a:cubicBezTo>
                  <a:lnTo>
                    <a:pt x="2883" y="2572"/>
                  </a:lnTo>
                  <a:cubicBezTo>
                    <a:pt x="2914" y="2543"/>
                    <a:pt x="2918" y="2493"/>
                    <a:pt x="2889" y="2462"/>
                  </a:cubicBezTo>
                  <a:lnTo>
                    <a:pt x="2889" y="2462"/>
                  </a:lnTo>
                  <a:cubicBezTo>
                    <a:pt x="2905" y="2479"/>
                    <a:pt x="2926" y="2487"/>
                    <a:pt x="2948" y="2487"/>
                  </a:cubicBezTo>
                  <a:cubicBezTo>
                    <a:pt x="2966" y="2487"/>
                    <a:pt x="2985" y="2481"/>
                    <a:pt x="2999" y="2468"/>
                  </a:cubicBezTo>
                  <a:lnTo>
                    <a:pt x="3059" y="2418"/>
                  </a:lnTo>
                  <a:cubicBezTo>
                    <a:pt x="3091" y="2389"/>
                    <a:pt x="3094" y="2339"/>
                    <a:pt x="3069" y="2307"/>
                  </a:cubicBezTo>
                  <a:cubicBezTo>
                    <a:pt x="3053" y="2290"/>
                    <a:pt x="3032" y="2282"/>
                    <a:pt x="3010" y="2282"/>
                  </a:cubicBezTo>
                  <a:close/>
                  <a:moveTo>
                    <a:pt x="2231" y="2950"/>
                  </a:moveTo>
                  <a:cubicBezTo>
                    <a:pt x="2213" y="2950"/>
                    <a:pt x="2195" y="2956"/>
                    <a:pt x="2181" y="2968"/>
                  </a:cubicBezTo>
                  <a:lnTo>
                    <a:pt x="2125" y="3019"/>
                  </a:lnTo>
                  <a:cubicBezTo>
                    <a:pt x="2093" y="3047"/>
                    <a:pt x="2087" y="3097"/>
                    <a:pt x="2115" y="3129"/>
                  </a:cubicBezTo>
                  <a:cubicBezTo>
                    <a:pt x="2100" y="3112"/>
                    <a:pt x="2078" y="3103"/>
                    <a:pt x="2056" y="3103"/>
                  </a:cubicBezTo>
                  <a:cubicBezTo>
                    <a:pt x="2038" y="3103"/>
                    <a:pt x="2019" y="3109"/>
                    <a:pt x="2005" y="3122"/>
                  </a:cubicBezTo>
                  <a:lnTo>
                    <a:pt x="1590" y="3481"/>
                  </a:lnTo>
                  <a:cubicBezTo>
                    <a:pt x="1558" y="3506"/>
                    <a:pt x="1552" y="3560"/>
                    <a:pt x="1580" y="3591"/>
                  </a:cubicBezTo>
                  <a:cubicBezTo>
                    <a:pt x="1596" y="3610"/>
                    <a:pt x="1615" y="3617"/>
                    <a:pt x="1640" y="3617"/>
                  </a:cubicBezTo>
                  <a:cubicBezTo>
                    <a:pt x="1656" y="3617"/>
                    <a:pt x="1675" y="3610"/>
                    <a:pt x="1690" y="3598"/>
                  </a:cubicBezTo>
                  <a:lnTo>
                    <a:pt x="2109" y="3239"/>
                  </a:lnTo>
                  <a:cubicBezTo>
                    <a:pt x="2140" y="3214"/>
                    <a:pt x="2143" y="3160"/>
                    <a:pt x="2115" y="3129"/>
                  </a:cubicBezTo>
                  <a:lnTo>
                    <a:pt x="2115" y="3129"/>
                  </a:lnTo>
                  <a:cubicBezTo>
                    <a:pt x="2131" y="3147"/>
                    <a:pt x="2154" y="3156"/>
                    <a:pt x="2177" y="3156"/>
                  </a:cubicBezTo>
                  <a:cubicBezTo>
                    <a:pt x="2194" y="3156"/>
                    <a:pt x="2212" y="3151"/>
                    <a:pt x="2225" y="3138"/>
                  </a:cubicBezTo>
                  <a:lnTo>
                    <a:pt x="2285" y="3088"/>
                  </a:lnTo>
                  <a:cubicBezTo>
                    <a:pt x="2316" y="3060"/>
                    <a:pt x="2320" y="3009"/>
                    <a:pt x="2291" y="2978"/>
                  </a:cubicBezTo>
                  <a:cubicBezTo>
                    <a:pt x="2277" y="2960"/>
                    <a:pt x="2254" y="2950"/>
                    <a:pt x="2231" y="2950"/>
                  </a:cubicBezTo>
                  <a:close/>
                  <a:moveTo>
                    <a:pt x="1453" y="3615"/>
                  </a:moveTo>
                  <a:cubicBezTo>
                    <a:pt x="1436" y="3615"/>
                    <a:pt x="1418" y="3621"/>
                    <a:pt x="1404" y="3632"/>
                  </a:cubicBezTo>
                  <a:lnTo>
                    <a:pt x="1344" y="3686"/>
                  </a:lnTo>
                  <a:cubicBezTo>
                    <a:pt x="1313" y="3711"/>
                    <a:pt x="1309" y="3764"/>
                    <a:pt x="1338" y="3796"/>
                  </a:cubicBezTo>
                  <a:cubicBezTo>
                    <a:pt x="1322" y="3778"/>
                    <a:pt x="1299" y="3768"/>
                    <a:pt x="1276" y="3768"/>
                  </a:cubicBezTo>
                  <a:cubicBezTo>
                    <a:pt x="1259" y="3768"/>
                    <a:pt x="1241" y="3774"/>
                    <a:pt x="1228" y="3786"/>
                  </a:cubicBezTo>
                  <a:lnTo>
                    <a:pt x="809" y="4145"/>
                  </a:lnTo>
                  <a:cubicBezTo>
                    <a:pt x="778" y="4174"/>
                    <a:pt x="775" y="4224"/>
                    <a:pt x="803" y="4255"/>
                  </a:cubicBezTo>
                  <a:cubicBezTo>
                    <a:pt x="819" y="4274"/>
                    <a:pt x="837" y="4284"/>
                    <a:pt x="859" y="4284"/>
                  </a:cubicBezTo>
                  <a:cubicBezTo>
                    <a:pt x="882" y="4284"/>
                    <a:pt x="900" y="4274"/>
                    <a:pt x="913" y="4262"/>
                  </a:cubicBezTo>
                  <a:lnTo>
                    <a:pt x="1328" y="3906"/>
                  </a:lnTo>
                  <a:cubicBezTo>
                    <a:pt x="1360" y="3878"/>
                    <a:pt x="1363" y="3827"/>
                    <a:pt x="1338" y="3796"/>
                  </a:cubicBezTo>
                  <a:lnTo>
                    <a:pt x="1338" y="3796"/>
                  </a:lnTo>
                  <a:cubicBezTo>
                    <a:pt x="1351" y="3813"/>
                    <a:pt x="1373" y="3822"/>
                    <a:pt x="1395" y="3822"/>
                  </a:cubicBezTo>
                  <a:cubicBezTo>
                    <a:pt x="1414" y="3822"/>
                    <a:pt x="1433" y="3815"/>
                    <a:pt x="1448" y="3802"/>
                  </a:cubicBezTo>
                  <a:lnTo>
                    <a:pt x="1505" y="3752"/>
                  </a:lnTo>
                  <a:cubicBezTo>
                    <a:pt x="1536" y="3724"/>
                    <a:pt x="1542" y="3673"/>
                    <a:pt x="1514" y="3642"/>
                  </a:cubicBezTo>
                  <a:cubicBezTo>
                    <a:pt x="1498" y="3624"/>
                    <a:pt x="1476" y="3615"/>
                    <a:pt x="1453" y="3615"/>
                  </a:cubicBezTo>
                  <a:close/>
                  <a:moveTo>
                    <a:pt x="681" y="4280"/>
                  </a:moveTo>
                  <a:cubicBezTo>
                    <a:pt x="663" y="4280"/>
                    <a:pt x="644" y="4286"/>
                    <a:pt x="630" y="4299"/>
                  </a:cubicBezTo>
                  <a:lnTo>
                    <a:pt x="570" y="4350"/>
                  </a:lnTo>
                  <a:cubicBezTo>
                    <a:pt x="539" y="4378"/>
                    <a:pt x="535" y="4428"/>
                    <a:pt x="561" y="4460"/>
                  </a:cubicBezTo>
                  <a:cubicBezTo>
                    <a:pt x="547" y="4442"/>
                    <a:pt x="524" y="4434"/>
                    <a:pt x="501" y="4434"/>
                  </a:cubicBezTo>
                  <a:cubicBezTo>
                    <a:pt x="483" y="4434"/>
                    <a:pt x="464" y="4439"/>
                    <a:pt x="450" y="4450"/>
                  </a:cubicBezTo>
                  <a:lnTo>
                    <a:pt x="35" y="4809"/>
                  </a:lnTo>
                  <a:cubicBezTo>
                    <a:pt x="4" y="4838"/>
                    <a:pt x="0" y="4888"/>
                    <a:pt x="26" y="4919"/>
                  </a:cubicBezTo>
                  <a:cubicBezTo>
                    <a:pt x="41" y="4938"/>
                    <a:pt x="63" y="4948"/>
                    <a:pt x="85" y="4948"/>
                  </a:cubicBezTo>
                  <a:cubicBezTo>
                    <a:pt x="104" y="4948"/>
                    <a:pt x="120" y="4945"/>
                    <a:pt x="136" y="4929"/>
                  </a:cubicBezTo>
                  <a:lnTo>
                    <a:pt x="554" y="4570"/>
                  </a:lnTo>
                  <a:cubicBezTo>
                    <a:pt x="586" y="4542"/>
                    <a:pt x="589" y="4491"/>
                    <a:pt x="561" y="4460"/>
                  </a:cubicBezTo>
                  <a:lnTo>
                    <a:pt x="561" y="4460"/>
                  </a:lnTo>
                  <a:cubicBezTo>
                    <a:pt x="576" y="4477"/>
                    <a:pt x="598" y="4486"/>
                    <a:pt x="619" y="4486"/>
                  </a:cubicBezTo>
                  <a:cubicBezTo>
                    <a:pt x="638" y="4486"/>
                    <a:pt x="656" y="4479"/>
                    <a:pt x="671" y="4466"/>
                  </a:cubicBezTo>
                  <a:lnTo>
                    <a:pt x="730" y="4416"/>
                  </a:lnTo>
                  <a:cubicBezTo>
                    <a:pt x="762" y="4388"/>
                    <a:pt x="765" y="4337"/>
                    <a:pt x="740" y="4306"/>
                  </a:cubicBezTo>
                  <a:cubicBezTo>
                    <a:pt x="725" y="4289"/>
                    <a:pt x="703" y="4280"/>
                    <a:pt x="681" y="428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33"/>
            <p:cNvSpPr/>
            <p:nvPr/>
          </p:nvSpPr>
          <p:spPr>
            <a:xfrm>
              <a:off x="3066352" y="850432"/>
              <a:ext cx="110606" cy="110368"/>
            </a:xfrm>
            <a:custGeom>
              <a:avLst/>
              <a:gdLst/>
              <a:ahLst/>
              <a:cxnLst/>
              <a:rect l="l" t="t" r="r" b="b"/>
              <a:pathLst>
                <a:path w="1395" h="1392" extrusionOk="0">
                  <a:moveTo>
                    <a:pt x="696" y="157"/>
                  </a:moveTo>
                  <a:cubicBezTo>
                    <a:pt x="992" y="157"/>
                    <a:pt x="1231" y="397"/>
                    <a:pt x="1237" y="696"/>
                  </a:cubicBezTo>
                  <a:cubicBezTo>
                    <a:pt x="1237" y="995"/>
                    <a:pt x="992" y="1234"/>
                    <a:pt x="696" y="1234"/>
                  </a:cubicBezTo>
                  <a:cubicBezTo>
                    <a:pt x="397" y="1234"/>
                    <a:pt x="158" y="991"/>
                    <a:pt x="158" y="696"/>
                  </a:cubicBezTo>
                  <a:cubicBezTo>
                    <a:pt x="158" y="397"/>
                    <a:pt x="404" y="157"/>
                    <a:pt x="696" y="157"/>
                  </a:cubicBezTo>
                  <a:close/>
                  <a:moveTo>
                    <a:pt x="696" y="0"/>
                  </a:moveTo>
                  <a:cubicBezTo>
                    <a:pt x="312" y="0"/>
                    <a:pt x="1" y="309"/>
                    <a:pt x="1" y="696"/>
                  </a:cubicBezTo>
                  <a:cubicBezTo>
                    <a:pt x="1" y="1080"/>
                    <a:pt x="315" y="1391"/>
                    <a:pt x="696" y="1391"/>
                  </a:cubicBezTo>
                  <a:cubicBezTo>
                    <a:pt x="1080" y="1391"/>
                    <a:pt x="1395" y="1080"/>
                    <a:pt x="1395" y="696"/>
                  </a:cubicBezTo>
                  <a:cubicBezTo>
                    <a:pt x="1395" y="309"/>
                    <a:pt x="1080" y="0"/>
                    <a:pt x="6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33"/>
            <p:cNvSpPr/>
            <p:nvPr/>
          </p:nvSpPr>
          <p:spPr>
            <a:xfrm>
              <a:off x="3202568" y="615109"/>
              <a:ext cx="136057" cy="136057"/>
            </a:xfrm>
            <a:custGeom>
              <a:avLst/>
              <a:gdLst/>
              <a:ahLst/>
              <a:cxnLst/>
              <a:rect l="l" t="t" r="r" b="b"/>
              <a:pathLst>
                <a:path w="1716" h="1716" extrusionOk="0">
                  <a:moveTo>
                    <a:pt x="860" y="240"/>
                  </a:moveTo>
                  <a:lnTo>
                    <a:pt x="1068" y="617"/>
                  </a:lnTo>
                  <a:cubicBezTo>
                    <a:pt x="1077" y="630"/>
                    <a:pt x="1087" y="643"/>
                    <a:pt x="1099" y="649"/>
                  </a:cubicBezTo>
                  <a:lnTo>
                    <a:pt x="1477" y="860"/>
                  </a:lnTo>
                  <a:lnTo>
                    <a:pt x="1099" y="1067"/>
                  </a:lnTo>
                  <a:cubicBezTo>
                    <a:pt x="1087" y="1074"/>
                    <a:pt x="1077" y="1086"/>
                    <a:pt x="1068" y="1099"/>
                  </a:cubicBezTo>
                  <a:lnTo>
                    <a:pt x="860" y="1477"/>
                  </a:lnTo>
                  <a:lnTo>
                    <a:pt x="652" y="1099"/>
                  </a:lnTo>
                  <a:cubicBezTo>
                    <a:pt x="643" y="1086"/>
                    <a:pt x="630" y="1074"/>
                    <a:pt x="621" y="1067"/>
                  </a:cubicBezTo>
                  <a:lnTo>
                    <a:pt x="243" y="860"/>
                  </a:lnTo>
                  <a:lnTo>
                    <a:pt x="621" y="649"/>
                  </a:lnTo>
                  <a:cubicBezTo>
                    <a:pt x="630" y="643"/>
                    <a:pt x="643" y="630"/>
                    <a:pt x="652" y="617"/>
                  </a:cubicBezTo>
                  <a:lnTo>
                    <a:pt x="860" y="240"/>
                  </a:lnTo>
                  <a:close/>
                  <a:moveTo>
                    <a:pt x="860" y="1"/>
                  </a:moveTo>
                  <a:cubicBezTo>
                    <a:pt x="829" y="1"/>
                    <a:pt x="803" y="16"/>
                    <a:pt x="788" y="42"/>
                  </a:cubicBezTo>
                  <a:lnTo>
                    <a:pt x="526" y="523"/>
                  </a:lnTo>
                  <a:lnTo>
                    <a:pt x="42" y="787"/>
                  </a:lnTo>
                  <a:cubicBezTo>
                    <a:pt x="17" y="803"/>
                    <a:pt x="1" y="828"/>
                    <a:pt x="1" y="860"/>
                  </a:cubicBezTo>
                  <a:cubicBezTo>
                    <a:pt x="1" y="891"/>
                    <a:pt x="17" y="913"/>
                    <a:pt x="42" y="929"/>
                  </a:cubicBezTo>
                  <a:lnTo>
                    <a:pt x="526" y="1193"/>
                  </a:lnTo>
                  <a:lnTo>
                    <a:pt x="788" y="1678"/>
                  </a:lnTo>
                  <a:cubicBezTo>
                    <a:pt x="803" y="1700"/>
                    <a:pt x="832" y="1716"/>
                    <a:pt x="860" y="1716"/>
                  </a:cubicBezTo>
                  <a:cubicBezTo>
                    <a:pt x="888" y="1716"/>
                    <a:pt x="914" y="1700"/>
                    <a:pt x="929" y="1678"/>
                  </a:cubicBezTo>
                  <a:lnTo>
                    <a:pt x="1194" y="1193"/>
                  </a:lnTo>
                  <a:lnTo>
                    <a:pt x="1678" y="929"/>
                  </a:lnTo>
                  <a:cubicBezTo>
                    <a:pt x="1700" y="913"/>
                    <a:pt x="1716" y="891"/>
                    <a:pt x="1716" y="860"/>
                  </a:cubicBezTo>
                  <a:cubicBezTo>
                    <a:pt x="1716" y="828"/>
                    <a:pt x="1700" y="803"/>
                    <a:pt x="1678" y="787"/>
                  </a:cubicBezTo>
                  <a:lnTo>
                    <a:pt x="1194" y="523"/>
                  </a:lnTo>
                  <a:lnTo>
                    <a:pt x="929" y="42"/>
                  </a:lnTo>
                  <a:cubicBezTo>
                    <a:pt x="914" y="16"/>
                    <a:pt x="892"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33"/>
            <p:cNvSpPr/>
            <p:nvPr/>
          </p:nvSpPr>
          <p:spPr>
            <a:xfrm>
              <a:off x="3275988" y="913307"/>
              <a:ext cx="96889" cy="96889"/>
            </a:xfrm>
            <a:custGeom>
              <a:avLst/>
              <a:gdLst/>
              <a:ahLst/>
              <a:cxnLst/>
              <a:rect l="l" t="t" r="r" b="b"/>
              <a:pathLst>
                <a:path w="1222" h="1222" extrusionOk="0">
                  <a:moveTo>
                    <a:pt x="611" y="246"/>
                  </a:moveTo>
                  <a:lnTo>
                    <a:pt x="727" y="460"/>
                  </a:lnTo>
                  <a:cubicBezTo>
                    <a:pt x="736" y="472"/>
                    <a:pt x="749" y="485"/>
                    <a:pt x="759" y="491"/>
                  </a:cubicBezTo>
                  <a:lnTo>
                    <a:pt x="976" y="611"/>
                  </a:lnTo>
                  <a:lnTo>
                    <a:pt x="759" y="727"/>
                  </a:lnTo>
                  <a:cubicBezTo>
                    <a:pt x="749" y="737"/>
                    <a:pt x="736" y="749"/>
                    <a:pt x="727" y="759"/>
                  </a:cubicBezTo>
                  <a:lnTo>
                    <a:pt x="611" y="976"/>
                  </a:lnTo>
                  <a:lnTo>
                    <a:pt x="491" y="759"/>
                  </a:lnTo>
                  <a:cubicBezTo>
                    <a:pt x="485" y="749"/>
                    <a:pt x="472" y="737"/>
                    <a:pt x="460" y="727"/>
                  </a:cubicBezTo>
                  <a:lnTo>
                    <a:pt x="246" y="611"/>
                  </a:lnTo>
                  <a:lnTo>
                    <a:pt x="460" y="491"/>
                  </a:lnTo>
                  <a:cubicBezTo>
                    <a:pt x="472" y="485"/>
                    <a:pt x="485" y="472"/>
                    <a:pt x="491" y="460"/>
                  </a:cubicBezTo>
                  <a:lnTo>
                    <a:pt x="611" y="246"/>
                  </a:lnTo>
                  <a:close/>
                  <a:moveTo>
                    <a:pt x="611" y="0"/>
                  </a:moveTo>
                  <a:cubicBezTo>
                    <a:pt x="579" y="0"/>
                    <a:pt x="554" y="16"/>
                    <a:pt x="538" y="41"/>
                  </a:cubicBezTo>
                  <a:lnTo>
                    <a:pt x="362" y="362"/>
                  </a:lnTo>
                  <a:lnTo>
                    <a:pt x="41" y="538"/>
                  </a:lnTo>
                  <a:cubicBezTo>
                    <a:pt x="16" y="554"/>
                    <a:pt x="0" y="579"/>
                    <a:pt x="0" y="611"/>
                  </a:cubicBezTo>
                  <a:cubicBezTo>
                    <a:pt x="0" y="642"/>
                    <a:pt x="16" y="664"/>
                    <a:pt x="41" y="680"/>
                  </a:cubicBezTo>
                  <a:lnTo>
                    <a:pt x="362" y="859"/>
                  </a:lnTo>
                  <a:lnTo>
                    <a:pt x="538" y="1180"/>
                  </a:lnTo>
                  <a:cubicBezTo>
                    <a:pt x="554" y="1205"/>
                    <a:pt x="582" y="1221"/>
                    <a:pt x="611" y="1221"/>
                  </a:cubicBezTo>
                  <a:cubicBezTo>
                    <a:pt x="639" y="1221"/>
                    <a:pt x="664" y="1205"/>
                    <a:pt x="680" y="1180"/>
                  </a:cubicBezTo>
                  <a:lnTo>
                    <a:pt x="859" y="859"/>
                  </a:lnTo>
                  <a:lnTo>
                    <a:pt x="1180" y="680"/>
                  </a:lnTo>
                  <a:cubicBezTo>
                    <a:pt x="1205" y="664"/>
                    <a:pt x="1221" y="642"/>
                    <a:pt x="1221" y="611"/>
                  </a:cubicBezTo>
                  <a:cubicBezTo>
                    <a:pt x="1221" y="579"/>
                    <a:pt x="1205" y="554"/>
                    <a:pt x="1180" y="538"/>
                  </a:cubicBezTo>
                  <a:lnTo>
                    <a:pt x="859" y="362"/>
                  </a:lnTo>
                  <a:lnTo>
                    <a:pt x="680" y="41"/>
                  </a:lnTo>
                  <a:cubicBezTo>
                    <a:pt x="664" y="16"/>
                    <a:pt x="642" y="0"/>
                    <a:pt x="6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33"/>
            <p:cNvSpPr/>
            <p:nvPr/>
          </p:nvSpPr>
          <p:spPr>
            <a:xfrm>
              <a:off x="3075391" y="1057529"/>
              <a:ext cx="53202" cy="52964"/>
            </a:xfrm>
            <a:custGeom>
              <a:avLst/>
              <a:gdLst/>
              <a:ahLst/>
              <a:cxnLst/>
              <a:rect l="l" t="t" r="r" b="b"/>
              <a:pathLst>
                <a:path w="671" h="668" extrusionOk="0">
                  <a:moveTo>
                    <a:pt x="337" y="242"/>
                  </a:moveTo>
                  <a:lnTo>
                    <a:pt x="356" y="283"/>
                  </a:lnTo>
                  <a:cubicBezTo>
                    <a:pt x="362" y="293"/>
                    <a:pt x="375" y="305"/>
                    <a:pt x="387" y="315"/>
                  </a:cubicBezTo>
                  <a:lnTo>
                    <a:pt x="425" y="334"/>
                  </a:lnTo>
                  <a:lnTo>
                    <a:pt x="387" y="352"/>
                  </a:lnTo>
                  <a:cubicBezTo>
                    <a:pt x="375" y="362"/>
                    <a:pt x="362" y="371"/>
                    <a:pt x="356" y="384"/>
                  </a:cubicBezTo>
                  <a:lnTo>
                    <a:pt x="337" y="425"/>
                  </a:lnTo>
                  <a:lnTo>
                    <a:pt x="315" y="384"/>
                  </a:lnTo>
                  <a:cubicBezTo>
                    <a:pt x="308" y="371"/>
                    <a:pt x="296" y="362"/>
                    <a:pt x="283" y="352"/>
                  </a:cubicBezTo>
                  <a:lnTo>
                    <a:pt x="246" y="334"/>
                  </a:lnTo>
                  <a:lnTo>
                    <a:pt x="283" y="315"/>
                  </a:lnTo>
                  <a:cubicBezTo>
                    <a:pt x="296" y="305"/>
                    <a:pt x="308" y="293"/>
                    <a:pt x="315" y="283"/>
                  </a:cubicBezTo>
                  <a:lnTo>
                    <a:pt x="337" y="242"/>
                  </a:lnTo>
                  <a:close/>
                  <a:moveTo>
                    <a:pt x="337" y="0"/>
                  </a:moveTo>
                  <a:cubicBezTo>
                    <a:pt x="305" y="0"/>
                    <a:pt x="280" y="16"/>
                    <a:pt x="264" y="38"/>
                  </a:cubicBezTo>
                  <a:lnTo>
                    <a:pt x="186" y="183"/>
                  </a:lnTo>
                  <a:lnTo>
                    <a:pt x="41" y="261"/>
                  </a:lnTo>
                  <a:cubicBezTo>
                    <a:pt x="16" y="277"/>
                    <a:pt x="0" y="302"/>
                    <a:pt x="0" y="334"/>
                  </a:cubicBezTo>
                  <a:cubicBezTo>
                    <a:pt x="0" y="365"/>
                    <a:pt x="16" y="387"/>
                    <a:pt x="41" y="403"/>
                  </a:cubicBezTo>
                  <a:lnTo>
                    <a:pt x="186" y="481"/>
                  </a:lnTo>
                  <a:lnTo>
                    <a:pt x="264" y="629"/>
                  </a:lnTo>
                  <a:cubicBezTo>
                    <a:pt x="280" y="651"/>
                    <a:pt x="308" y="667"/>
                    <a:pt x="337" y="667"/>
                  </a:cubicBezTo>
                  <a:cubicBezTo>
                    <a:pt x="362" y="667"/>
                    <a:pt x="390" y="651"/>
                    <a:pt x="406" y="629"/>
                  </a:cubicBezTo>
                  <a:lnTo>
                    <a:pt x="485" y="481"/>
                  </a:lnTo>
                  <a:lnTo>
                    <a:pt x="629" y="403"/>
                  </a:lnTo>
                  <a:cubicBezTo>
                    <a:pt x="655" y="387"/>
                    <a:pt x="670" y="365"/>
                    <a:pt x="670" y="334"/>
                  </a:cubicBezTo>
                  <a:cubicBezTo>
                    <a:pt x="670" y="302"/>
                    <a:pt x="655" y="277"/>
                    <a:pt x="629" y="261"/>
                  </a:cubicBezTo>
                  <a:lnTo>
                    <a:pt x="485" y="183"/>
                  </a:lnTo>
                  <a:lnTo>
                    <a:pt x="406" y="38"/>
                  </a:lnTo>
                  <a:cubicBezTo>
                    <a:pt x="390" y="16"/>
                    <a:pt x="368" y="0"/>
                    <a:pt x="33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33"/>
            <p:cNvSpPr/>
            <p:nvPr/>
          </p:nvSpPr>
          <p:spPr>
            <a:xfrm>
              <a:off x="3087046" y="460420"/>
              <a:ext cx="39247" cy="39247"/>
            </a:xfrm>
            <a:custGeom>
              <a:avLst/>
              <a:gdLst/>
              <a:ahLst/>
              <a:cxnLst/>
              <a:rect l="l" t="t" r="r" b="b"/>
              <a:pathLst>
                <a:path w="495" h="495" extrusionOk="0">
                  <a:moveTo>
                    <a:pt x="246" y="1"/>
                  </a:moveTo>
                  <a:cubicBezTo>
                    <a:pt x="111" y="1"/>
                    <a:pt x="1" y="111"/>
                    <a:pt x="1" y="249"/>
                  </a:cubicBezTo>
                  <a:cubicBezTo>
                    <a:pt x="1" y="385"/>
                    <a:pt x="111" y="495"/>
                    <a:pt x="246" y="495"/>
                  </a:cubicBezTo>
                  <a:cubicBezTo>
                    <a:pt x="385" y="495"/>
                    <a:pt x="495" y="385"/>
                    <a:pt x="495" y="249"/>
                  </a:cubicBezTo>
                  <a:cubicBezTo>
                    <a:pt x="495" y="111"/>
                    <a:pt x="385" y="1"/>
                    <a:pt x="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33"/>
            <p:cNvSpPr/>
            <p:nvPr/>
          </p:nvSpPr>
          <p:spPr>
            <a:xfrm>
              <a:off x="2877015" y="536298"/>
              <a:ext cx="34490" cy="34252"/>
            </a:xfrm>
            <a:custGeom>
              <a:avLst/>
              <a:gdLst/>
              <a:ahLst/>
              <a:cxnLst/>
              <a:rect l="l" t="t" r="r" b="b"/>
              <a:pathLst>
                <a:path w="435" h="432" extrusionOk="0">
                  <a:moveTo>
                    <a:pt x="217" y="0"/>
                  </a:moveTo>
                  <a:cubicBezTo>
                    <a:pt x="101" y="0"/>
                    <a:pt x="0" y="98"/>
                    <a:pt x="0" y="214"/>
                  </a:cubicBezTo>
                  <a:cubicBezTo>
                    <a:pt x="0" y="334"/>
                    <a:pt x="101" y="431"/>
                    <a:pt x="217" y="431"/>
                  </a:cubicBezTo>
                  <a:cubicBezTo>
                    <a:pt x="337" y="431"/>
                    <a:pt x="435" y="334"/>
                    <a:pt x="435" y="214"/>
                  </a:cubicBezTo>
                  <a:cubicBezTo>
                    <a:pt x="435" y="98"/>
                    <a:pt x="337" y="0"/>
                    <a:pt x="2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33"/>
            <p:cNvSpPr/>
            <p:nvPr/>
          </p:nvSpPr>
          <p:spPr>
            <a:xfrm>
              <a:off x="2380756" y="436238"/>
              <a:ext cx="39485" cy="39247"/>
            </a:xfrm>
            <a:custGeom>
              <a:avLst/>
              <a:gdLst/>
              <a:ahLst/>
              <a:cxnLst/>
              <a:rect l="l" t="t" r="r" b="b"/>
              <a:pathLst>
                <a:path w="498" h="495" extrusionOk="0">
                  <a:moveTo>
                    <a:pt x="249" y="0"/>
                  </a:moveTo>
                  <a:cubicBezTo>
                    <a:pt x="114" y="0"/>
                    <a:pt x="0" y="111"/>
                    <a:pt x="0" y="246"/>
                  </a:cubicBezTo>
                  <a:cubicBezTo>
                    <a:pt x="0" y="384"/>
                    <a:pt x="114" y="494"/>
                    <a:pt x="249" y="494"/>
                  </a:cubicBezTo>
                  <a:cubicBezTo>
                    <a:pt x="387" y="494"/>
                    <a:pt x="497" y="384"/>
                    <a:pt x="497" y="246"/>
                  </a:cubicBezTo>
                  <a:cubicBezTo>
                    <a:pt x="497" y="111"/>
                    <a:pt x="387" y="0"/>
                    <a:pt x="2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33"/>
            <p:cNvSpPr/>
            <p:nvPr/>
          </p:nvSpPr>
          <p:spPr>
            <a:xfrm>
              <a:off x="2898977" y="917509"/>
              <a:ext cx="39247" cy="39485"/>
            </a:xfrm>
            <a:custGeom>
              <a:avLst/>
              <a:gdLst/>
              <a:ahLst/>
              <a:cxnLst/>
              <a:rect l="l" t="t" r="r" b="b"/>
              <a:pathLst>
                <a:path w="495" h="498" extrusionOk="0">
                  <a:moveTo>
                    <a:pt x="249" y="1"/>
                  </a:moveTo>
                  <a:cubicBezTo>
                    <a:pt x="110" y="1"/>
                    <a:pt x="0" y="114"/>
                    <a:pt x="0" y="249"/>
                  </a:cubicBezTo>
                  <a:cubicBezTo>
                    <a:pt x="0" y="388"/>
                    <a:pt x="110" y="498"/>
                    <a:pt x="249" y="498"/>
                  </a:cubicBezTo>
                  <a:cubicBezTo>
                    <a:pt x="384" y="498"/>
                    <a:pt x="494" y="388"/>
                    <a:pt x="494" y="249"/>
                  </a:cubicBezTo>
                  <a:cubicBezTo>
                    <a:pt x="494" y="114"/>
                    <a:pt x="384" y="1"/>
                    <a:pt x="2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33"/>
            <p:cNvSpPr/>
            <p:nvPr/>
          </p:nvSpPr>
          <p:spPr>
            <a:xfrm>
              <a:off x="1648936" y="576258"/>
              <a:ext cx="163967" cy="415229"/>
            </a:xfrm>
            <a:custGeom>
              <a:avLst/>
              <a:gdLst/>
              <a:ahLst/>
              <a:cxnLst/>
              <a:rect l="l" t="t" r="r" b="b"/>
              <a:pathLst>
                <a:path w="2068" h="5237" extrusionOk="0">
                  <a:moveTo>
                    <a:pt x="89" y="1"/>
                  </a:moveTo>
                  <a:cubicBezTo>
                    <a:pt x="81" y="1"/>
                    <a:pt x="72" y="3"/>
                    <a:pt x="63" y="6"/>
                  </a:cubicBezTo>
                  <a:cubicBezTo>
                    <a:pt x="19" y="22"/>
                    <a:pt x="0" y="69"/>
                    <a:pt x="16" y="110"/>
                  </a:cubicBezTo>
                  <a:lnTo>
                    <a:pt x="123" y="393"/>
                  </a:lnTo>
                  <a:cubicBezTo>
                    <a:pt x="133" y="425"/>
                    <a:pt x="164" y="443"/>
                    <a:pt x="196" y="443"/>
                  </a:cubicBezTo>
                  <a:cubicBezTo>
                    <a:pt x="205" y="443"/>
                    <a:pt x="218" y="443"/>
                    <a:pt x="224" y="440"/>
                  </a:cubicBezTo>
                  <a:cubicBezTo>
                    <a:pt x="268" y="425"/>
                    <a:pt x="287" y="377"/>
                    <a:pt x="271" y="336"/>
                  </a:cubicBezTo>
                  <a:lnTo>
                    <a:pt x="164" y="53"/>
                  </a:lnTo>
                  <a:cubicBezTo>
                    <a:pt x="152" y="21"/>
                    <a:pt x="120" y="1"/>
                    <a:pt x="89" y="1"/>
                  </a:cubicBezTo>
                  <a:close/>
                  <a:moveTo>
                    <a:pt x="278" y="504"/>
                  </a:moveTo>
                  <a:cubicBezTo>
                    <a:pt x="269" y="504"/>
                    <a:pt x="261" y="506"/>
                    <a:pt x="252" y="510"/>
                  </a:cubicBezTo>
                  <a:cubicBezTo>
                    <a:pt x="208" y="525"/>
                    <a:pt x="189" y="572"/>
                    <a:pt x="205" y="613"/>
                  </a:cubicBezTo>
                  <a:lnTo>
                    <a:pt x="233" y="689"/>
                  </a:lnTo>
                  <a:cubicBezTo>
                    <a:pt x="243" y="720"/>
                    <a:pt x="274" y="739"/>
                    <a:pt x="306" y="739"/>
                  </a:cubicBezTo>
                  <a:cubicBezTo>
                    <a:pt x="314" y="739"/>
                    <a:pt x="324" y="739"/>
                    <a:pt x="331" y="737"/>
                  </a:cubicBezTo>
                  <a:lnTo>
                    <a:pt x="331" y="737"/>
                  </a:lnTo>
                  <a:cubicBezTo>
                    <a:pt x="289" y="754"/>
                    <a:pt x="272" y="800"/>
                    <a:pt x="287" y="837"/>
                  </a:cubicBezTo>
                  <a:lnTo>
                    <a:pt x="479" y="1353"/>
                  </a:lnTo>
                  <a:cubicBezTo>
                    <a:pt x="491" y="1384"/>
                    <a:pt x="523" y="1403"/>
                    <a:pt x="554" y="1403"/>
                  </a:cubicBezTo>
                  <a:cubicBezTo>
                    <a:pt x="564" y="1403"/>
                    <a:pt x="570" y="1400"/>
                    <a:pt x="583" y="1400"/>
                  </a:cubicBezTo>
                  <a:cubicBezTo>
                    <a:pt x="627" y="1384"/>
                    <a:pt x="646" y="1337"/>
                    <a:pt x="630" y="1296"/>
                  </a:cubicBezTo>
                  <a:lnTo>
                    <a:pt x="438" y="783"/>
                  </a:lnTo>
                  <a:cubicBezTo>
                    <a:pt x="426" y="750"/>
                    <a:pt x="395" y="731"/>
                    <a:pt x="363" y="731"/>
                  </a:cubicBezTo>
                  <a:cubicBezTo>
                    <a:pt x="354" y="731"/>
                    <a:pt x="345" y="732"/>
                    <a:pt x="336" y="735"/>
                  </a:cubicBezTo>
                  <a:lnTo>
                    <a:pt x="336" y="735"/>
                  </a:lnTo>
                  <a:cubicBezTo>
                    <a:pt x="379" y="719"/>
                    <a:pt x="397" y="673"/>
                    <a:pt x="381" y="632"/>
                  </a:cubicBezTo>
                  <a:lnTo>
                    <a:pt x="353" y="557"/>
                  </a:lnTo>
                  <a:cubicBezTo>
                    <a:pt x="341" y="525"/>
                    <a:pt x="309" y="504"/>
                    <a:pt x="278" y="504"/>
                  </a:cubicBezTo>
                  <a:close/>
                  <a:moveTo>
                    <a:pt x="634" y="1461"/>
                  </a:moveTo>
                  <a:cubicBezTo>
                    <a:pt x="624" y="1461"/>
                    <a:pt x="614" y="1462"/>
                    <a:pt x="605" y="1466"/>
                  </a:cubicBezTo>
                  <a:cubicBezTo>
                    <a:pt x="564" y="1482"/>
                    <a:pt x="542" y="1529"/>
                    <a:pt x="557" y="1570"/>
                  </a:cubicBezTo>
                  <a:lnTo>
                    <a:pt x="586" y="1642"/>
                  </a:lnTo>
                  <a:cubicBezTo>
                    <a:pt x="596" y="1674"/>
                    <a:pt x="626" y="1695"/>
                    <a:pt x="657" y="1695"/>
                  </a:cubicBezTo>
                  <a:cubicBezTo>
                    <a:pt x="666" y="1695"/>
                    <a:pt x="675" y="1693"/>
                    <a:pt x="683" y="1690"/>
                  </a:cubicBezTo>
                  <a:lnTo>
                    <a:pt x="683" y="1690"/>
                  </a:lnTo>
                  <a:cubicBezTo>
                    <a:pt x="646" y="1705"/>
                    <a:pt x="627" y="1753"/>
                    <a:pt x="642" y="1793"/>
                  </a:cubicBezTo>
                  <a:lnTo>
                    <a:pt x="834" y="2310"/>
                  </a:lnTo>
                  <a:cubicBezTo>
                    <a:pt x="847" y="2341"/>
                    <a:pt x="878" y="2360"/>
                    <a:pt x="910" y="2360"/>
                  </a:cubicBezTo>
                  <a:cubicBezTo>
                    <a:pt x="919" y="2360"/>
                    <a:pt x="929" y="2360"/>
                    <a:pt x="935" y="2357"/>
                  </a:cubicBezTo>
                  <a:cubicBezTo>
                    <a:pt x="979" y="2341"/>
                    <a:pt x="998" y="2294"/>
                    <a:pt x="982" y="2253"/>
                  </a:cubicBezTo>
                  <a:lnTo>
                    <a:pt x="790" y="1737"/>
                  </a:lnTo>
                  <a:cubicBezTo>
                    <a:pt x="780" y="1707"/>
                    <a:pt x="749" y="1685"/>
                    <a:pt x="717" y="1685"/>
                  </a:cubicBezTo>
                  <a:cubicBezTo>
                    <a:pt x="709" y="1685"/>
                    <a:pt x="701" y="1686"/>
                    <a:pt x="693" y="1690"/>
                  </a:cubicBezTo>
                  <a:cubicBezTo>
                    <a:pt x="731" y="1674"/>
                    <a:pt x="753" y="1627"/>
                    <a:pt x="737" y="1589"/>
                  </a:cubicBezTo>
                  <a:lnTo>
                    <a:pt x="709" y="1513"/>
                  </a:lnTo>
                  <a:cubicBezTo>
                    <a:pt x="696" y="1480"/>
                    <a:pt x="666" y="1461"/>
                    <a:pt x="634" y="1461"/>
                  </a:cubicBezTo>
                  <a:close/>
                  <a:moveTo>
                    <a:pt x="993" y="2420"/>
                  </a:moveTo>
                  <a:cubicBezTo>
                    <a:pt x="983" y="2420"/>
                    <a:pt x="973" y="2422"/>
                    <a:pt x="963" y="2426"/>
                  </a:cubicBezTo>
                  <a:cubicBezTo>
                    <a:pt x="919" y="2442"/>
                    <a:pt x="900" y="2489"/>
                    <a:pt x="916" y="2530"/>
                  </a:cubicBezTo>
                  <a:lnTo>
                    <a:pt x="945" y="2602"/>
                  </a:lnTo>
                  <a:cubicBezTo>
                    <a:pt x="954" y="2634"/>
                    <a:pt x="985" y="2656"/>
                    <a:pt x="1017" y="2656"/>
                  </a:cubicBezTo>
                  <a:cubicBezTo>
                    <a:pt x="1023" y="2656"/>
                    <a:pt x="1029" y="2656"/>
                    <a:pt x="1034" y="2655"/>
                  </a:cubicBezTo>
                  <a:lnTo>
                    <a:pt x="1034" y="2655"/>
                  </a:lnTo>
                  <a:cubicBezTo>
                    <a:pt x="1000" y="2674"/>
                    <a:pt x="984" y="2716"/>
                    <a:pt x="998" y="2753"/>
                  </a:cubicBezTo>
                  <a:lnTo>
                    <a:pt x="1193" y="3269"/>
                  </a:lnTo>
                  <a:cubicBezTo>
                    <a:pt x="1203" y="3301"/>
                    <a:pt x="1234" y="3320"/>
                    <a:pt x="1266" y="3320"/>
                  </a:cubicBezTo>
                  <a:cubicBezTo>
                    <a:pt x="1275" y="3320"/>
                    <a:pt x="1288" y="3320"/>
                    <a:pt x="1294" y="3317"/>
                  </a:cubicBezTo>
                  <a:cubicBezTo>
                    <a:pt x="1338" y="3301"/>
                    <a:pt x="1357" y="3254"/>
                    <a:pt x="1341" y="3213"/>
                  </a:cubicBezTo>
                  <a:lnTo>
                    <a:pt x="1149" y="2697"/>
                  </a:lnTo>
                  <a:cubicBezTo>
                    <a:pt x="1137" y="2665"/>
                    <a:pt x="1105" y="2644"/>
                    <a:pt x="1073" y="2644"/>
                  </a:cubicBezTo>
                  <a:cubicBezTo>
                    <a:pt x="1064" y="2644"/>
                    <a:pt x="1056" y="2646"/>
                    <a:pt x="1047" y="2649"/>
                  </a:cubicBezTo>
                  <a:lnTo>
                    <a:pt x="1047" y="2649"/>
                  </a:lnTo>
                  <a:cubicBezTo>
                    <a:pt x="1090" y="2632"/>
                    <a:pt x="1108" y="2586"/>
                    <a:pt x="1092" y="2549"/>
                  </a:cubicBezTo>
                  <a:lnTo>
                    <a:pt x="1067" y="2473"/>
                  </a:lnTo>
                  <a:cubicBezTo>
                    <a:pt x="1055" y="2439"/>
                    <a:pt x="1025" y="2420"/>
                    <a:pt x="993" y="2420"/>
                  </a:cubicBezTo>
                  <a:close/>
                  <a:moveTo>
                    <a:pt x="1350" y="3380"/>
                  </a:moveTo>
                  <a:cubicBezTo>
                    <a:pt x="1340" y="3380"/>
                    <a:pt x="1331" y="3382"/>
                    <a:pt x="1322" y="3386"/>
                  </a:cubicBezTo>
                  <a:cubicBezTo>
                    <a:pt x="1278" y="3401"/>
                    <a:pt x="1259" y="3449"/>
                    <a:pt x="1275" y="3490"/>
                  </a:cubicBezTo>
                  <a:lnTo>
                    <a:pt x="1303" y="3562"/>
                  </a:lnTo>
                  <a:cubicBezTo>
                    <a:pt x="1313" y="3593"/>
                    <a:pt x="1344" y="3615"/>
                    <a:pt x="1376" y="3615"/>
                  </a:cubicBezTo>
                  <a:cubicBezTo>
                    <a:pt x="1381" y="3615"/>
                    <a:pt x="1387" y="3615"/>
                    <a:pt x="1392" y="3615"/>
                  </a:cubicBezTo>
                  <a:lnTo>
                    <a:pt x="1392" y="3615"/>
                  </a:lnTo>
                  <a:cubicBezTo>
                    <a:pt x="1357" y="3634"/>
                    <a:pt x="1343" y="3676"/>
                    <a:pt x="1357" y="3713"/>
                  </a:cubicBezTo>
                  <a:lnTo>
                    <a:pt x="1549" y="4229"/>
                  </a:lnTo>
                  <a:cubicBezTo>
                    <a:pt x="1561" y="4261"/>
                    <a:pt x="1593" y="4279"/>
                    <a:pt x="1624" y="4279"/>
                  </a:cubicBezTo>
                  <a:cubicBezTo>
                    <a:pt x="1634" y="4279"/>
                    <a:pt x="1640" y="4276"/>
                    <a:pt x="1653" y="4276"/>
                  </a:cubicBezTo>
                  <a:cubicBezTo>
                    <a:pt x="1697" y="4261"/>
                    <a:pt x="1716" y="4213"/>
                    <a:pt x="1700" y="4172"/>
                  </a:cubicBezTo>
                  <a:lnTo>
                    <a:pt x="1508" y="3656"/>
                  </a:lnTo>
                  <a:cubicBezTo>
                    <a:pt x="1496" y="3625"/>
                    <a:pt x="1464" y="3604"/>
                    <a:pt x="1432" y="3604"/>
                  </a:cubicBezTo>
                  <a:cubicBezTo>
                    <a:pt x="1423" y="3604"/>
                    <a:pt x="1414" y="3606"/>
                    <a:pt x="1406" y="3609"/>
                  </a:cubicBezTo>
                  <a:lnTo>
                    <a:pt x="1406" y="3609"/>
                  </a:lnTo>
                  <a:cubicBezTo>
                    <a:pt x="1449" y="3592"/>
                    <a:pt x="1467" y="3546"/>
                    <a:pt x="1451" y="3508"/>
                  </a:cubicBezTo>
                  <a:lnTo>
                    <a:pt x="1423" y="3433"/>
                  </a:lnTo>
                  <a:cubicBezTo>
                    <a:pt x="1411" y="3399"/>
                    <a:pt x="1380" y="3380"/>
                    <a:pt x="1350" y="3380"/>
                  </a:cubicBezTo>
                  <a:close/>
                  <a:moveTo>
                    <a:pt x="1704" y="4337"/>
                  </a:moveTo>
                  <a:cubicBezTo>
                    <a:pt x="1694" y="4337"/>
                    <a:pt x="1684" y="4339"/>
                    <a:pt x="1675" y="4342"/>
                  </a:cubicBezTo>
                  <a:cubicBezTo>
                    <a:pt x="1634" y="4358"/>
                    <a:pt x="1612" y="4405"/>
                    <a:pt x="1627" y="4443"/>
                  </a:cubicBezTo>
                  <a:lnTo>
                    <a:pt x="1656" y="4519"/>
                  </a:lnTo>
                  <a:cubicBezTo>
                    <a:pt x="1666" y="4551"/>
                    <a:pt x="1696" y="4571"/>
                    <a:pt x="1727" y="4571"/>
                  </a:cubicBezTo>
                  <a:cubicBezTo>
                    <a:pt x="1736" y="4571"/>
                    <a:pt x="1745" y="4569"/>
                    <a:pt x="1753" y="4566"/>
                  </a:cubicBezTo>
                  <a:lnTo>
                    <a:pt x="1753" y="4566"/>
                  </a:lnTo>
                  <a:cubicBezTo>
                    <a:pt x="1716" y="4582"/>
                    <a:pt x="1697" y="4629"/>
                    <a:pt x="1712" y="4670"/>
                  </a:cubicBezTo>
                  <a:lnTo>
                    <a:pt x="1904" y="5183"/>
                  </a:lnTo>
                  <a:cubicBezTo>
                    <a:pt x="1917" y="5214"/>
                    <a:pt x="1948" y="5236"/>
                    <a:pt x="1980" y="5236"/>
                  </a:cubicBezTo>
                  <a:cubicBezTo>
                    <a:pt x="1989" y="5236"/>
                    <a:pt x="1999" y="5236"/>
                    <a:pt x="2005" y="5230"/>
                  </a:cubicBezTo>
                  <a:cubicBezTo>
                    <a:pt x="2049" y="5214"/>
                    <a:pt x="2068" y="5167"/>
                    <a:pt x="2052" y="5129"/>
                  </a:cubicBezTo>
                  <a:lnTo>
                    <a:pt x="1860" y="4613"/>
                  </a:lnTo>
                  <a:cubicBezTo>
                    <a:pt x="1850" y="4583"/>
                    <a:pt x="1819" y="4561"/>
                    <a:pt x="1787" y="4561"/>
                  </a:cubicBezTo>
                  <a:cubicBezTo>
                    <a:pt x="1779" y="4561"/>
                    <a:pt x="1771" y="4563"/>
                    <a:pt x="1763" y="4566"/>
                  </a:cubicBezTo>
                  <a:cubicBezTo>
                    <a:pt x="1800" y="4550"/>
                    <a:pt x="1823" y="4503"/>
                    <a:pt x="1807" y="4465"/>
                  </a:cubicBezTo>
                  <a:lnTo>
                    <a:pt x="1778" y="4390"/>
                  </a:lnTo>
                  <a:cubicBezTo>
                    <a:pt x="1766" y="4356"/>
                    <a:pt x="1736" y="4337"/>
                    <a:pt x="1704" y="4337"/>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33"/>
            <p:cNvSpPr/>
            <p:nvPr/>
          </p:nvSpPr>
          <p:spPr>
            <a:xfrm>
              <a:off x="1299597" y="468745"/>
              <a:ext cx="348706" cy="490552"/>
            </a:xfrm>
            <a:custGeom>
              <a:avLst/>
              <a:gdLst/>
              <a:ahLst/>
              <a:cxnLst/>
              <a:rect l="l" t="t" r="r" b="b"/>
              <a:pathLst>
                <a:path w="4398" h="6187" extrusionOk="0">
                  <a:moveTo>
                    <a:pt x="91" y="0"/>
                  </a:moveTo>
                  <a:cubicBezTo>
                    <a:pt x="75" y="0"/>
                    <a:pt x="59" y="5"/>
                    <a:pt x="45" y="15"/>
                  </a:cubicBezTo>
                  <a:cubicBezTo>
                    <a:pt x="7" y="37"/>
                    <a:pt x="1" y="88"/>
                    <a:pt x="23" y="122"/>
                  </a:cubicBezTo>
                  <a:lnTo>
                    <a:pt x="139" y="286"/>
                  </a:lnTo>
                  <a:cubicBezTo>
                    <a:pt x="149" y="308"/>
                    <a:pt x="177" y="320"/>
                    <a:pt x="202" y="320"/>
                  </a:cubicBezTo>
                  <a:cubicBezTo>
                    <a:pt x="218" y="320"/>
                    <a:pt x="231" y="317"/>
                    <a:pt x="250" y="305"/>
                  </a:cubicBezTo>
                  <a:cubicBezTo>
                    <a:pt x="284" y="280"/>
                    <a:pt x="290" y="229"/>
                    <a:pt x="268" y="195"/>
                  </a:cubicBezTo>
                  <a:lnTo>
                    <a:pt x="155" y="34"/>
                  </a:lnTo>
                  <a:cubicBezTo>
                    <a:pt x="140" y="11"/>
                    <a:pt x="116" y="0"/>
                    <a:pt x="91" y="0"/>
                  </a:cubicBezTo>
                  <a:close/>
                  <a:moveTo>
                    <a:pt x="340" y="358"/>
                  </a:moveTo>
                  <a:cubicBezTo>
                    <a:pt x="324" y="358"/>
                    <a:pt x="308" y="362"/>
                    <a:pt x="294" y="371"/>
                  </a:cubicBezTo>
                  <a:cubicBezTo>
                    <a:pt x="259" y="396"/>
                    <a:pt x="253" y="446"/>
                    <a:pt x="275" y="481"/>
                  </a:cubicBezTo>
                  <a:lnTo>
                    <a:pt x="319" y="544"/>
                  </a:lnTo>
                  <a:cubicBezTo>
                    <a:pt x="331" y="569"/>
                    <a:pt x="356" y="582"/>
                    <a:pt x="382" y="582"/>
                  </a:cubicBezTo>
                  <a:cubicBezTo>
                    <a:pt x="392" y="582"/>
                    <a:pt x="403" y="579"/>
                    <a:pt x="414" y="574"/>
                  </a:cubicBezTo>
                  <a:lnTo>
                    <a:pt x="414" y="574"/>
                  </a:lnTo>
                  <a:cubicBezTo>
                    <a:pt x="392" y="601"/>
                    <a:pt x="389" y="641"/>
                    <a:pt x="410" y="670"/>
                  </a:cubicBezTo>
                  <a:lnTo>
                    <a:pt x="725" y="1123"/>
                  </a:lnTo>
                  <a:cubicBezTo>
                    <a:pt x="737" y="1148"/>
                    <a:pt x="762" y="1158"/>
                    <a:pt x="788" y="1158"/>
                  </a:cubicBezTo>
                  <a:cubicBezTo>
                    <a:pt x="803" y="1158"/>
                    <a:pt x="819" y="1154"/>
                    <a:pt x="835" y="1142"/>
                  </a:cubicBezTo>
                  <a:cubicBezTo>
                    <a:pt x="869" y="1120"/>
                    <a:pt x="879" y="1069"/>
                    <a:pt x="854" y="1032"/>
                  </a:cubicBezTo>
                  <a:lnTo>
                    <a:pt x="539" y="582"/>
                  </a:lnTo>
                  <a:cubicBezTo>
                    <a:pt x="523" y="558"/>
                    <a:pt x="498" y="547"/>
                    <a:pt x="473" y="547"/>
                  </a:cubicBezTo>
                  <a:cubicBezTo>
                    <a:pt x="463" y="547"/>
                    <a:pt x="453" y="549"/>
                    <a:pt x="443" y="552"/>
                  </a:cubicBezTo>
                  <a:lnTo>
                    <a:pt x="443" y="552"/>
                  </a:lnTo>
                  <a:cubicBezTo>
                    <a:pt x="466" y="525"/>
                    <a:pt x="469" y="485"/>
                    <a:pt x="448" y="456"/>
                  </a:cubicBezTo>
                  <a:lnTo>
                    <a:pt x="404" y="393"/>
                  </a:lnTo>
                  <a:cubicBezTo>
                    <a:pt x="390" y="369"/>
                    <a:pt x="366" y="358"/>
                    <a:pt x="340" y="358"/>
                  </a:cubicBezTo>
                  <a:close/>
                  <a:moveTo>
                    <a:pt x="927" y="1197"/>
                  </a:moveTo>
                  <a:cubicBezTo>
                    <a:pt x="911" y="1197"/>
                    <a:pt x="895" y="1201"/>
                    <a:pt x="882" y="1211"/>
                  </a:cubicBezTo>
                  <a:cubicBezTo>
                    <a:pt x="847" y="1233"/>
                    <a:pt x="838" y="1283"/>
                    <a:pt x="860" y="1321"/>
                  </a:cubicBezTo>
                  <a:lnTo>
                    <a:pt x="904" y="1381"/>
                  </a:lnTo>
                  <a:cubicBezTo>
                    <a:pt x="917" y="1406"/>
                    <a:pt x="945" y="1419"/>
                    <a:pt x="967" y="1419"/>
                  </a:cubicBezTo>
                  <a:cubicBezTo>
                    <a:pt x="978" y="1419"/>
                    <a:pt x="989" y="1417"/>
                    <a:pt x="1000" y="1412"/>
                  </a:cubicBezTo>
                  <a:lnTo>
                    <a:pt x="1000" y="1412"/>
                  </a:lnTo>
                  <a:cubicBezTo>
                    <a:pt x="977" y="1437"/>
                    <a:pt x="974" y="1478"/>
                    <a:pt x="995" y="1510"/>
                  </a:cubicBezTo>
                  <a:lnTo>
                    <a:pt x="1310" y="1960"/>
                  </a:lnTo>
                  <a:cubicBezTo>
                    <a:pt x="1323" y="1985"/>
                    <a:pt x="1348" y="1998"/>
                    <a:pt x="1373" y="1998"/>
                  </a:cubicBezTo>
                  <a:cubicBezTo>
                    <a:pt x="1389" y="1998"/>
                    <a:pt x="1404" y="1991"/>
                    <a:pt x="1420" y="1982"/>
                  </a:cubicBezTo>
                  <a:cubicBezTo>
                    <a:pt x="1455" y="1957"/>
                    <a:pt x="1464" y="1906"/>
                    <a:pt x="1439" y="1872"/>
                  </a:cubicBezTo>
                  <a:lnTo>
                    <a:pt x="1124" y="1419"/>
                  </a:lnTo>
                  <a:cubicBezTo>
                    <a:pt x="1111" y="1396"/>
                    <a:pt x="1087" y="1385"/>
                    <a:pt x="1062" y="1385"/>
                  </a:cubicBezTo>
                  <a:cubicBezTo>
                    <a:pt x="1050" y="1385"/>
                    <a:pt x="1038" y="1387"/>
                    <a:pt x="1027" y="1392"/>
                  </a:cubicBezTo>
                  <a:lnTo>
                    <a:pt x="1027" y="1392"/>
                  </a:lnTo>
                  <a:cubicBezTo>
                    <a:pt x="1053" y="1365"/>
                    <a:pt x="1055" y="1323"/>
                    <a:pt x="1036" y="1293"/>
                  </a:cubicBezTo>
                  <a:lnTo>
                    <a:pt x="992" y="1230"/>
                  </a:lnTo>
                  <a:cubicBezTo>
                    <a:pt x="977" y="1209"/>
                    <a:pt x="952" y="1197"/>
                    <a:pt x="927" y="1197"/>
                  </a:cubicBezTo>
                  <a:close/>
                  <a:moveTo>
                    <a:pt x="1512" y="2031"/>
                  </a:moveTo>
                  <a:cubicBezTo>
                    <a:pt x="1496" y="2031"/>
                    <a:pt x="1481" y="2035"/>
                    <a:pt x="1467" y="2045"/>
                  </a:cubicBezTo>
                  <a:cubicBezTo>
                    <a:pt x="1433" y="2067"/>
                    <a:pt x="1423" y="2117"/>
                    <a:pt x="1448" y="2155"/>
                  </a:cubicBezTo>
                  <a:lnTo>
                    <a:pt x="1489" y="2218"/>
                  </a:lnTo>
                  <a:cubicBezTo>
                    <a:pt x="1507" y="2239"/>
                    <a:pt x="1531" y="2250"/>
                    <a:pt x="1556" y="2250"/>
                  </a:cubicBezTo>
                  <a:cubicBezTo>
                    <a:pt x="1572" y="2250"/>
                    <a:pt x="1588" y="2245"/>
                    <a:pt x="1603" y="2237"/>
                  </a:cubicBezTo>
                  <a:lnTo>
                    <a:pt x="1603" y="2237"/>
                  </a:lnTo>
                  <a:cubicBezTo>
                    <a:pt x="1565" y="2265"/>
                    <a:pt x="1559" y="2309"/>
                    <a:pt x="1581" y="2347"/>
                  </a:cubicBezTo>
                  <a:lnTo>
                    <a:pt x="1895" y="2797"/>
                  </a:lnTo>
                  <a:cubicBezTo>
                    <a:pt x="1908" y="2822"/>
                    <a:pt x="1936" y="2835"/>
                    <a:pt x="1958" y="2835"/>
                  </a:cubicBezTo>
                  <a:cubicBezTo>
                    <a:pt x="1974" y="2835"/>
                    <a:pt x="1990" y="2832"/>
                    <a:pt x="2005" y="2819"/>
                  </a:cubicBezTo>
                  <a:cubicBezTo>
                    <a:pt x="2040" y="2794"/>
                    <a:pt x="2050" y="2744"/>
                    <a:pt x="2027" y="2709"/>
                  </a:cubicBezTo>
                  <a:lnTo>
                    <a:pt x="1713" y="2256"/>
                  </a:lnTo>
                  <a:cubicBezTo>
                    <a:pt x="1695" y="2234"/>
                    <a:pt x="1671" y="2223"/>
                    <a:pt x="1646" y="2223"/>
                  </a:cubicBezTo>
                  <a:cubicBezTo>
                    <a:pt x="1631" y="2223"/>
                    <a:pt x="1616" y="2227"/>
                    <a:pt x="1603" y="2237"/>
                  </a:cubicBezTo>
                  <a:cubicBezTo>
                    <a:pt x="1637" y="2209"/>
                    <a:pt x="1644" y="2161"/>
                    <a:pt x="1622" y="2127"/>
                  </a:cubicBezTo>
                  <a:lnTo>
                    <a:pt x="1577" y="2064"/>
                  </a:lnTo>
                  <a:cubicBezTo>
                    <a:pt x="1562" y="2042"/>
                    <a:pt x="1537" y="2031"/>
                    <a:pt x="1512" y="2031"/>
                  </a:cubicBezTo>
                  <a:close/>
                  <a:moveTo>
                    <a:pt x="2099" y="2872"/>
                  </a:moveTo>
                  <a:cubicBezTo>
                    <a:pt x="2082" y="2872"/>
                    <a:pt x="2066" y="2877"/>
                    <a:pt x="2053" y="2885"/>
                  </a:cubicBezTo>
                  <a:cubicBezTo>
                    <a:pt x="2018" y="2907"/>
                    <a:pt x="2009" y="2961"/>
                    <a:pt x="2034" y="2995"/>
                  </a:cubicBezTo>
                  <a:lnTo>
                    <a:pt x="2078" y="3058"/>
                  </a:lnTo>
                  <a:cubicBezTo>
                    <a:pt x="2087" y="3083"/>
                    <a:pt x="2116" y="3093"/>
                    <a:pt x="2141" y="3093"/>
                  </a:cubicBezTo>
                  <a:cubicBezTo>
                    <a:pt x="2152" y="3093"/>
                    <a:pt x="2163" y="3091"/>
                    <a:pt x="2174" y="3086"/>
                  </a:cubicBezTo>
                  <a:lnTo>
                    <a:pt x="2174" y="3086"/>
                  </a:lnTo>
                  <a:cubicBezTo>
                    <a:pt x="2151" y="3112"/>
                    <a:pt x="2147" y="3155"/>
                    <a:pt x="2166" y="3184"/>
                  </a:cubicBezTo>
                  <a:lnTo>
                    <a:pt x="2481" y="3637"/>
                  </a:lnTo>
                  <a:cubicBezTo>
                    <a:pt x="2493" y="3659"/>
                    <a:pt x="2522" y="3672"/>
                    <a:pt x="2547" y="3672"/>
                  </a:cubicBezTo>
                  <a:cubicBezTo>
                    <a:pt x="2562" y="3672"/>
                    <a:pt x="2578" y="3669"/>
                    <a:pt x="2591" y="3656"/>
                  </a:cubicBezTo>
                  <a:cubicBezTo>
                    <a:pt x="2629" y="3634"/>
                    <a:pt x="2635" y="3581"/>
                    <a:pt x="2613" y="3546"/>
                  </a:cubicBezTo>
                  <a:lnTo>
                    <a:pt x="2298" y="3093"/>
                  </a:lnTo>
                  <a:cubicBezTo>
                    <a:pt x="2283" y="3072"/>
                    <a:pt x="2258" y="3061"/>
                    <a:pt x="2233" y="3061"/>
                  </a:cubicBezTo>
                  <a:cubicBezTo>
                    <a:pt x="2222" y="3061"/>
                    <a:pt x="2210" y="3063"/>
                    <a:pt x="2199" y="3068"/>
                  </a:cubicBezTo>
                  <a:lnTo>
                    <a:pt x="2199" y="3068"/>
                  </a:lnTo>
                  <a:cubicBezTo>
                    <a:pt x="2224" y="3043"/>
                    <a:pt x="2229" y="3000"/>
                    <a:pt x="2207" y="2967"/>
                  </a:cubicBezTo>
                  <a:lnTo>
                    <a:pt x="2163" y="2904"/>
                  </a:lnTo>
                  <a:cubicBezTo>
                    <a:pt x="2149" y="2883"/>
                    <a:pt x="2124" y="2872"/>
                    <a:pt x="2099" y="2872"/>
                  </a:cubicBezTo>
                  <a:close/>
                  <a:moveTo>
                    <a:pt x="2684" y="3710"/>
                  </a:moveTo>
                  <a:cubicBezTo>
                    <a:pt x="2669" y="3710"/>
                    <a:pt x="2652" y="3714"/>
                    <a:pt x="2638" y="3722"/>
                  </a:cubicBezTo>
                  <a:cubicBezTo>
                    <a:pt x="2603" y="3747"/>
                    <a:pt x="2597" y="3798"/>
                    <a:pt x="2619" y="3832"/>
                  </a:cubicBezTo>
                  <a:lnTo>
                    <a:pt x="2663" y="3895"/>
                  </a:lnTo>
                  <a:cubicBezTo>
                    <a:pt x="2676" y="3920"/>
                    <a:pt x="2704" y="3933"/>
                    <a:pt x="2726" y="3933"/>
                  </a:cubicBezTo>
                  <a:cubicBezTo>
                    <a:pt x="2737" y="3933"/>
                    <a:pt x="2748" y="3930"/>
                    <a:pt x="2758" y="3925"/>
                  </a:cubicBezTo>
                  <a:lnTo>
                    <a:pt x="2758" y="3925"/>
                  </a:lnTo>
                  <a:cubicBezTo>
                    <a:pt x="2737" y="3952"/>
                    <a:pt x="2733" y="3992"/>
                    <a:pt x="2754" y="4021"/>
                  </a:cubicBezTo>
                  <a:lnTo>
                    <a:pt x="3069" y="4474"/>
                  </a:lnTo>
                  <a:cubicBezTo>
                    <a:pt x="3082" y="4499"/>
                    <a:pt x="3107" y="4509"/>
                    <a:pt x="3132" y="4509"/>
                  </a:cubicBezTo>
                  <a:cubicBezTo>
                    <a:pt x="3148" y="4509"/>
                    <a:pt x="3163" y="4506"/>
                    <a:pt x="3179" y="4493"/>
                  </a:cubicBezTo>
                  <a:cubicBezTo>
                    <a:pt x="3214" y="4471"/>
                    <a:pt x="3223" y="4421"/>
                    <a:pt x="3198" y="4383"/>
                  </a:cubicBezTo>
                  <a:lnTo>
                    <a:pt x="2883" y="3930"/>
                  </a:lnTo>
                  <a:cubicBezTo>
                    <a:pt x="2870" y="3909"/>
                    <a:pt x="2845" y="3898"/>
                    <a:pt x="2819" y="3898"/>
                  </a:cubicBezTo>
                  <a:cubicBezTo>
                    <a:pt x="2808" y="3898"/>
                    <a:pt x="2798" y="3900"/>
                    <a:pt x="2788" y="3904"/>
                  </a:cubicBezTo>
                  <a:lnTo>
                    <a:pt x="2788" y="3904"/>
                  </a:lnTo>
                  <a:cubicBezTo>
                    <a:pt x="2810" y="3877"/>
                    <a:pt x="2813" y="3836"/>
                    <a:pt x="2792" y="3807"/>
                  </a:cubicBezTo>
                  <a:lnTo>
                    <a:pt x="2748" y="3744"/>
                  </a:lnTo>
                  <a:cubicBezTo>
                    <a:pt x="2734" y="3721"/>
                    <a:pt x="2710" y="3710"/>
                    <a:pt x="2684" y="3710"/>
                  </a:cubicBezTo>
                  <a:close/>
                  <a:moveTo>
                    <a:pt x="3271" y="4548"/>
                  </a:moveTo>
                  <a:cubicBezTo>
                    <a:pt x="3255" y="4548"/>
                    <a:pt x="3240" y="4553"/>
                    <a:pt x="3226" y="4562"/>
                  </a:cubicBezTo>
                  <a:cubicBezTo>
                    <a:pt x="3189" y="4584"/>
                    <a:pt x="3182" y="4635"/>
                    <a:pt x="3204" y="4673"/>
                  </a:cubicBezTo>
                  <a:lnTo>
                    <a:pt x="3248" y="4735"/>
                  </a:lnTo>
                  <a:cubicBezTo>
                    <a:pt x="3261" y="4757"/>
                    <a:pt x="3289" y="4770"/>
                    <a:pt x="3311" y="4770"/>
                  </a:cubicBezTo>
                  <a:cubicBezTo>
                    <a:pt x="3327" y="4770"/>
                    <a:pt x="3343" y="4767"/>
                    <a:pt x="3359" y="4754"/>
                  </a:cubicBezTo>
                  <a:cubicBezTo>
                    <a:pt x="3393" y="4729"/>
                    <a:pt x="3403" y="4679"/>
                    <a:pt x="3377" y="4644"/>
                  </a:cubicBezTo>
                  <a:lnTo>
                    <a:pt x="3337" y="4581"/>
                  </a:lnTo>
                  <a:cubicBezTo>
                    <a:pt x="3321" y="4560"/>
                    <a:pt x="3296" y="4548"/>
                    <a:pt x="3271" y="4548"/>
                  </a:cubicBezTo>
                  <a:close/>
                  <a:moveTo>
                    <a:pt x="3409" y="4737"/>
                  </a:moveTo>
                  <a:cubicBezTo>
                    <a:pt x="3394" y="4737"/>
                    <a:pt x="3378" y="4742"/>
                    <a:pt x="3365" y="4751"/>
                  </a:cubicBezTo>
                  <a:cubicBezTo>
                    <a:pt x="3327" y="4773"/>
                    <a:pt x="3321" y="4824"/>
                    <a:pt x="3343" y="4861"/>
                  </a:cubicBezTo>
                  <a:lnTo>
                    <a:pt x="3658" y="5311"/>
                  </a:lnTo>
                  <a:cubicBezTo>
                    <a:pt x="3670" y="5337"/>
                    <a:pt x="3698" y="5349"/>
                    <a:pt x="3720" y="5349"/>
                  </a:cubicBezTo>
                  <a:cubicBezTo>
                    <a:pt x="3733" y="5349"/>
                    <a:pt x="3749" y="5343"/>
                    <a:pt x="3768" y="5333"/>
                  </a:cubicBezTo>
                  <a:cubicBezTo>
                    <a:pt x="3805" y="5308"/>
                    <a:pt x="3812" y="5258"/>
                    <a:pt x="3790" y="5223"/>
                  </a:cubicBezTo>
                  <a:lnTo>
                    <a:pt x="3475" y="4770"/>
                  </a:lnTo>
                  <a:cubicBezTo>
                    <a:pt x="3460" y="4749"/>
                    <a:pt x="3434" y="4737"/>
                    <a:pt x="3409" y="4737"/>
                  </a:cubicBezTo>
                  <a:close/>
                  <a:moveTo>
                    <a:pt x="3856" y="5385"/>
                  </a:moveTo>
                  <a:cubicBezTo>
                    <a:pt x="3841" y="5385"/>
                    <a:pt x="3825" y="5390"/>
                    <a:pt x="3812" y="5399"/>
                  </a:cubicBezTo>
                  <a:cubicBezTo>
                    <a:pt x="3777" y="5421"/>
                    <a:pt x="3768" y="5475"/>
                    <a:pt x="3793" y="5510"/>
                  </a:cubicBezTo>
                  <a:lnTo>
                    <a:pt x="3837" y="5573"/>
                  </a:lnTo>
                  <a:cubicBezTo>
                    <a:pt x="3846" y="5595"/>
                    <a:pt x="3875" y="5607"/>
                    <a:pt x="3900" y="5607"/>
                  </a:cubicBezTo>
                  <a:cubicBezTo>
                    <a:pt x="3914" y="5607"/>
                    <a:pt x="3926" y="5605"/>
                    <a:pt x="3941" y="5595"/>
                  </a:cubicBezTo>
                  <a:lnTo>
                    <a:pt x="3941" y="5595"/>
                  </a:lnTo>
                  <a:cubicBezTo>
                    <a:pt x="3914" y="5620"/>
                    <a:pt x="3908" y="5667"/>
                    <a:pt x="3928" y="5698"/>
                  </a:cubicBezTo>
                  <a:lnTo>
                    <a:pt x="4243" y="6152"/>
                  </a:lnTo>
                  <a:cubicBezTo>
                    <a:pt x="4255" y="6174"/>
                    <a:pt x="4284" y="6186"/>
                    <a:pt x="4309" y="6186"/>
                  </a:cubicBezTo>
                  <a:cubicBezTo>
                    <a:pt x="4322" y="6186"/>
                    <a:pt x="4340" y="6183"/>
                    <a:pt x="4356" y="6170"/>
                  </a:cubicBezTo>
                  <a:cubicBezTo>
                    <a:pt x="4391" y="6145"/>
                    <a:pt x="4397" y="6095"/>
                    <a:pt x="4375" y="6060"/>
                  </a:cubicBezTo>
                  <a:lnTo>
                    <a:pt x="4060" y="5607"/>
                  </a:lnTo>
                  <a:cubicBezTo>
                    <a:pt x="4045" y="5586"/>
                    <a:pt x="4020" y="5574"/>
                    <a:pt x="3995" y="5574"/>
                  </a:cubicBezTo>
                  <a:cubicBezTo>
                    <a:pt x="3981" y="5574"/>
                    <a:pt x="3968" y="5577"/>
                    <a:pt x="3956" y="5584"/>
                  </a:cubicBezTo>
                  <a:lnTo>
                    <a:pt x="3956" y="5584"/>
                  </a:lnTo>
                  <a:cubicBezTo>
                    <a:pt x="3983" y="5560"/>
                    <a:pt x="3986" y="5513"/>
                    <a:pt x="3966" y="5481"/>
                  </a:cubicBezTo>
                  <a:lnTo>
                    <a:pt x="3922" y="5418"/>
                  </a:lnTo>
                  <a:cubicBezTo>
                    <a:pt x="3906" y="5397"/>
                    <a:pt x="3881" y="5385"/>
                    <a:pt x="3856" y="538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33"/>
            <p:cNvSpPr/>
            <p:nvPr/>
          </p:nvSpPr>
          <p:spPr>
            <a:xfrm>
              <a:off x="1020427" y="606863"/>
              <a:ext cx="456696" cy="392315"/>
            </a:xfrm>
            <a:custGeom>
              <a:avLst/>
              <a:gdLst/>
              <a:ahLst/>
              <a:cxnLst/>
              <a:rect l="l" t="t" r="r" b="b"/>
              <a:pathLst>
                <a:path w="5760" h="4948" extrusionOk="0">
                  <a:moveTo>
                    <a:pt x="86" y="0"/>
                  </a:moveTo>
                  <a:cubicBezTo>
                    <a:pt x="64" y="0"/>
                    <a:pt x="42" y="9"/>
                    <a:pt x="29" y="26"/>
                  </a:cubicBezTo>
                  <a:cubicBezTo>
                    <a:pt x="1" y="57"/>
                    <a:pt x="4" y="108"/>
                    <a:pt x="35" y="136"/>
                  </a:cubicBezTo>
                  <a:lnTo>
                    <a:pt x="186" y="265"/>
                  </a:lnTo>
                  <a:cubicBezTo>
                    <a:pt x="202" y="278"/>
                    <a:pt x="218" y="287"/>
                    <a:pt x="237" y="287"/>
                  </a:cubicBezTo>
                  <a:cubicBezTo>
                    <a:pt x="262" y="287"/>
                    <a:pt x="284" y="278"/>
                    <a:pt x="296" y="259"/>
                  </a:cubicBezTo>
                  <a:cubicBezTo>
                    <a:pt x="325" y="227"/>
                    <a:pt x="318" y="177"/>
                    <a:pt x="287" y="149"/>
                  </a:cubicBezTo>
                  <a:lnTo>
                    <a:pt x="139" y="20"/>
                  </a:lnTo>
                  <a:cubicBezTo>
                    <a:pt x="125" y="7"/>
                    <a:pt x="105" y="0"/>
                    <a:pt x="86" y="0"/>
                  </a:cubicBezTo>
                  <a:close/>
                  <a:moveTo>
                    <a:pt x="418" y="284"/>
                  </a:moveTo>
                  <a:cubicBezTo>
                    <a:pt x="396" y="284"/>
                    <a:pt x="375" y="292"/>
                    <a:pt x="359" y="309"/>
                  </a:cubicBezTo>
                  <a:cubicBezTo>
                    <a:pt x="331" y="341"/>
                    <a:pt x="334" y="391"/>
                    <a:pt x="366" y="419"/>
                  </a:cubicBezTo>
                  <a:lnTo>
                    <a:pt x="425" y="470"/>
                  </a:lnTo>
                  <a:cubicBezTo>
                    <a:pt x="441" y="482"/>
                    <a:pt x="457" y="492"/>
                    <a:pt x="476" y="492"/>
                  </a:cubicBezTo>
                  <a:cubicBezTo>
                    <a:pt x="501" y="492"/>
                    <a:pt x="520" y="482"/>
                    <a:pt x="536" y="463"/>
                  </a:cubicBezTo>
                  <a:cubicBezTo>
                    <a:pt x="564" y="432"/>
                    <a:pt x="561" y="382"/>
                    <a:pt x="529" y="353"/>
                  </a:cubicBezTo>
                  <a:lnTo>
                    <a:pt x="469" y="303"/>
                  </a:lnTo>
                  <a:cubicBezTo>
                    <a:pt x="455" y="290"/>
                    <a:pt x="436" y="284"/>
                    <a:pt x="418" y="284"/>
                  </a:cubicBezTo>
                  <a:close/>
                  <a:moveTo>
                    <a:pt x="597" y="441"/>
                  </a:moveTo>
                  <a:cubicBezTo>
                    <a:pt x="576" y="441"/>
                    <a:pt x="554" y="450"/>
                    <a:pt x="539" y="467"/>
                  </a:cubicBezTo>
                  <a:cubicBezTo>
                    <a:pt x="514" y="498"/>
                    <a:pt x="517" y="548"/>
                    <a:pt x="548" y="577"/>
                  </a:cubicBezTo>
                  <a:lnTo>
                    <a:pt x="964" y="935"/>
                  </a:lnTo>
                  <a:cubicBezTo>
                    <a:pt x="979" y="948"/>
                    <a:pt x="995" y="954"/>
                    <a:pt x="1017" y="954"/>
                  </a:cubicBezTo>
                  <a:cubicBezTo>
                    <a:pt x="1036" y="954"/>
                    <a:pt x="1058" y="942"/>
                    <a:pt x="1074" y="926"/>
                  </a:cubicBezTo>
                  <a:cubicBezTo>
                    <a:pt x="1102" y="895"/>
                    <a:pt x="1099" y="844"/>
                    <a:pt x="1067" y="816"/>
                  </a:cubicBezTo>
                  <a:lnTo>
                    <a:pt x="649" y="460"/>
                  </a:lnTo>
                  <a:cubicBezTo>
                    <a:pt x="634" y="447"/>
                    <a:pt x="616" y="441"/>
                    <a:pt x="597" y="441"/>
                  </a:cubicBezTo>
                  <a:close/>
                  <a:moveTo>
                    <a:pt x="1198" y="952"/>
                  </a:moveTo>
                  <a:cubicBezTo>
                    <a:pt x="1176" y="952"/>
                    <a:pt x="1153" y="962"/>
                    <a:pt x="1137" y="979"/>
                  </a:cubicBezTo>
                  <a:cubicBezTo>
                    <a:pt x="1111" y="1011"/>
                    <a:pt x="1115" y="1061"/>
                    <a:pt x="1146" y="1090"/>
                  </a:cubicBezTo>
                  <a:lnTo>
                    <a:pt x="1203" y="1140"/>
                  </a:lnTo>
                  <a:cubicBezTo>
                    <a:pt x="1216" y="1152"/>
                    <a:pt x="1234" y="1158"/>
                    <a:pt x="1252" y="1158"/>
                  </a:cubicBezTo>
                  <a:cubicBezTo>
                    <a:pt x="1275" y="1158"/>
                    <a:pt x="1299" y="1148"/>
                    <a:pt x="1313" y="1131"/>
                  </a:cubicBezTo>
                  <a:lnTo>
                    <a:pt x="1313" y="1131"/>
                  </a:lnTo>
                  <a:cubicBezTo>
                    <a:pt x="1288" y="1162"/>
                    <a:pt x="1291" y="1216"/>
                    <a:pt x="1322" y="1241"/>
                  </a:cubicBezTo>
                  <a:lnTo>
                    <a:pt x="1741" y="1599"/>
                  </a:lnTo>
                  <a:cubicBezTo>
                    <a:pt x="1757" y="1612"/>
                    <a:pt x="1772" y="1618"/>
                    <a:pt x="1791" y="1618"/>
                  </a:cubicBezTo>
                  <a:cubicBezTo>
                    <a:pt x="1813" y="1618"/>
                    <a:pt x="1835" y="1606"/>
                    <a:pt x="1851" y="1593"/>
                  </a:cubicBezTo>
                  <a:cubicBezTo>
                    <a:pt x="1876" y="1562"/>
                    <a:pt x="1873" y="1508"/>
                    <a:pt x="1841" y="1483"/>
                  </a:cubicBezTo>
                  <a:lnTo>
                    <a:pt x="1426" y="1124"/>
                  </a:lnTo>
                  <a:cubicBezTo>
                    <a:pt x="1410" y="1111"/>
                    <a:pt x="1391" y="1105"/>
                    <a:pt x="1372" y="1105"/>
                  </a:cubicBezTo>
                  <a:cubicBezTo>
                    <a:pt x="1350" y="1105"/>
                    <a:pt x="1328" y="1114"/>
                    <a:pt x="1313" y="1131"/>
                  </a:cubicBezTo>
                  <a:cubicBezTo>
                    <a:pt x="1341" y="1099"/>
                    <a:pt x="1338" y="1049"/>
                    <a:pt x="1307" y="1020"/>
                  </a:cubicBezTo>
                  <a:lnTo>
                    <a:pt x="1247" y="970"/>
                  </a:lnTo>
                  <a:cubicBezTo>
                    <a:pt x="1233" y="958"/>
                    <a:pt x="1216" y="952"/>
                    <a:pt x="1198" y="952"/>
                  </a:cubicBezTo>
                  <a:close/>
                  <a:moveTo>
                    <a:pt x="1971" y="1617"/>
                  </a:moveTo>
                  <a:cubicBezTo>
                    <a:pt x="1949" y="1617"/>
                    <a:pt x="1926" y="1626"/>
                    <a:pt x="1911" y="1643"/>
                  </a:cubicBezTo>
                  <a:cubicBezTo>
                    <a:pt x="1886" y="1675"/>
                    <a:pt x="1889" y="1725"/>
                    <a:pt x="1920" y="1754"/>
                  </a:cubicBezTo>
                  <a:lnTo>
                    <a:pt x="1980" y="1804"/>
                  </a:lnTo>
                  <a:cubicBezTo>
                    <a:pt x="1994" y="1817"/>
                    <a:pt x="2013" y="1823"/>
                    <a:pt x="2031" y="1823"/>
                  </a:cubicBezTo>
                  <a:cubicBezTo>
                    <a:pt x="2053" y="1823"/>
                    <a:pt x="2075" y="1815"/>
                    <a:pt x="2090" y="1798"/>
                  </a:cubicBezTo>
                  <a:lnTo>
                    <a:pt x="2090" y="1798"/>
                  </a:lnTo>
                  <a:cubicBezTo>
                    <a:pt x="2062" y="1829"/>
                    <a:pt x="2065" y="1879"/>
                    <a:pt x="2096" y="1908"/>
                  </a:cubicBezTo>
                  <a:lnTo>
                    <a:pt x="2515" y="2263"/>
                  </a:lnTo>
                  <a:cubicBezTo>
                    <a:pt x="2531" y="2276"/>
                    <a:pt x="2546" y="2285"/>
                    <a:pt x="2565" y="2285"/>
                  </a:cubicBezTo>
                  <a:cubicBezTo>
                    <a:pt x="2590" y="2285"/>
                    <a:pt x="2612" y="2276"/>
                    <a:pt x="2625" y="2257"/>
                  </a:cubicBezTo>
                  <a:cubicBezTo>
                    <a:pt x="2650" y="2226"/>
                    <a:pt x="2647" y="2175"/>
                    <a:pt x="2616" y="2147"/>
                  </a:cubicBezTo>
                  <a:lnTo>
                    <a:pt x="2200" y="1788"/>
                  </a:lnTo>
                  <a:cubicBezTo>
                    <a:pt x="2187" y="1776"/>
                    <a:pt x="2169" y="1770"/>
                    <a:pt x="2151" y="1770"/>
                  </a:cubicBezTo>
                  <a:cubicBezTo>
                    <a:pt x="2128" y="1770"/>
                    <a:pt x="2104" y="1780"/>
                    <a:pt x="2090" y="1798"/>
                  </a:cubicBezTo>
                  <a:cubicBezTo>
                    <a:pt x="2115" y="1766"/>
                    <a:pt x="2112" y="1713"/>
                    <a:pt x="2081" y="1688"/>
                  </a:cubicBezTo>
                  <a:lnTo>
                    <a:pt x="2021" y="1634"/>
                  </a:lnTo>
                  <a:cubicBezTo>
                    <a:pt x="2007" y="1623"/>
                    <a:pt x="1989" y="1617"/>
                    <a:pt x="1971" y="1617"/>
                  </a:cubicBezTo>
                  <a:close/>
                  <a:moveTo>
                    <a:pt x="2750" y="2282"/>
                  </a:moveTo>
                  <a:cubicBezTo>
                    <a:pt x="2728" y="2282"/>
                    <a:pt x="2706" y="2290"/>
                    <a:pt x="2691" y="2307"/>
                  </a:cubicBezTo>
                  <a:cubicBezTo>
                    <a:pt x="2663" y="2339"/>
                    <a:pt x="2666" y="2389"/>
                    <a:pt x="2697" y="2418"/>
                  </a:cubicBezTo>
                  <a:lnTo>
                    <a:pt x="2757" y="2468"/>
                  </a:lnTo>
                  <a:cubicBezTo>
                    <a:pt x="2772" y="2481"/>
                    <a:pt x="2791" y="2487"/>
                    <a:pt x="2810" y="2487"/>
                  </a:cubicBezTo>
                  <a:cubicBezTo>
                    <a:pt x="2832" y="2487"/>
                    <a:pt x="2854" y="2479"/>
                    <a:pt x="2867" y="2462"/>
                  </a:cubicBezTo>
                  <a:lnTo>
                    <a:pt x="2867" y="2462"/>
                  </a:lnTo>
                  <a:cubicBezTo>
                    <a:pt x="2842" y="2493"/>
                    <a:pt x="2845" y="2543"/>
                    <a:pt x="2877" y="2572"/>
                  </a:cubicBezTo>
                  <a:lnTo>
                    <a:pt x="3292" y="2931"/>
                  </a:lnTo>
                  <a:cubicBezTo>
                    <a:pt x="3308" y="2940"/>
                    <a:pt x="3324" y="2949"/>
                    <a:pt x="3346" y="2949"/>
                  </a:cubicBezTo>
                  <a:cubicBezTo>
                    <a:pt x="3365" y="2949"/>
                    <a:pt x="3387" y="2940"/>
                    <a:pt x="3402" y="2921"/>
                  </a:cubicBezTo>
                  <a:cubicBezTo>
                    <a:pt x="3431" y="2890"/>
                    <a:pt x="3427" y="2839"/>
                    <a:pt x="3396" y="2811"/>
                  </a:cubicBezTo>
                  <a:lnTo>
                    <a:pt x="2977" y="2452"/>
                  </a:lnTo>
                  <a:cubicBezTo>
                    <a:pt x="2964" y="2441"/>
                    <a:pt x="2946" y="2435"/>
                    <a:pt x="2928" y="2435"/>
                  </a:cubicBezTo>
                  <a:cubicBezTo>
                    <a:pt x="2906" y="2435"/>
                    <a:pt x="2883" y="2444"/>
                    <a:pt x="2867" y="2462"/>
                  </a:cubicBezTo>
                  <a:cubicBezTo>
                    <a:pt x="2896" y="2430"/>
                    <a:pt x="2893" y="2380"/>
                    <a:pt x="2861" y="2352"/>
                  </a:cubicBezTo>
                  <a:lnTo>
                    <a:pt x="2801" y="2301"/>
                  </a:lnTo>
                  <a:cubicBezTo>
                    <a:pt x="2787" y="2288"/>
                    <a:pt x="2768" y="2282"/>
                    <a:pt x="2750" y="2282"/>
                  </a:cubicBezTo>
                  <a:close/>
                  <a:moveTo>
                    <a:pt x="3527" y="2950"/>
                  </a:moveTo>
                  <a:cubicBezTo>
                    <a:pt x="3504" y="2950"/>
                    <a:pt x="3481" y="2960"/>
                    <a:pt x="3465" y="2978"/>
                  </a:cubicBezTo>
                  <a:cubicBezTo>
                    <a:pt x="3437" y="3009"/>
                    <a:pt x="3443" y="3060"/>
                    <a:pt x="3475" y="3088"/>
                  </a:cubicBezTo>
                  <a:lnTo>
                    <a:pt x="3531" y="3138"/>
                  </a:lnTo>
                  <a:cubicBezTo>
                    <a:pt x="3545" y="3151"/>
                    <a:pt x="3563" y="3156"/>
                    <a:pt x="3581" y="3156"/>
                  </a:cubicBezTo>
                  <a:cubicBezTo>
                    <a:pt x="3604" y="3156"/>
                    <a:pt x="3627" y="3147"/>
                    <a:pt x="3641" y="3129"/>
                  </a:cubicBezTo>
                  <a:lnTo>
                    <a:pt x="3641" y="3129"/>
                  </a:lnTo>
                  <a:cubicBezTo>
                    <a:pt x="3616" y="3160"/>
                    <a:pt x="3619" y="3214"/>
                    <a:pt x="3651" y="3239"/>
                  </a:cubicBezTo>
                  <a:lnTo>
                    <a:pt x="4066" y="3598"/>
                  </a:lnTo>
                  <a:cubicBezTo>
                    <a:pt x="4085" y="3610"/>
                    <a:pt x="4101" y="3617"/>
                    <a:pt x="4120" y="3617"/>
                  </a:cubicBezTo>
                  <a:cubicBezTo>
                    <a:pt x="4142" y="3617"/>
                    <a:pt x="4164" y="3607"/>
                    <a:pt x="4180" y="3591"/>
                  </a:cubicBezTo>
                  <a:cubicBezTo>
                    <a:pt x="4205" y="3560"/>
                    <a:pt x="4202" y="3506"/>
                    <a:pt x="4170" y="3481"/>
                  </a:cubicBezTo>
                  <a:lnTo>
                    <a:pt x="3752" y="3122"/>
                  </a:lnTo>
                  <a:cubicBezTo>
                    <a:pt x="3737" y="3109"/>
                    <a:pt x="3719" y="3103"/>
                    <a:pt x="3700" y="3103"/>
                  </a:cubicBezTo>
                  <a:cubicBezTo>
                    <a:pt x="3678" y="3103"/>
                    <a:pt x="3657" y="3112"/>
                    <a:pt x="3641" y="3129"/>
                  </a:cubicBezTo>
                  <a:cubicBezTo>
                    <a:pt x="3670" y="3097"/>
                    <a:pt x="3667" y="3047"/>
                    <a:pt x="3635" y="3019"/>
                  </a:cubicBezTo>
                  <a:lnTo>
                    <a:pt x="3575" y="2968"/>
                  </a:lnTo>
                  <a:cubicBezTo>
                    <a:pt x="3562" y="2956"/>
                    <a:pt x="3544" y="2950"/>
                    <a:pt x="3527" y="2950"/>
                  </a:cubicBezTo>
                  <a:close/>
                  <a:moveTo>
                    <a:pt x="4300" y="3615"/>
                  </a:moveTo>
                  <a:cubicBezTo>
                    <a:pt x="4278" y="3615"/>
                    <a:pt x="4255" y="3624"/>
                    <a:pt x="4239" y="3642"/>
                  </a:cubicBezTo>
                  <a:cubicBezTo>
                    <a:pt x="4214" y="3673"/>
                    <a:pt x="4217" y="3724"/>
                    <a:pt x="4249" y="3752"/>
                  </a:cubicBezTo>
                  <a:lnTo>
                    <a:pt x="4309" y="3802"/>
                  </a:lnTo>
                  <a:cubicBezTo>
                    <a:pt x="4323" y="3815"/>
                    <a:pt x="4342" y="3822"/>
                    <a:pt x="4360" y="3822"/>
                  </a:cubicBezTo>
                  <a:cubicBezTo>
                    <a:pt x="4382" y="3822"/>
                    <a:pt x="4403" y="3813"/>
                    <a:pt x="4419" y="3796"/>
                  </a:cubicBezTo>
                  <a:lnTo>
                    <a:pt x="4419" y="3796"/>
                  </a:lnTo>
                  <a:cubicBezTo>
                    <a:pt x="4390" y="3827"/>
                    <a:pt x="4394" y="3878"/>
                    <a:pt x="4425" y="3906"/>
                  </a:cubicBezTo>
                  <a:lnTo>
                    <a:pt x="4844" y="4262"/>
                  </a:lnTo>
                  <a:cubicBezTo>
                    <a:pt x="4859" y="4274"/>
                    <a:pt x="4875" y="4284"/>
                    <a:pt x="4894" y="4284"/>
                  </a:cubicBezTo>
                  <a:cubicBezTo>
                    <a:pt x="4919" y="4284"/>
                    <a:pt x="4941" y="4274"/>
                    <a:pt x="4954" y="4255"/>
                  </a:cubicBezTo>
                  <a:cubicBezTo>
                    <a:pt x="4979" y="4224"/>
                    <a:pt x="4976" y="4174"/>
                    <a:pt x="4944" y="4145"/>
                  </a:cubicBezTo>
                  <a:lnTo>
                    <a:pt x="4529" y="3786"/>
                  </a:lnTo>
                  <a:cubicBezTo>
                    <a:pt x="4515" y="3774"/>
                    <a:pt x="4497" y="3768"/>
                    <a:pt x="4479" y="3768"/>
                  </a:cubicBezTo>
                  <a:cubicBezTo>
                    <a:pt x="4456" y="3768"/>
                    <a:pt x="4433" y="3778"/>
                    <a:pt x="4419" y="3796"/>
                  </a:cubicBezTo>
                  <a:cubicBezTo>
                    <a:pt x="4444" y="3764"/>
                    <a:pt x="4441" y="3711"/>
                    <a:pt x="4409" y="3686"/>
                  </a:cubicBezTo>
                  <a:lnTo>
                    <a:pt x="4350" y="3632"/>
                  </a:lnTo>
                  <a:cubicBezTo>
                    <a:pt x="4336" y="3621"/>
                    <a:pt x="4318" y="3615"/>
                    <a:pt x="4300" y="3615"/>
                  </a:cubicBezTo>
                  <a:close/>
                  <a:moveTo>
                    <a:pt x="5078" y="4280"/>
                  </a:moveTo>
                  <a:cubicBezTo>
                    <a:pt x="5057" y="4280"/>
                    <a:pt x="5035" y="4289"/>
                    <a:pt x="5020" y="4306"/>
                  </a:cubicBezTo>
                  <a:cubicBezTo>
                    <a:pt x="4991" y="4337"/>
                    <a:pt x="4995" y="4388"/>
                    <a:pt x="5026" y="4416"/>
                  </a:cubicBezTo>
                  <a:lnTo>
                    <a:pt x="5086" y="4466"/>
                  </a:lnTo>
                  <a:cubicBezTo>
                    <a:pt x="5100" y="4479"/>
                    <a:pt x="5119" y="4486"/>
                    <a:pt x="5137" y="4486"/>
                  </a:cubicBezTo>
                  <a:cubicBezTo>
                    <a:pt x="5159" y="4486"/>
                    <a:pt x="5181" y="4477"/>
                    <a:pt x="5196" y="4460"/>
                  </a:cubicBezTo>
                  <a:lnTo>
                    <a:pt x="5196" y="4460"/>
                  </a:lnTo>
                  <a:cubicBezTo>
                    <a:pt x="5168" y="4491"/>
                    <a:pt x="5174" y="4542"/>
                    <a:pt x="5205" y="4570"/>
                  </a:cubicBezTo>
                  <a:lnTo>
                    <a:pt x="5621" y="4929"/>
                  </a:lnTo>
                  <a:cubicBezTo>
                    <a:pt x="5637" y="4938"/>
                    <a:pt x="5652" y="4948"/>
                    <a:pt x="5674" y="4948"/>
                  </a:cubicBezTo>
                  <a:cubicBezTo>
                    <a:pt x="5693" y="4948"/>
                    <a:pt x="5715" y="4938"/>
                    <a:pt x="5731" y="4919"/>
                  </a:cubicBezTo>
                  <a:cubicBezTo>
                    <a:pt x="5759" y="4888"/>
                    <a:pt x="5756" y="4838"/>
                    <a:pt x="5725" y="4809"/>
                  </a:cubicBezTo>
                  <a:lnTo>
                    <a:pt x="5306" y="4450"/>
                  </a:lnTo>
                  <a:cubicBezTo>
                    <a:pt x="5292" y="4439"/>
                    <a:pt x="5274" y="4434"/>
                    <a:pt x="5257" y="4434"/>
                  </a:cubicBezTo>
                  <a:cubicBezTo>
                    <a:pt x="5234" y="4434"/>
                    <a:pt x="5212" y="4442"/>
                    <a:pt x="5196" y="4460"/>
                  </a:cubicBezTo>
                  <a:cubicBezTo>
                    <a:pt x="5224" y="4428"/>
                    <a:pt x="5221" y="4378"/>
                    <a:pt x="5190" y="4350"/>
                  </a:cubicBezTo>
                  <a:lnTo>
                    <a:pt x="5130" y="4299"/>
                  </a:lnTo>
                  <a:cubicBezTo>
                    <a:pt x="5115" y="4286"/>
                    <a:pt x="5097" y="4280"/>
                    <a:pt x="5078" y="428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33"/>
            <p:cNvSpPr/>
            <p:nvPr/>
          </p:nvSpPr>
          <p:spPr>
            <a:xfrm>
              <a:off x="896898" y="850432"/>
              <a:ext cx="110606" cy="110368"/>
            </a:xfrm>
            <a:custGeom>
              <a:avLst/>
              <a:gdLst/>
              <a:ahLst/>
              <a:cxnLst/>
              <a:rect l="l" t="t" r="r" b="b"/>
              <a:pathLst>
                <a:path w="1395" h="1392" extrusionOk="0">
                  <a:moveTo>
                    <a:pt x="696" y="157"/>
                  </a:moveTo>
                  <a:cubicBezTo>
                    <a:pt x="992" y="157"/>
                    <a:pt x="1238" y="397"/>
                    <a:pt x="1238" y="696"/>
                  </a:cubicBezTo>
                  <a:cubicBezTo>
                    <a:pt x="1238" y="995"/>
                    <a:pt x="995" y="1234"/>
                    <a:pt x="696" y="1234"/>
                  </a:cubicBezTo>
                  <a:cubicBezTo>
                    <a:pt x="397" y="1234"/>
                    <a:pt x="158" y="991"/>
                    <a:pt x="158" y="696"/>
                  </a:cubicBezTo>
                  <a:cubicBezTo>
                    <a:pt x="158" y="397"/>
                    <a:pt x="404" y="157"/>
                    <a:pt x="696" y="157"/>
                  </a:cubicBezTo>
                  <a:close/>
                  <a:moveTo>
                    <a:pt x="696" y="0"/>
                  </a:moveTo>
                  <a:cubicBezTo>
                    <a:pt x="312" y="0"/>
                    <a:pt x="1" y="309"/>
                    <a:pt x="1" y="696"/>
                  </a:cubicBezTo>
                  <a:cubicBezTo>
                    <a:pt x="1" y="1080"/>
                    <a:pt x="316" y="1391"/>
                    <a:pt x="696" y="1391"/>
                  </a:cubicBezTo>
                  <a:cubicBezTo>
                    <a:pt x="1080" y="1391"/>
                    <a:pt x="1395" y="1080"/>
                    <a:pt x="1395" y="696"/>
                  </a:cubicBezTo>
                  <a:cubicBezTo>
                    <a:pt x="1395" y="309"/>
                    <a:pt x="1083" y="0"/>
                    <a:pt x="6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33"/>
            <p:cNvSpPr/>
            <p:nvPr/>
          </p:nvSpPr>
          <p:spPr>
            <a:xfrm>
              <a:off x="734993" y="615109"/>
              <a:ext cx="136057" cy="136057"/>
            </a:xfrm>
            <a:custGeom>
              <a:avLst/>
              <a:gdLst/>
              <a:ahLst/>
              <a:cxnLst/>
              <a:rect l="l" t="t" r="r" b="b"/>
              <a:pathLst>
                <a:path w="1716" h="1716" extrusionOk="0">
                  <a:moveTo>
                    <a:pt x="860" y="240"/>
                  </a:moveTo>
                  <a:lnTo>
                    <a:pt x="1067" y="617"/>
                  </a:lnTo>
                  <a:cubicBezTo>
                    <a:pt x="1077" y="630"/>
                    <a:pt x="1086" y="643"/>
                    <a:pt x="1099" y="649"/>
                  </a:cubicBezTo>
                  <a:lnTo>
                    <a:pt x="1476" y="860"/>
                  </a:lnTo>
                  <a:lnTo>
                    <a:pt x="1099" y="1067"/>
                  </a:lnTo>
                  <a:cubicBezTo>
                    <a:pt x="1086" y="1074"/>
                    <a:pt x="1077" y="1086"/>
                    <a:pt x="1067" y="1099"/>
                  </a:cubicBezTo>
                  <a:lnTo>
                    <a:pt x="860" y="1477"/>
                  </a:lnTo>
                  <a:lnTo>
                    <a:pt x="652" y="1099"/>
                  </a:lnTo>
                  <a:cubicBezTo>
                    <a:pt x="643" y="1086"/>
                    <a:pt x="630" y="1074"/>
                    <a:pt x="621" y="1067"/>
                  </a:cubicBezTo>
                  <a:lnTo>
                    <a:pt x="243" y="860"/>
                  </a:lnTo>
                  <a:lnTo>
                    <a:pt x="621" y="649"/>
                  </a:lnTo>
                  <a:cubicBezTo>
                    <a:pt x="630" y="643"/>
                    <a:pt x="643" y="630"/>
                    <a:pt x="652" y="617"/>
                  </a:cubicBezTo>
                  <a:lnTo>
                    <a:pt x="860" y="240"/>
                  </a:lnTo>
                  <a:close/>
                  <a:moveTo>
                    <a:pt x="860" y="1"/>
                  </a:moveTo>
                  <a:cubicBezTo>
                    <a:pt x="828" y="1"/>
                    <a:pt x="803" y="16"/>
                    <a:pt x="787" y="42"/>
                  </a:cubicBezTo>
                  <a:lnTo>
                    <a:pt x="526" y="523"/>
                  </a:lnTo>
                  <a:lnTo>
                    <a:pt x="41" y="787"/>
                  </a:lnTo>
                  <a:cubicBezTo>
                    <a:pt x="16" y="803"/>
                    <a:pt x="1" y="828"/>
                    <a:pt x="1" y="860"/>
                  </a:cubicBezTo>
                  <a:cubicBezTo>
                    <a:pt x="1" y="891"/>
                    <a:pt x="16" y="913"/>
                    <a:pt x="41" y="929"/>
                  </a:cubicBezTo>
                  <a:lnTo>
                    <a:pt x="526" y="1193"/>
                  </a:lnTo>
                  <a:lnTo>
                    <a:pt x="787" y="1678"/>
                  </a:lnTo>
                  <a:cubicBezTo>
                    <a:pt x="803" y="1700"/>
                    <a:pt x="831" y="1716"/>
                    <a:pt x="860" y="1716"/>
                  </a:cubicBezTo>
                  <a:cubicBezTo>
                    <a:pt x="888" y="1716"/>
                    <a:pt x="913" y="1700"/>
                    <a:pt x="929" y="1678"/>
                  </a:cubicBezTo>
                  <a:lnTo>
                    <a:pt x="1193" y="1193"/>
                  </a:lnTo>
                  <a:lnTo>
                    <a:pt x="1678" y="929"/>
                  </a:lnTo>
                  <a:cubicBezTo>
                    <a:pt x="1700" y="913"/>
                    <a:pt x="1716" y="891"/>
                    <a:pt x="1716" y="860"/>
                  </a:cubicBezTo>
                  <a:cubicBezTo>
                    <a:pt x="1716" y="828"/>
                    <a:pt x="1700" y="803"/>
                    <a:pt x="1678" y="787"/>
                  </a:cubicBezTo>
                  <a:lnTo>
                    <a:pt x="1193" y="523"/>
                  </a:lnTo>
                  <a:lnTo>
                    <a:pt x="929" y="42"/>
                  </a:lnTo>
                  <a:cubicBezTo>
                    <a:pt x="913" y="16"/>
                    <a:pt x="891"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33"/>
            <p:cNvSpPr/>
            <p:nvPr/>
          </p:nvSpPr>
          <p:spPr>
            <a:xfrm>
              <a:off x="700820" y="913307"/>
              <a:ext cx="96651" cy="96889"/>
            </a:xfrm>
            <a:custGeom>
              <a:avLst/>
              <a:gdLst/>
              <a:ahLst/>
              <a:cxnLst/>
              <a:rect l="l" t="t" r="r" b="b"/>
              <a:pathLst>
                <a:path w="1219" h="1222" extrusionOk="0">
                  <a:moveTo>
                    <a:pt x="611" y="246"/>
                  </a:moveTo>
                  <a:lnTo>
                    <a:pt x="727" y="460"/>
                  </a:lnTo>
                  <a:cubicBezTo>
                    <a:pt x="737" y="472"/>
                    <a:pt x="746" y="485"/>
                    <a:pt x="759" y="491"/>
                  </a:cubicBezTo>
                  <a:lnTo>
                    <a:pt x="976" y="611"/>
                  </a:lnTo>
                  <a:lnTo>
                    <a:pt x="759" y="727"/>
                  </a:lnTo>
                  <a:cubicBezTo>
                    <a:pt x="746" y="737"/>
                    <a:pt x="737" y="749"/>
                    <a:pt x="727" y="759"/>
                  </a:cubicBezTo>
                  <a:lnTo>
                    <a:pt x="611" y="976"/>
                  </a:lnTo>
                  <a:lnTo>
                    <a:pt x="491" y="759"/>
                  </a:lnTo>
                  <a:cubicBezTo>
                    <a:pt x="485" y="749"/>
                    <a:pt x="472" y="737"/>
                    <a:pt x="460" y="727"/>
                  </a:cubicBezTo>
                  <a:lnTo>
                    <a:pt x="243" y="611"/>
                  </a:lnTo>
                  <a:lnTo>
                    <a:pt x="460" y="491"/>
                  </a:lnTo>
                  <a:cubicBezTo>
                    <a:pt x="472" y="485"/>
                    <a:pt x="485" y="472"/>
                    <a:pt x="491" y="460"/>
                  </a:cubicBezTo>
                  <a:lnTo>
                    <a:pt x="611" y="246"/>
                  </a:lnTo>
                  <a:close/>
                  <a:moveTo>
                    <a:pt x="611" y="0"/>
                  </a:moveTo>
                  <a:cubicBezTo>
                    <a:pt x="579" y="0"/>
                    <a:pt x="554" y="16"/>
                    <a:pt x="539" y="41"/>
                  </a:cubicBezTo>
                  <a:lnTo>
                    <a:pt x="362" y="362"/>
                  </a:lnTo>
                  <a:lnTo>
                    <a:pt x="38" y="538"/>
                  </a:lnTo>
                  <a:cubicBezTo>
                    <a:pt x="16" y="554"/>
                    <a:pt x="0" y="579"/>
                    <a:pt x="0" y="611"/>
                  </a:cubicBezTo>
                  <a:cubicBezTo>
                    <a:pt x="0" y="642"/>
                    <a:pt x="16" y="664"/>
                    <a:pt x="38" y="680"/>
                  </a:cubicBezTo>
                  <a:lnTo>
                    <a:pt x="362" y="859"/>
                  </a:lnTo>
                  <a:lnTo>
                    <a:pt x="539" y="1180"/>
                  </a:lnTo>
                  <a:cubicBezTo>
                    <a:pt x="554" y="1205"/>
                    <a:pt x="583" y="1221"/>
                    <a:pt x="611" y="1221"/>
                  </a:cubicBezTo>
                  <a:cubicBezTo>
                    <a:pt x="642" y="1221"/>
                    <a:pt x="668" y="1205"/>
                    <a:pt x="680" y="1180"/>
                  </a:cubicBezTo>
                  <a:lnTo>
                    <a:pt x="856" y="859"/>
                  </a:lnTo>
                  <a:lnTo>
                    <a:pt x="1181" y="680"/>
                  </a:lnTo>
                  <a:cubicBezTo>
                    <a:pt x="1203" y="664"/>
                    <a:pt x="1218" y="642"/>
                    <a:pt x="1218" y="611"/>
                  </a:cubicBezTo>
                  <a:cubicBezTo>
                    <a:pt x="1218" y="579"/>
                    <a:pt x="1203" y="554"/>
                    <a:pt x="1181" y="538"/>
                  </a:cubicBezTo>
                  <a:lnTo>
                    <a:pt x="856" y="362"/>
                  </a:lnTo>
                  <a:lnTo>
                    <a:pt x="680" y="41"/>
                  </a:lnTo>
                  <a:cubicBezTo>
                    <a:pt x="664" y="16"/>
                    <a:pt x="642" y="0"/>
                    <a:pt x="6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33"/>
            <p:cNvSpPr/>
            <p:nvPr/>
          </p:nvSpPr>
          <p:spPr>
            <a:xfrm>
              <a:off x="945342" y="1057529"/>
              <a:ext cx="52964" cy="52964"/>
            </a:xfrm>
            <a:custGeom>
              <a:avLst/>
              <a:gdLst/>
              <a:ahLst/>
              <a:cxnLst/>
              <a:rect l="l" t="t" r="r" b="b"/>
              <a:pathLst>
                <a:path w="668" h="668" extrusionOk="0">
                  <a:moveTo>
                    <a:pt x="334" y="242"/>
                  </a:moveTo>
                  <a:lnTo>
                    <a:pt x="353" y="283"/>
                  </a:lnTo>
                  <a:cubicBezTo>
                    <a:pt x="362" y="293"/>
                    <a:pt x="375" y="305"/>
                    <a:pt x="384" y="315"/>
                  </a:cubicBezTo>
                  <a:lnTo>
                    <a:pt x="425" y="334"/>
                  </a:lnTo>
                  <a:lnTo>
                    <a:pt x="384" y="352"/>
                  </a:lnTo>
                  <a:cubicBezTo>
                    <a:pt x="375" y="362"/>
                    <a:pt x="362" y="371"/>
                    <a:pt x="353" y="384"/>
                  </a:cubicBezTo>
                  <a:lnTo>
                    <a:pt x="334" y="425"/>
                  </a:lnTo>
                  <a:lnTo>
                    <a:pt x="315" y="384"/>
                  </a:lnTo>
                  <a:cubicBezTo>
                    <a:pt x="306" y="371"/>
                    <a:pt x="296" y="362"/>
                    <a:pt x="284" y="352"/>
                  </a:cubicBezTo>
                  <a:lnTo>
                    <a:pt x="243" y="334"/>
                  </a:lnTo>
                  <a:lnTo>
                    <a:pt x="284" y="315"/>
                  </a:lnTo>
                  <a:cubicBezTo>
                    <a:pt x="296" y="305"/>
                    <a:pt x="306" y="293"/>
                    <a:pt x="315" y="283"/>
                  </a:cubicBezTo>
                  <a:lnTo>
                    <a:pt x="334" y="242"/>
                  </a:lnTo>
                  <a:close/>
                  <a:moveTo>
                    <a:pt x="334" y="0"/>
                  </a:moveTo>
                  <a:cubicBezTo>
                    <a:pt x="302" y="0"/>
                    <a:pt x="277" y="16"/>
                    <a:pt x="262" y="38"/>
                  </a:cubicBezTo>
                  <a:lnTo>
                    <a:pt x="183" y="183"/>
                  </a:lnTo>
                  <a:lnTo>
                    <a:pt x="38" y="261"/>
                  </a:lnTo>
                  <a:cubicBezTo>
                    <a:pt x="16" y="277"/>
                    <a:pt x="0" y="302"/>
                    <a:pt x="0" y="334"/>
                  </a:cubicBezTo>
                  <a:cubicBezTo>
                    <a:pt x="0" y="365"/>
                    <a:pt x="16" y="387"/>
                    <a:pt x="38" y="403"/>
                  </a:cubicBezTo>
                  <a:lnTo>
                    <a:pt x="183" y="481"/>
                  </a:lnTo>
                  <a:lnTo>
                    <a:pt x="262" y="629"/>
                  </a:lnTo>
                  <a:cubicBezTo>
                    <a:pt x="280" y="651"/>
                    <a:pt x="306" y="667"/>
                    <a:pt x="334" y="667"/>
                  </a:cubicBezTo>
                  <a:cubicBezTo>
                    <a:pt x="362" y="667"/>
                    <a:pt x="391" y="651"/>
                    <a:pt x="406" y="629"/>
                  </a:cubicBezTo>
                  <a:lnTo>
                    <a:pt x="485" y="481"/>
                  </a:lnTo>
                  <a:lnTo>
                    <a:pt x="630" y="403"/>
                  </a:lnTo>
                  <a:cubicBezTo>
                    <a:pt x="652" y="387"/>
                    <a:pt x="668" y="365"/>
                    <a:pt x="668" y="334"/>
                  </a:cubicBezTo>
                  <a:cubicBezTo>
                    <a:pt x="668" y="302"/>
                    <a:pt x="652" y="277"/>
                    <a:pt x="630" y="261"/>
                  </a:cubicBezTo>
                  <a:lnTo>
                    <a:pt x="485" y="183"/>
                  </a:lnTo>
                  <a:lnTo>
                    <a:pt x="406" y="38"/>
                  </a:lnTo>
                  <a:cubicBezTo>
                    <a:pt x="387" y="16"/>
                    <a:pt x="365" y="0"/>
                    <a:pt x="3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33"/>
            <p:cNvSpPr/>
            <p:nvPr/>
          </p:nvSpPr>
          <p:spPr>
            <a:xfrm>
              <a:off x="947086" y="460420"/>
              <a:ext cx="39485" cy="39247"/>
            </a:xfrm>
            <a:custGeom>
              <a:avLst/>
              <a:gdLst/>
              <a:ahLst/>
              <a:cxnLst/>
              <a:rect l="l" t="t" r="r" b="b"/>
              <a:pathLst>
                <a:path w="498" h="495" extrusionOk="0">
                  <a:moveTo>
                    <a:pt x="249" y="1"/>
                  </a:moveTo>
                  <a:cubicBezTo>
                    <a:pt x="111" y="1"/>
                    <a:pt x="0" y="111"/>
                    <a:pt x="0" y="249"/>
                  </a:cubicBezTo>
                  <a:cubicBezTo>
                    <a:pt x="0" y="385"/>
                    <a:pt x="111" y="495"/>
                    <a:pt x="249" y="495"/>
                  </a:cubicBezTo>
                  <a:cubicBezTo>
                    <a:pt x="387" y="495"/>
                    <a:pt x="498" y="385"/>
                    <a:pt x="498" y="249"/>
                  </a:cubicBezTo>
                  <a:cubicBezTo>
                    <a:pt x="498" y="111"/>
                    <a:pt x="387" y="1"/>
                    <a:pt x="2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33"/>
            <p:cNvSpPr/>
            <p:nvPr/>
          </p:nvSpPr>
          <p:spPr>
            <a:xfrm>
              <a:off x="1162430" y="536298"/>
              <a:ext cx="34252" cy="34252"/>
            </a:xfrm>
            <a:custGeom>
              <a:avLst/>
              <a:gdLst/>
              <a:ahLst/>
              <a:cxnLst/>
              <a:rect l="l" t="t" r="r" b="b"/>
              <a:pathLst>
                <a:path w="432" h="432" extrusionOk="0">
                  <a:moveTo>
                    <a:pt x="217" y="0"/>
                  </a:moveTo>
                  <a:cubicBezTo>
                    <a:pt x="98" y="0"/>
                    <a:pt x="0" y="98"/>
                    <a:pt x="0" y="214"/>
                  </a:cubicBezTo>
                  <a:cubicBezTo>
                    <a:pt x="0" y="334"/>
                    <a:pt x="98" y="431"/>
                    <a:pt x="217" y="431"/>
                  </a:cubicBezTo>
                  <a:cubicBezTo>
                    <a:pt x="334" y="431"/>
                    <a:pt x="431" y="334"/>
                    <a:pt x="431" y="214"/>
                  </a:cubicBezTo>
                  <a:cubicBezTo>
                    <a:pt x="431" y="98"/>
                    <a:pt x="334" y="0"/>
                    <a:pt x="2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33"/>
            <p:cNvSpPr/>
            <p:nvPr/>
          </p:nvSpPr>
          <p:spPr>
            <a:xfrm>
              <a:off x="1653455" y="436238"/>
              <a:ext cx="39485" cy="39247"/>
            </a:xfrm>
            <a:custGeom>
              <a:avLst/>
              <a:gdLst/>
              <a:ahLst/>
              <a:cxnLst/>
              <a:rect l="l" t="t" r="r" b="b"/>
              <a:pathLst>
                <a:path w="498" h="495" extrusionOk="0">
                  <a:moveTo>
                    <a:pt x="249" y="0"/>
                  </a:moveTo>
                  <a:cubicBezTo>
                    <a:pt x="113" y="0"/>
                    <a:pt x="0" y="111"/>
                    <a:pt x="0" y="246"/>
                  </a:cubicBezTo>
                  <a:cubicBezTo>
                    <a:pt x="0" y="384"/>
                    <a:pt x="113" y="494"/>
                    <a:pt x="249" y="494"/>
                  </a:cubicBezTo>
                  <a:cubicBezTo>
                    <a:pt x="387" y="494"/>
                    <a:pt x="497" y="384"/>
                    <a:pt x="497" y="246"/>
                  </a:cubicBezTo>
                  <a:cubicBezTo>
                    <a:pt x="497" y="111"/>
                    <a:pt x="387" y="0"/>
                    <a:pt x="2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33"/>
            <p:cNvSpPr/>
            <p:nvPr/>
          </p:nvSpPr>
          <p:spPr>
            <a:xfrm>
              <a:off x="1135473" y="917509"/>
              <a:ext cx="39485" cy="39485"/>
            </a:xfrm>
            <a:custGeom>
              <a:avLst/>
              <a:gdLst/>
              <a:ahLst/>
              <a:cxnLst/>
              <a:rect l="l" t="t" r="r" b="b"/>
              <a:pathLst>
                <a:path w="498" h="498" extrusionOk="0">
                  <a:moveTo>
                    <a:pt x="249" y="1"/>
                  </a:moveTo>
                  <a:cubicBezTo>
                    <a:pt x="114" y="1"/>
                    <a:pt x="0" y="114"/>
                    <a:pt x="0" y="249"/>
                  </a:cubicBezTo>
                  <a:cubicBezTo>
                    <a:pt x="0" y="388"/>
                    <a:pt x="114" y="498"/>
                    <a:pt x="249" y="498"/>
                  </a:cubicBezTo>
                  <a:cubicBezTo>
                    <a:pt x="384" y="498"/>
                    <a:pt x="497" y="388"/>
                    <a:pt x="497" y="249"/>
                  </a:cubicBezTo>
                  <a:cubicBezTo>
                    <a:pt x="497" y="114"/>
                    <a:pt x="384" y="1"/>
                    <a:pt x="2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33"/>
            <p:cNvSpPr/>
            <p:nvPr/>
          </p:nvSpPr>
          <p:spPr>
            <a:xfrm>
              <a:off x="1857778" y="555406"/>
              <a:ext cx="321432" cy="301451"/>
            </a:xfrm>
            <a:custGeom>
              <a:avLst/>
              <a:gdLst/>
              <a:ahLst/>
              <a:cxnLst/>
              <a:rect l="l" t="t" r="r" b="b"/>
              <a:pathLst>
                <a:path w="4054" h="3802" extrusionOk="0">
                  <a:moveTo>
                    <a:pt x="2165" y="0"/>
                  </a:moveTo>
                  <a:cubicBezTo>
                    <a:pt x="1844" y="0"/>
                    <a:pt x="1518" y="82"/>
                    <a:pt x="1221" y="253"/>
                  </a:cubicBezTo>
                  <a:cubicBezTo>
                    <a:pt x="312" y="779"/>
                    <a:pt x="0" y="1943"/>
                    <a:pt x="526" y="2849"/>
                  </a:cubicBezTo>
                  <a:cubicBezTo>
                    <a:pt x="877" y="3460"/>
                    <a:pt x="1517" y="3801"/>
                    <a:pt x="2175" y="3801"/>
                  </a:cubicBezTo>
                  <a:cubicBezTo>
                    <a:pt x="2497" y="3801"/>
                    <a:pt x="2823" y="3720"/>
                    <a:pt x="3122" y="3548"/>
                  </a:cubicBezTo>
                  <a:cubicBezTo>
                    <a:pt x="3648" y="3243"/>
                    <a:pt x="3975" y="2730"/>
                    <a:pt x="4054" y="2170"/>
                  </a:cubicBezTo>
                  <a:lnTo>
                    <a:pt x="4054" y="2170"/>
                  </a:lnTo>
                  <a:cubicBezTo>
                    <a:pt x="3934" y="2431"/>
                    <a:pt x="3739" y="2648"/>
                    <a:pt x="3475" y="2805"/>
                  </a:cubicBezTo>
                  <a:cubicBezTo>
                    <a:pt x="3247" y="2937"/>
                    <a:pt x="2999" y="3000"/>
                    <a:pt x="2756" y="3000"/>
                  </a:cubicBezTo>
                  <a:cubicBezTo>
                    <a:pt x="2261" y="3000"/>
                    <a:pt x="1783" y="2742"/>
                    <a:pt x="1517" y="2283"/>
                  </a:cubicBezTo>
                  <a:cubicBezTo>
                    <a:pt x="1118" y="1600"/>
                    <a:pt x="1354" y="722"/>
                    <a:pt x="2040" y="326"/>
                  </a:cubicBezTo>
                  <a:cubicBezTo>
                    <a:pt x="2265" y="194"/>
                    <a:pt x="2509" y="131"/>
                    <a:pt x="2751" y="131"/>
                  </a:cubicBezTo>
                  <a:cubicBezTo>
                    <a:pt x="2793" y="131"/>
                    <a:pt x="2835" y="133"/>
                    <a:pt x="2877" y="137"/>
                  </a:cubicBezTo>
                  <a:cubicBezTo>
                    <a:pt x="2651" y="47"/>
                    <a:pt x="2409" y="0"/>
                    <a:pt x="21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5" name="Google Shape;1515;p33"/>
          <p:cNvGrpSpPr/>
          <p:nvPr/>
        </p:nvGrpSpPr>
        <p:grpSpPr>
          <a:xfrm rot="10800000">
            <a:off x="7674671" y="3799416"/>
            <a:ext cx="1064033" cy="849963"/>
            <a:chOff x="405346" y="434738"/>
            <a:chExt cx="1064033" cy="849963"/>
          </a:xfrm>
        </p:grpSpPr>
        <p:grpSp>
          <p:nvGrpSpPr>
            <p:cNvPr id="1516" name="Google Shape;1516;p33"/>
            <p:cNvGrpSpPr/>
            <p:nvPr/>
          </p:nvGrpSpPr>
          <p:grpSpPr>
            <a:xfrm>
              <a:off x="405346" y="434738"/>
              <a:ext cx="804902" cy="849963"/>
              <a:chOff x="676400" y="1192317"/>
              <a:chExt cx="457408" cy="483016"/>
            </a:xfrm>
          </p:grpSpPr>
          <p:sp>
            <p:nvSpPr>
              <p:cNvPr id="1517" name="Google Shape;1517;p33"/>
              <p:cNvSpPr/>
              <p:nvPr/>
            </p:nvSpPr>
            <p:spPr>
              <a:xfrm>
                <a:off x="932894" y="1195092"/>
                <a:ext cx="200915" cy="294394"/>
              </a:xfrm>
              <a:custGeom>
                <a:avLst/>
                <a:gdLst/>
                <a:ahLst/>
                <a:cxnLst/>
                <a:rect l="l" t="t" r="r" b="b"/>
                <a:pathLst>
                  <a:path w="2534" h="3713" extrusionOk="0">
                    <a:moveTo>
                      <a:pt x="91" y="1"/>
                    </a:moveTo>
                    <a:cubicBezTo>
                      <a:pt x="76" y="1"/>
                      <a:pt x="60" y="5"/>
                      <a:pt x="47" y="15"/>
                    </a:cubicBezTo>
                    <a:cubicBezTo>
                      <a:pt x="6" y="37"/>
                      <a:pt x="0" y="90"/>
                      <a:pt x="22" y="125"/>
                    </a:cubicBezTo>
                    <a:lnTo>
                      <a:pt x="116" y="266"/>
                    </a:lnTo>
                    <a:cubicBezTo>
                      <a:pt x="132" y="288"/>
                      <a:pt x="161" y="301"/>
                      <a:pt x="186" y="301"/>
                    </a:cubicBezTo>
                    <a:cubicBezTo>
                      <a:pt x="201" y="301"/>
                      <a:pt x="214" y="295"/>
                      <a:pt x="227" y="288"/>
                    </a:cubicBezTo>
                    <a:cubicBezTo>
                      <a:pt x="268" y="266"/>
                      <a:pt x="274" y="216"/>
                      <a:pt x="252" y="178"/>
                    </a:cubicBezTo>
                    <a:lnTo>
                      <a:pt x="157" y="37"/>
                    </a:lnTo>
                    <a:cubicBezTo>
                      <a:pt x="142" y="13"/>
                      <a:pt x="116" y="1"/>
                      <a:pt x="91" y="1"/>
                    </a:cubicBezTo>
                    <a:close/>
                    <a:moveTo>
                      <a:pt x="316" y="336"/>
                    </a:moveTo>
                    <a:cubicBezTo>
                      <a:pt x="300" y="336"/>
                      <a:pt x="284" y="340"/>
                      <a:pt x="271" y="348"/>
                    </a:cubicBezTo>
                    <a:cubicBezTo>
                      <a:pt x="233" y="370"/>
                      <a:pt x="223" y="424"/>
                      <a:pt x="249" y="458"/>
                    </a:cubicBezTo>
                    <a:lnTo>
                      <a:pt x="290" y="524"/>
                    </a:lnTo>
                    <a:cubicBezTo>
                      <a:pt x="305" y="550"/>
                      <a:pt x="334" y="562"/>
                      <a:pt x="359" y="562"/>
                    </a:cubicBezTo>
                    <a:cubicBezTo>
                      <a:pt x="366" y="562"/>
                      <a:pt x="375" y="560"/>
                      <a:pt x="384" y="557"/>
                    </a:cubicBezTo>
                    <a:lnTo>
                      <a:pt x="384" y="557"/>
                    </a:lnTo>
                    <a:cubicBezTo>
                      <a:pt x="360" y="584"/>
                      <a:pt x="356" y="624"/>
                      <a:pt x="378" y="653"/>
                    </a:cubicBezTo>
                    <a:lnTo>
                      <a:pt x="680" y="1116"/>
                    </a:lnTo>
                    <a:cubicBezTo>
                      <a:pt x="695" y="1138"/>
                      <a:pt x="724" y="1151"/>
                      <a:pt x="746" y="1151"/>
                    </a:cubicBezTo>
                    <a:cubicBezTo>
                      <a:pt x="762" y="1151"/>
                      <a:pt x="777" y="1148"/>
                      <a:pt x="790" y="1138"/>
                    </a:cubicBezTo>
                    <a:cubicBezTo>
                      <a:pt x="831" y="1116"/>
                      <a:pt x="837" y="1066"/>
                      <a:pt x="815" y="1028"/>
                    </a:cubicBezTo>
                    <a:lnTo>
                      <a:pt x="510" y="568"/>
                    </a:lnTo>
                    <a:cubicBezTo>
                      <a:pt x="496" y="543"/>
                      <a:pt x="471" y="531"/>
                      <a:pt x="445" y="531"/>
                    </a:cubicBezTo>
                    <a:cubicBezTo>
                      <a:pt x="436" y="531"/>
                      <a:pt x="426" y="532"/>
                      <a:pt x="417" y="535"/>
                    </a:cubicBezTo>
                    <a:lnTo>
                      <a:pt x="417" y="535"/>
                    </a:lnTo>
                    <a:cubicBezTo>
                      <a:pt x="442" y="508"/>
                      <a:pt x="443" y="468"/>
                      <a:pt x="425" y="439"/>
                    </a:cubicBezTo>
                    <a:lnTo>
                      <a:pt x="381" y="370"/>
                    </a:lnTo>
                    <a:cubicBezTo>
                      <a:pt x="367" y="347"/>
                      <a:pt x="341" y="336"/>
                      <a:pt x="316" y="336"/>
                    </a:cubicBezTo>
                    <a:close/>
                    <a:moveTo>
                      <a:pt x="877" y="1185"/>
                    </a:moveTo>
                    <a:cubicBezTo>
                      <a:pt x="862" y="1185"/>
                      <a:pt x="847" y="1190"/>
                      <a:pt x="834" y="1198"/>
                    </a:cubicBezTo>
                    <a:cubicBezTo>
                      <a:pt x="793" y="1223"/>
                      <a:pt x="787" y="1273"/>
                      <a:pt x="809" y="1308"/>
                    </a:cubicBezTo>
                    <a:lnTo>
                      <a:pt x="853" y="1374"/>
                    </a:lnTo>
                    <a:cubicBezTo>
                      <a:pt x="872" y="1397"/>
                      <a:pt x="899" y="1410"/>
                      <a:pt x="925" y="1410"/>
                    </a:cubicBezTo>
                    <a:cubicBezTo>
                      <a:pt x="938" y="1410"/>
                      <a:pt x="951" y="1407"/>
                      <a:pt x="963" y="1399"/>
                    </a:cubicBezTo>
                    <a:lnTo>
                      <a:pt x="963" y="1399"/>
                    </a:lnTo>
                    <a:cubicBezTo>
                      <a:pt x="928" y="1428"/>
                      <a:pt x="919" y="1472"/>
                      <a:pt x="944" y="1509"/>
                    </a:cubicBezTo>
                    <a:lnTo>
                      <a:pt x="1246" y="1969"/>
                    </a:lnTo>
                    <a:cubicBezTo>
                      <a:pt x="1262" y="1994"/>
                      <a:pt x="1290" y="2003"/>
                      <a:pt x="1312" y="2003"/>
                    </a:cubicBezTo>
                    <a:cubicBezTo>
                      <a:pt x="1328" y="2003"/>
                      <a:pt x="1344" y="2000"/>
                      <a:pt x="1353" y="1991"/>
                    </a:cubicBezTo>
                    <a:cubicBezTo>
                      <a:pt x="1391" y="1969"/>
                      <a:pt x="1400" y="1918"/>
                      <a:pt x="1375" y="1881"/>
                    </a:cubicBezTo>
                    <a:lnTo>
                      <a:pt x="1073" y="1421"/>
                    </a:lnTo>
                    <a:cubicBezTo>
                      <a:pt x="1059" y="1399"/>
                      <a:pt x="1035" y="1386"/>
                      <a:pt x="1009" y="1386"/>
                    </a:cubicBezTo>
                    <a:cubicBezTo>
                      <a:pt x="995" y="1386"/>
                      <a:pt x="980" y="1390"/>
                      <a:pt x="966" y="1399"/>
                    </a:cubicBezTo>
                    <a:cubicBezTo>
                      <a:pt x="1004" y="1371"/>
                      <a:pt x="1010" y="1324"/>
                      <a:pt x="988" y="1289"/>
                    </a:cubicBezTo>
                    <a:lnTo>
                      <a:pt x="944" y="1223"/>
                    </a:lnTo>
                    <a:cubicBezTo>
                      <a:pt x="928" y="1197"/>
                      <a:pt x="903" y="1185"/>
                      <a:pt x="877" y="1185"/>
                    </a:cubicBezTo>
                    <a:close/>
                    <a:moveTo>
                      <a:pt x="1440" y="2038"/>
                    </a:moveTo>
                    <a:cubicBezTo>
                      <a:pt x="1425" y="2038"/>
                      <a:pt x="1410" y="2042"/>
                      <a:pt x="1397" y="2051"/>
                    </a:cubicBezTo>
                    <a:cubicBezTo>
                      <a:pt x="1356" y="2076"/>
                      <a:pt x="1350" y="2126"/>
                      <a:pt x="1372" y="2161"/>
                    </a:cubicBezTo>
                    <a:lnTo>
                      <a:pt x="1416" y="2230"/>
                    </a:lnTo>
                    <a:cubicBezTo>
                      <a:pt x="1434" y="2252"/>
                      <a:pt x="1460" y="2264"/>
                      <a:pt x="1485" y="2264"/>
                    </a:cubicBezTo>
                    <a:cubicBezTo>
                      <a:pt x="1499" y="2264"/>
                      <a:pt x="1514" y="2260"/>
                      <a:pt x="1526" y="2252"/>
                    </a:cubicBezTo>
                    <a:lnTo>
                      <a:pt x="1526" y="2252"/>
                    </a:lnTo>
                    <a:cubicBezTo>
                      <a:pt x="1492" y="2280"/>
                      <a:pt x="1482" y="2328"/>
                      <a:pt x="1507" y="2362"/>
                    </a:cubicBezTo>
                    <a:lnTo>
                      <a:pt x="1809" y="2822"/>
                    </a:lnTo>
                    <a:cubicBezTo>
                      <a:pt x="1825" y="2847"/>
                      <a:pt x="1854" y="2859"/>
                      <a:pt x="1876" y="2859"/>
                    </a:cubicBezTo>
                    <a:cubicBezTo>
                      <a:pt x="1891" y="2859"/>
                      <a:pt x="1907" y="2853"/>
                      <a:pt x="1920" y="2847"/>
                    </a:cubicBezTo>
                    <a:cubicBezTo>
                      <a:pt x="1957" y="2822"/>
                      <a:pt x="1967" y="2771"/>
                      <a:pt x="1942" y="2737"/>
                    </a:cubicBezTo>
                    <a:lnTo>
                      <a:pt x="1640" y="2274"/>
                    </a:lnTo>
                    <a:cubicBezTo>
                      <a:pt x="1622" y="2252"/>
                      <a:pt x="1596" y="2240"/>
                      <a:pt x="1571" y="2240"/>
                    </a:cubicBezTo>
                    <a:cubicBezTo>
                      <a:pt x="1556" y="2240"/>
                      <a:pt x="1542" y="2244"/>
                      <a:pt x="1529" y="2252"/>
                    </a:cubicBezTo>
                    <a:cubicBezTo>
                      <a:pt x="1564" y="2224"/>
                      <a:pt x="1573" y="2177"/>
                      <a:pt x="1548" y="2142"/>
                    </a:cubicBezTo>
                    <a:lnTo>
                      <a:pt x="1507" y="2076"/>
                    </a:lnTo>
                    <a:cubicBezTo>
                      <a:pt x="1492" y="2050"/>
                      <a:pt x="1466" y="2038"/>
                      <a:pt x="1440" y="2038"/>
                    </a:cubicBezTo>
                    <a:close/>
                    <a:moveTo>
                      <a:pt x="2010" y="2896"/>
                    </a:moveTo>
                    <a:cubicBezTo>
                      <a:pt x="1995" y="2896"/>
                      <a:pt x="1980" y="2900"/>
                      <a:pt x="1967" y="2910"/>
                    </a:cubicBezTo>
                    <a:cubicBezTo>
                      <a:pt x="1926" y="2932"/>
                      <a:pt x="1920" y="2982"/>
                      <a:pt x="1942" y="3020"/>
                    </a:cubicBezTo>
                    <a:lnTo>
                      <a:pt x="1986" y="3086"/>
                    </a:lnTo>
                    <a:cubicBezTo>
                      <a:pt x="2001" y="3111"/>
                      <a:pt x="2030" y="3121"/>
                      <a:pt x="2052" y="3121"/>
                    </a:cubicBezTo>
                    <a:cubicBezTo>
                      <a:pt x="2061" y="3121"/>
                      <a:pt x="2072" y="3119"/>
                      <a:pt x="2083" y="3116"/>
                    </a:cubicBezTo>
                    <a:lnTo>
                      <a:pt x="2083" y="3116"/>
                    </a:lnTo>
                    <a:cubicBezTo>
                      <a:pt x="2056" y="3143"/>
                      <a:pt x="2052" y="3185"/>
                      <a:pt x="2074" y="3215"/>
                    </a:cubicBezTo>
                    <a:lnTo>
                      <a:pt x="2376" y="3678"/>
                    </a:lnTo>
                    <a:cubicBezTo>
                      <a:pt x="2392" y="3700"/>
                      <a:pt x="2417" y="3712"/>
                      <a:pt x="2442" y="3712"/>
                    </a:cubicBezTo>
                    <a:cubicBezTo>
                      <a:pt x="2458" y="3712"/>
                      <a:pt x="2473" y="3709"/>
                      <a:pt x="2486" y="3700"/>
                    </a:cubicBezTo>
                    <a:cubicBezTo>
                      <a:pt x="2524" y="3678"/>
                      <a:pt x="2533" y="3624"/>
                      <a:pt x="2508" y="3589"/>
                    </a:cubicBezTo>
                    <a:lnTo>
                      <a:pt x="2206" y="3130"/>
                    </a:lnTo>
                    <a:cubicBezTo>
                      <a:pt x="2192" y="3104"/>
                      <a:pt x="2166" y="3092"/>
                      <a:pt x="2140" y="3092"/>
                    </a:cubicBezTo>
                    <a:cubicBezTo>
                      <a:pt x="2131" y="3092"/>
                      <a:pt x="2122" y="3094"/>
                      <a:pt x="2114" y="3097"/>
                    </a:cubicBezTo>
                    <a:lnTo>
                      <a:pt x="2114" y="3097"/>
                    </a:lnTo>
                    <a:cubicBezTo>
                      <a:pt x="2138" y="3069"/>
                      <a:pt x="2139" y="3030"/>
                      <a:pt x="2121" y="3001"/>
                    </a:cubicBezTo>
                    <a:lnTo>
                      <a:pt x="2077" y="2932"/>
                    </a:lnTo>
                    <a:cubicBezTo>
                      <a:pt x="2061" y="2908"/>
                      <a:pt x="2036" y="2896"/>
                      <a:pt x="2010" y="289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33"/>
              <p:cNvSpPr/>
              <p:nvPr/>
            </p:nvSpPr>
            <p:spPr>
              <a:xfrm>
                <a:off x="676400" y="1192317"/>
                <a:ext cx="358062" cy="365753"/>
              </a:xfrm>
              <a:custGeom>
                <a:avLst/>
                <a:gdLst/>
                <a:ahLst/>
                <a:cxnLst/>
                <a:rect l="l" t="t" r="r" b="b"/>
                <a:pathLst>
                  <a:path w="4516" h="4613" extrusionOk="0">
                    <a:moveTo>
                      <a:pt x="89" y="1"/>
                    </a:moveTo>
                    <a:cubicBezTo>
                      <a:pt x="69" y="1"/>
                      <a:pt x="47" y="9"/>
                      <a:pt x="32" y="24"/>
                    </a:cubicBezTo>
                    <a:cubicBezTo>
                      <a:pt x="0" y="53"/>
                      <a:pt x="0" y="103"/>
                      <a:pt x="32" y="135"/>
                    </a:cubicBezTo>
                    <a:lnTo>
                      <a:pt x="91" y="194"/>
                    </a:lnTo>
                    <a:cubicBezTo>
                      <a:pt x="107" y="210"/>
                      <a:pt x="126" y="220"/>
                      <a:pt x="145" y="220"/>
                    </a:cubicBezTo>
                    <a:cubicBezTo>
                      <a:pt x="167" y="220"/>
                      <a:pt x="186" y="210"/>
                      <a:pt x="201" y="194"/>
                    </a:cubicBezTo>
                    <a:cubicBezTo>
                      <a:pt x="233" y="166"/>
                      <a:pt x="233" y="116"/>
                      <a:pt x="201" y="84"/>
                    </a:cubicBezTo>
                    <a:lnTo>
                      <a:pt x="142" y="24"/>
                    </a:lnTo>
                    <a:cubicBezTo>
                      <a:pt x="129" y="9"/>
                      <a:pt x="109" y="1"/>
                      <a:pt x="89" y="1"/>
                    </a:cubicBezTo>
                    <a:close/>
                    <a:moveTo>
                      <a:pt x="309" y="234"/>
                    </a:moveTo>
                    <a:cubicBezTo>
                      <a:pt x="289" y="234"/>
                      <a:pt x="268" y="242"/>
                      <a:pt x="252" y="257"/>
                    </a:cubicBezTo>
                    <a:cubicBezTo>
                      <a:pt x="220" y="286"/>
                      <a:pt x="220" y="336"/>
                      <a:pt x="252" y="367"/>
                    </a:cubicBezTo>
                    <a:lnTo>
                      <a:pt x="308" y="424"/>
                    </a:lnTo>
                    <a:cubicBezTo>
                      <a:pt x="325" y="437"/>
                      <a:pt x="346" y="445"/>
                      <a:pt x="367" y="445"/>
                    </a:cubicBezTo>
                    <a:cubicBezTo>
                      <a:pt x="385" y="445"/>
                      <a:pt x="404" y="439"/>
                      <a:pt x="419" y="424"/>
                    </a:cubicBezTo>
                    <a:lnTo>
                      <a:pt x="419" y="424"/>
                    </a:lnTo>
                    <a:cubicBezTo>
                      <a:pt x="387" y="456"/>
                      <a:pt x="387" y="503"/>
                      <a:pt x="419" y="534"/>
                    </a:cubicBezTo>
                    <a:lnTo>
                      <a:pt x="803" y="928"/>
                    </a:lnTo>
                    <a:cubicBezTo>
                      <a:pt x="818" y="943"/>
                      <a:pt x="840" y="950"/>
                      <a:pt x="859" y="950"/>
                    </a:cubicBezTo>
                    <a:cubicBezTo>
                      <a:pt x="878" y="950"/>
                      <a:pt x="897" y="943"/>
                      <a:pt x="913" y="928"/>
                    </a:cubicBezTo>
                    <a:cubicBezTo>
                      <a:pt x="944" y="899"/>
                      <a:pt x="944" y="849"/>
                      <a:pt x="913" y="817"/>
                    </a:cubicBezTo>
                    <a:lnTo>
                      <a:pt x="529" y="424"/>
                    </a:lnTo>
                    <a:cubicBezTo>
                      <a:pt x="513" y="410"/>
                      <a:pt x="492" y="402"/>
                      <a:pt x="472" y="402"/>
                    </a:cubicBezTo>
                    <a:cubicBezTo>
                      <a:pt x="453" y="402"/>
                      <a:pt x="434" y="409"/>
                      <a:pt x="419" y="424"/>
                    </a:cubicBezTo>
                    <a:cubicBezTo>
                      <a:pt x="450" y="393"/>
                      <a:pt x="450" y="345"/>
                      <a:pt x="419" y="314"/>
                    </a:cubicBezTo>
                    <a:lnTo>
                      <a:pt x="362" y="257"/>
                    </a:lnTo>
                    <a:cubicBezTo>
                      <a:pt x="349" y="242"/>
                      <a:pt x="330" y="234"/>
                      <a:pt x="309" y="234"/>
                    </a:cubicBezTo>
                    <a:close/>
                    <a:moveTo>
                      <a:pt x="1026" y="967"/>
                    </a:moveTo>
                    <a:cubicBezTo>
                      <a:pt x="1005" y="967"/>
                      <a:pt x="985" y="975"/>
                      <a:pt x="969" y="991"/>
                    </a:cubicBezTo>
                    <a:cubicBezTo>
                      <a:pt x="938" y="1016"/>
                      <a:pt x="938" y="1069"/>
                      <a:pt x="969" y="1101"/>
                    </a:cubicBezTo>
                    <a:lnTo>
                      <a:pt x="1023" y="1154"/>
                    </a:lnTo>
                    <a:cubicBezTo>
                      <a:pt x="1039" y="1170"/>
                      <a:pt x="1061" y="1179"/>
                      <a:pt x="1079" y="1179"/>
                    </a:cubicBezTo>
                    <a:cubicBezTo>
                      <a:pt x="1097" y="1179"/>
                      <a:pt x="1115" y="1171"/>
                      <a:pt x="1130" y="1157"/>
                    </a:cubicBezTo>
                    <a:lnTo>
                      <a:pt x="1130" y="1157"/>
                    </a:lnTo>
                    <a:cubicBezTo>
                      <a:pt x="1102" y="1186"/>
                      <a:pt x="1103" y="1234"/>
                      <a:pt x="1133" y="1264"/>
                    </a:cubicBezTo>
                    <a:lnTo>
                      <a:pt x="1520" y="1658"/>
                    </a:lnTo>
                    <a:cubicBezTo>
                      <a:pt x="1536" y="1673"/>
                      <a:pt x="1555" y="1683"/>
                      <a:pt x="1573" y="1683"/>
                    </a:cubicBezTo>
                    <a:cubicBezTo>
                      <a:pt x="1596" y="1683"/>
                      <a:pt x="1614" y="1673"/>
                      <a:pt x="1630" y="1658"/>
                    </a:cubicBezTo>
                    <a:cubicBezTo>
                      <a:pt x="1662" y="1629"/>
                      <a:pt x="1662" y="1579"/>
                      <a:pt x="1630" y="1548"/>
                    </a:cubicBezTo>
                    <a:lnTo>
                      <a:pt x="1243" y="1154"/>
                    </a:lnTo>
                    <a:cubicBezTo>
                      <a:pt x="1230" y="1138"/>
                      <a:pt x="1211" y="1131"/>
                      <a:pt x="1190" y="1131"/>
                    </a:cubicBezTo>
                    <a:cubicBezTo>
                      <a:pt x="1171" y="1131"/>
                      <a:pt x="1151" y="1138"/>
                      <a:pt x="1136" y="1151"/>
                    </a:cubicBezTo>
                    <a:lnTo>
                      <a:pt x="1136" y="1151"/>
                    </a:lnTo>
                    <a:cubicBezTo>
                      <a:pt x="1164" y="1123"/>
                      <a:pt x="1163" y="1075"/>
                      <a:pt x="1133" y="1044"/>
                    </a:cubicBezTo>
                    <a:lnTo>
                      <a:pt x="1079" y="991"/>
                    </a:lnTo>
                    <a:cubicBezTo>
                      <a:pt x="1065" y="975"/>
                      <a:pt x="1046" y="967"/>
                      <a:pt x="1026" y="967"/>
                    </a:cubicBezTo>
                    <a:close/>
                    <a:moveTo>
                      <a:pt x="1737" y="1697"/>
                    </a:moveTo>
                    <a:cubicBezTo>
                      <a:pt x="1717" y="1697"/>
                      <a:pt x="1696" y="1705"/>
                      <a:pt x="1680" y="1721"/>
                    </a:cubicBezTo>
                    <a:cubicBezTo>
                      <a:pt x="1649" y="1749"/>
                      <a:pt x="1649" y="1799"/>
                      <a:pt x="1680" y="1831"/>
                    </a:cubicBezTo>
                    <a:lnTo>
                      <a:pt x="1737" y="1887"/>
                    </a:lnTo>
                    <a:cubicBezTo>
                      <a:pt x="1754" y="1901"/>
                      <a:pt x="1775" y="1909"/>
                      <a:pt x="1795" y="1909"/>
                    </a:cubicBezTo>
                    <a:cubicBezTo>
                      <a:pt x="1814" y="1909"/>
                      <a:pt x="1832" y="1902"/>
                      <a:pt x="1847" y="1887"/>
                    </a:cubicBezTo>
                    <a:lnTo>
                      <a:pt x="1847" y="1887"/>
                    </a:lnTo>
                    <a:cubicBezTo>
                      <a:pt x="1816" y="1919"/>
                      <a:pt x="1816" y="1966"/>
                      <a:pt x="1847" y="1998"/>
                    </a:cubicBezTo>
                    <a:lnTo>
                      <a:pt x="2231" y="2391"/>
                    </a:lnTo>
                    <a:cubicBezTo>
                      <a:pt x="2247" y="2407"/>
                      <a:pt x="2266" y="2413"/>
                      <a:pt x="2288" y="2413"/>
                    </a:cubicBezTo>
                    <a:cubicBezTo>
                      <a:pt x="2307" y="2413"/>
                      <a:pt x="2326" y="2410"/>
                      <a:pt x="2341" y="2391"/>
                    </a:cubicBezTo>
                    <a:cubicBezTo>
                      <a:pt x="2373" y="2363"/>
                      <a:pt x="2373" y="2312"/>
                      <a:pt x="2341" y="2281"/>
                    </a:cubicBezTo>
                    <a:lnTo>
                      <a:pt x="1957" y="1887"/>
                    </a:lnTo>
                    <a:cubicBezTo>
                      <a:pt x="1941" y="1873"/>
                      <a:pt x="1921" y="1865"/>
                      <a:pt x="1901" y="1865"/>
                    </a:cubicBezTo>
                    <a:cubicBezTo>
                      <a:pt x="1882" y="1865"/>
                      <a:pt x="1863" y="1872"/>
                      <a:pt x="1847" y="1887"/>
                    </a:cubicBezTo>
                    <a:cubicBezTo>
                      <a:pt x="1879" y="1856"/>
                      <a:pt x="1879" y="1809"/>
                      <a:pt x="1847" y="1777"/>
                    </a:cubicBezTo>
                    <a:lnTo>
                      <a:pt x="1791" y="1721"/>
                    </a:lnTo>
                    <a:cubicBezTo>
                      <a:pt x="1776" y="1705"/>
                      <a:pt x="1757" y="1697"/>
                      <a:pt x="1737" y="1697"/>
                    </a:cubicBezTo>
                    <a:close/>
                    <a:moveTo>
                      <a:pt x="2454" y="2430"/>
                    </a:moveTo>
                    <a:cubicBezTo>
                      <a:pt x="2434" y="2430"/>
                      <a:pt x="2414" y="2438"/>
                      <a:pt x="2398" y="2454"/>
                    </a:cubicBezTo>
                    <a:cubicBezTo>
                      <a:pt x="2366" y="2479"/>
                      <a:pt x="2366" y="2533"/>
                      <a:pt x="2398" y="2564"/>
                    </a:cubicBezTo>
                    <a:lnTo>
                      <a:pt x="2451" y="2617"/>
                    </a:lnTo>
                    <a:cubicBezTo>
                      <a:pt x="2467" y="2633"/>
                      <a:pt x="2486" y="2643"/>
                      <a:pt x="2505" y="2643"/>
                    </a:cubicBezTo>
                    <a:cubicBezTo>
                      <a:pt x="2525" y="2643"/>
                      <a:pt x="2543" y="2634"/>
                      <a:pt x="2558" y="2621"/>
                    </a:cubicBezTo>
                    <a:lnTo>
                      <a:pt x="2558" y="2621"/>
                    </a:lnTo>
                    <a:cubicBezTo>
                      <a:pt x="2530" y="2649"/>
                      <a:pt x="2531" y="2697"/>
                      <a:pt x="2562" y="2728"/>
                    </a:cubicBezTo>
                    <a:lnTo>
                      <a:pt x="2949" y="3121"/>
                    </a:lnTo>
                    <a:cubicBezTo>
                      <a:pt x="2964" y="3137"/>
                      <a:pt x="2983" y="3146"/>
                      <a:pt x="3002" y="3146"/>
                    </a:cubicBezTo>
                    <a:cubicBezTo>
                      <a:pt x="3021" y="3146"/>
                      <a:pt x="3043" y="3140"/>
                      <a:pt x="3059" y="3121"/>
                    </a:cubicBezTo>
                    <a:cubicBezTo>
                      <a:pt x="3090" y="3093"/>
                      <a:pt x="3090" y="3042"/>
                      <a:pt x="3059" y="3011"/>
                    </a:cubicBezTo>
                    <a:lnTo>
                      <a:pt x="2672" y="2617"/>
                    </a:lnTo>
                    <a:cubicBezTo>
                      <a:pt x="2658" y="2602"/>
                      <a:pt x="2638" y="2594"/>
                      <a:pt x="2618" y="2594"/>
                    </a:cubicBezTo>
                    <a:cubicBezTo>
                      <a:pt x="2599" y="2594"/>
                      <a:pt x="2580" y="2601"/>
                      <a:pt x="2565" y="2615"/>
                    </a:cubicBezTo>
                    <a:lnTo>
                      <a:pt x="2565" y="2615"/>
                    </a:lnTo>
                    <a:cubicBezTo>
                      <a:pt x="2593" y="2586"/>
                      <a:pt x="2592" y="2538"/>
                      <a:pt x="2562" y="2507"/>
                    </a:cubicBezTo>
                    <a:lnTo>
                      <a:pt x="2508" y="2454"/>
                    </a:lnTo>
                    <a:cubicBezTo>
                      <a:pt x="2494" y="2438"/>
                      <a:pt x="2474" y="2430"/>
                      <a:pt x="2454" y="2430"/>
                    </a:cubicBezTo>
                    <a:close/>
                    <a:moveTo>
                      <a:pt x="3169" y="3160"/>
                    </a:moveTo>
                    <a:cubicBezTo>
                      <a:pt x="3148" y="3160"/>
                      <a:pt x="3128" y="3168"/>
                      <a:pt x="3112" y="3184"/>
                    </a:cubicBezTo>
                    <a:cubicBezTo>
                      <a:pt x="3081" y="3212"/>
                      <a:pt x="3081" y="3263"/>
                      <a:pt x="3112" y="3294"/>
                    </a:cubicBezTo>
                    <a:lnTo>
                      <a:pt x="3169" y="3351"/>
                    </a:lnTo>
                    <a:cubicBezTo>
                      <a:pt x="3185" y="3366"/>
                      <a:pt x="3204" y="3373"/>
                      <a:pt x="3222" y="3373"/>
                    </a:cubicBezTo>
                    <a:cubicBezTo>
                      <a:pt x="3241" y="3373"/>
                      <a:pt x="3263" y="3366"/>
                      <a:pt x="3279" y="3351"/>
                    </a:cubicBezTo>
                    <a:cubicBezTo>
                      <a:pt x="3311" y="3322"/>
                      <a:pt x="3311" y="3272"/>
                      <a:pt x="3279" y="3241"/>
                    </a:cubicBezTo>
                    <a:lnTo>
                      <a:pt x="3222" y="3184"/>
                    </a:lnTo>
                    <a:cubicBezTo>
                      <a:pt x="3208" y="3168"/>
                      <a:pt x="3189" y="3160"/>
                      <a:pt x="3169" y="3160"/>
                    </a:cubicBezTo>
                    <a:close/>
                    <a:moveTo>
                      <a:pt x="3335" y="3330"/>
                    </a:moveTo>
                    <a:cubicBezTo>
                      <a:pt x="3315" y="3330"/>
                      <a:pt x="3295" y="3338"/>
                      <a:pt x="3279" y="3354"/>
                    </a:cubicBezTo>
                    <a:cubicBezTo>
                      <a:pt x="3248" y="3382"/>
                      <a:pt x="3248" y="3432"/>
                      <a:pt x="3279" y="3464"/>
                    </a:cubicBezTo>
                    <a:lnTo>
                      <a:pt x="3663" y="3857"/>
                    </a:lnTo>
                    <a:cubicBezTo>
                      <a:pt x="3679" y="3873"/>
                      <a:pt x="3698" y="3879"/>
                      <a:pt x="3720" y="3879"/>
                    </a:cubicBezTo>
                    <a:cubicBezTo>
                      <a:pt x="3739" y="3879"/>
                      <a:pt x="3757" y="3873"/>
                      <a:pt x="3773" y="3857"/>
                    </a:cubicBezTo>
                    <a:cubicBezTo>
                      <a:pt x="3805" y="3829"/>
                      <a:pt x="3805" y="3779"/>
                      <a:pt x="3773" y="3747"/>
                    </a:cubicBezTo>
                    <a:lnTo>
                      <a:pt x="3389" y="3354"/>
                    </a:lnTo>
                    <a:cubicBezTo>
                      <a:pt x="3375" y="3338"/>
                      <a:pt x="3355" y="3330"/>
                      <a:pt x="3335" y="3330"/>
                    </a:cubicBezTo>
                    <a:close/>
                    <a:moveTo>
                      <a:pt x="3883" y="3898"/>
                    </a:moveTo>
                    <a:cubicBezTo>
                      <a:pt x="3862" y="3898"/>
                      <a:pt x="3840" y="3906"/>
                      <a:pt x="3823" y="3920"/>
                    </a:cubicBezTo>
                    <a:cubicBezTo>
                      <a:pt x="3792" y="3949"/>
                      <a:pt x="3792" y="3999"/>
                      <a:pt x="3823" y="4030"/>
                    </a:cubicBezTo>
                    <a:lnTo>
                      <a:pt x="3880" y="4084"/>
                    </a:lnTo>
                    <a:cubicBezTo>
                      <a:pt x="3896" y="4098"/>
                      <a:pt x="3917" y="4106"/>
                      <a:pt x="3937" y="4106"/>
                    </a:cubicBezTo>
                    <a:cubicBezTo>
                      <a:pt x="3956" y="4106"/>
                      <a:pt x="3975" y="4099"/>
                      <a:pt x="3990" y="4084"/>
                    </a:cubicBezTo>
                    <a:lnTo>
                      <a:pt x="3990" y="4084"/>
                    </a:lnTo>
                    <a:cubicBezTo>
                      <a:pt x="3959" y="4115"/>
                      <a:pt x="3959" y="4163"/>
                      <a:pt x="3990" y="4194"/>
                    </a:cubicBezTo>
                    <a:lnTo>
                      <a:pt x="4374" y="4587"/>
                    </a:lnTo>
                    <a:cubicBezTo>
                      <a:pt x="4390" y="4603"/>
                      <a:pt x="4412" y="4613"/>
                      <a:pt x="4431" y="4613"/>
                    </a:cubicBezTo>
                    <a:cubicBezTo>
                      <a:pt x="4450" y="4613"/>
                      <a:pt x="4469" y="4603"/>
                      <a:pt x="4484" y="4587"/>
                    </a:cubicBezTo>
                    <a:cubicBezTo>
                      <a:pt x="4516" y="4562"/>
                      <a:pt x="4516" y="4509"/>
                      <a:pt x="4484" y="4477"/>
                    </a:cubicBezTo>
                    <a:lnTo>
                      <a:pt x="4100" y="4084"/>
                    </a:lnTo>
                    <a:cubicBezTo>
                      <a:pt x="4084" y="4071"/>
                      <a:pt x="4063" y="4063"/>
                      <a:pt x="4042" y="4063"/>
                    </a:cubicBezTo>
                    <a:cubicBezTo>
                      <a:pt x="4024" y="4063"/>
                      <a:pt x="4005" y="4069"/>
                      <a:pt x="3990" y="4084"/>
                    </a:cubicBezTo>
                    <a:cubicBezTo>
                      <a:pt x="4022" y="4052"/>
                      <a:pt x="4022" y="4005"/>
                      <a:pt x="3990" y="3974"/>
                    </a:cubicBezTo>
                    <a:lnTo>
                      <a:pt x="3934" y="3920"/>
                    </a:lnTo>
                    <a:cubicBezTo>
                      <a:pt x="3921" y="3905"/>
                      <a:pt x="3902" y="3898"/>
                      <a:pt x="3883" y="3898"/>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33"/>
              <p:cNvSpPr/>
              <p:nvPr/>
            </p:nvSpPr>
            <p:spPr>
              <a:xfrm>
                <a:off x="690830" y="1493131"/>
                <a:ext cx="243095" cy="167455"/>
              </a:xfrm>
              <a:custGeom>
                <a:avLst/>
                <a:gdLst/>
                <a:ahLst/>
                <a:cxnLst/>
                <a:rect l="l" t="t" r="r" b="b"/>
                <a:pathLst>
                  <a:path w="3066" h="2112" extrusionOk="0">
                    <a:moveTo>
                      <a:pt x="92" y="1"/>
                    </a:moveTo>
                    <a:cubicBezTo>
                      <a:pt x="67" y="1"/>
                      <a:pt x="41" y="14"/>
                      <a:pt x="26" y="35"/>
                    </a:cubicBezTo>
                    <a:cubicBezTo>
                      <a:pt x="1" y="70"/>
                      <a:pt x="10" y="123"/>
                      <a:pt x="48" y="145"/>
                    </a:cubicBezTo>
                    <a:lnTo>
                      <a:pt x="384" y="378"/>
                    </a:lnTo>
                    <a:cubicBezTo>
                      <a:pt x="397" y="384"/>
                      <a:pt x="413" y="391"/>
                      <a:pt x="429" y="391"/>
                    </a:cubicBezTo>
                    <a:cubicBezTo>
                      <a:pt x="457" y="391"/>
                      <a:pt x="479" y="378"/>
                      <a:pt x="495" y="359"/>
                    </a:cubicBezTo>
                    <a:cubicBezTo>
                      <a:pt x="523" y="321"/>
                      <a:pt x="510" y="271"/>
                      <a:pt x="476" y="249"/>
                    </a:cubicBezTo>
                    <a:lnTo>
                      <a:pt x="136" y="16"/>
                    </a:lnTo>
                    <a:cubicBezTo>
                      <a:pt x="123" y="5"/>
                      <a:pt x="107" y="1"/>
                      <a:pt x="92" y="1"/>
                    </a:cubicBezTo>
                    <a:close/>
                    <a:moveTo>
                      <a:pt x="624" y="366"/>
                    </a:moveTo>
                    <a:cubicBezTo>
                      <a:pt x="599" y="366"/>
                      <a:pt x="573" y="379"/>
                      <a:pt x="558" y="400"/>
                    </a:cubicBezTo>
                    <a:cubicBezTo>
                      <a:pt x="532" y="438"/>
                      <a:pt x="542" y="488"/>
                      <a:pt x="580" y="510"/>
                    </a:cubicBezTo>
                    <a:lnTo>
                      <a:pt x="646" y="554"/>
                    </a:lnTo>
                    <a:cubicBezTo>
                      <a:pt x="658" y="564"/>
                      <a:pt x="674" y="567"/>
                      <a:pt x="690" y="567"/>
                    </a:cubicBezTo>
                    <a:cubicBezTo>
                      <a:pt x="711" y="567"/>
                      <a:pt x="733" y="558"/>
                      <a:pt x="749" y="543"/>
                    </a:cubicBezTo>
                    <a:lnTo>
                      <a:pt x="749" y="543"/>
                    </a:lnTo>
                    <a:cubicBezTo>
                      <a:pt x="730" y="577"/>
                      <a:pt x="744" y="620"/>
                      <a:pt x="775" y="642"/>
                    </a:cubicBezTo>
                    <a:lnTo>
                      <a:pt x="1231" y="951"/>
                    </a:lnTo>
                    <a:cubicBezTo>
                      <a:pt x="1244" y="960"/>
                      <a:pt x="1259" y="963"/>
                      <a:pt x="1275" y="963"/>
                    </a:cubicBezTo>
                    <a:cubicBezTo>
                      <a:pt x="1300" y="963"/>
                      <a:pt x="1325" y="951"/>
                      <a:pt x="1341" y="932"/>
                    </a:cubicBezTo>
                    <a:cubicBezTo>
                      <a:pt x="1369" y="897"/>
                      <a:pt x="1357" y="847"/>
                      <a:pt x="1322" y="822"/>
                    </a:cubicBezTo>
                    <a:lnTo>
                      <a:pt x="866" y="510"/>
                    </a:lnTo>
                    <a:cubicBezTo>
                      <a:pt x="852" y="501"/>
                      <a:pt x="836" y="496"/>
                      <a:pt x="820" y="496"/>
                    </a:cubicBezTo>
                    <a:cubicBezTo>
                      <a:pt x="800" y="496"/>
                      <a:pt x="780" y="504"/>
                      <a:pt x="766" y="519"/>
                    </a:cubicBezTo>
                    <a:lnTo>
                      <a:pt x="766" y="519"/>
                    </a:lnTo>
                    <a:cubicBezTo>
                      <a:pt x="780" y="486"/>
                      <a:pt x="766" y="444"/>
                      <a:pt x="737" y="425"/>
                    </a:cubicBezTo>
                    <a:lnTo>
                      <a:pt x="668" y="381"/>
                    </a:lnTo>
                    <a:cubicBezTo>
                      <a:pt x="655" y="370"/>
                      <a:pt x="639" y="366"/>
                      <a:pt x="624" y="366"/>
                    </a:cubicBezTo>
                    <a:close/>
                    <a:moveTo>
                      <a:pt x="1473" y="941"/>
                    </a:moveTo>
                    <a:cubicBezTo>
                      <a:pt x="1448" y="941"/>
                      <a:pt x="1423" y="954"/>
                      <a:pt x="1407" y="976"/>
                    </a:cubicBezTo>
                    <a:cubicBezTo>
                      <a:pt x="1379" y="1011"/>
                      <a:pt x="1391" y="1061"/>
                      <a:pt x="1426" y="1086"/>
                    </a:cubicBezTo>
                    <a:lnTo>
                      <a:pt x="1495" y="1130"/>
                    </a:lnTo>
                    <a:cubicBezTo>
                      <a:pt x="1505" y="1136"/>
                      <a:pt x="1524" y="1140"/>
                      <a:pt x="1536" y="1140"/>
                    </a:cubicBezTo>
                    <a:cubicBezTo>
                      <a:pt x="1558" y="1140"/>
                      <a:pt x="1580" y="1132"/>
                      <a:pt x="1598" y="1116"/>
                    </a:cubicBezTo>
                    <a:lnTo>
                      <a:pt x="1598" y="1116"/>
                    </a:lnTo>
                    <a:cubicBezTo>
                      <a:pt x="1580" y="1150"/>
                      <a:pt x="1593" y="1195"/>
                      <a:pt x="1624" y="1215"/>
                    </a:cubicBezTo>
                    <a:lnTo>
                      <a:pt x="2081" y="1527"/>
                    </a:lnTo>
                    <a:cubicBezTo>
                      <a:pt x="2093" y="1533"/>
                      <a:pt x="2109" y="1539"/>
                      <a:pt x="2125" y="1539"/>
                    </a:cubicBezTo>
                    <a:cubicBezTo>
                      <a:pt x="2147" y="1539"/>
                      <a:pt x="2172" y="1527"/>
                      <a:pt x="2191" y="1508"/>
                    </a:cubicBezTo>
                    <a:cubicBezTo>
                      <a:pt x="2219" y="1470"/>
                      <a:pt x="2207" y="1420"/>
                      <a:pt x="2172" y="1398"/>
                    </a:cubicBezTo>
                    <a:lnTo>
                      <a:pt x="1716" y="1086"/>
                    </a:lnTo>
                    <a:cubicBezTo>
                      <a:pt x="1701" y="1075"/>
                      <a:pt x="1685" y="1070"/>
                      <a:pt x="1669" y="1070"/>
                    </a:cubicBezTo>
                    <a:cubicBezTo>
                      <a:pt x="1648" y="1070"/>
                      <a:pt x="1627" y="1080"/>
                      <a:pt x="1613" y="1095"/>
                    </a:cubicBezTo>
                    <a:lnTo>
                      <a:pt x="1613" y="1095"/>
                    </a:lnTo>
                    <a:cubicBezTo>
                      <a:pt x="1628" y="1062"/>
                      <a:pt x="1617" y="1020"/>
                      <a:pt x="1583" y="998"/>
                    </a:cubicBezTo>
                    <a:lnTo>
                      <a:pt x="1517" y="957"/>
                    </a:lnTo>
                    <a:cubicBezTo>
                      <a:pt x="1504" y="946"/>
                      <a:pt x="1489" y="941"/>
                      <a:pt x="1473" y="941"/>
                    </a:cubicBezTo>
                    <a:close/>
                    <a:moveTo>
                      <a:pt x="2321" y="1514"/>
                    </a:moveTo>
                    <a:cubicBezTo>
                      <a:pt x="2296" y="1514"/>
                      <a:pt x="2271" y="1527"/>
                      <a:pt x="2254" y="1549"/>
                    </a:cubicBezTo>
                    <a:cubicBezTo>
                      <a:pt x="2225" y="1586"/>
                      <a:pt x="2238" y="1637"/>
                      <a:pt x="2273" y="1659"/>
                    </a:cubicBezTo>
                    <a:lnTo>
                      <a:pt x="2339" y="1703"/>
                    </a:lnTo>
                    <a:cubicBezTo>
                      <a:pt x="2351" y="1712"/>
                      <a:pt x="2367" y="1715"/>
                      <a:pt x="2383" y="1715"/>
                    </a:cubicBezTo>
                    <a:cubicBezTo>
                      <a:pt x="2404" y="1715"/>
                      <a:pt x="2428" y="1706"/>
                      <a:pt x="2442" y="1692"/>
                    </a:cubicBezTo>
                    <a:lnTo>
                      <a:pt x="2442" y="1692"/>
                    </a:lnTo>
                    <a:cubicBezTo>
                      <a:pt x="2426" y="1725"/>
                      <a:pt x="2440" y="1768"/>
                      <a:pt x="2471" y="1791"/>
                    </a:cubicBezTo>
                    <a:lnTo>
                      <a:pt x="2927" y="2099"/>
                    </a:lnTo>
                    <a:cubicBezTo>
                      <a:pt x="2940" y="2109"/>
                      <a:pt x="2955" y="2112"/>
                      <a:pt x="2971" y="2112"/>
                    </a:cubicBezTo>
                    <a:cubicBezTo>
                      <a:pt x="2993" y="2112"/>
                      <a:pt x="3018" y="2099"/>
                      <a:pt x="3037" y="2080"/>
                    </a:cubicBezTo>
                    <a:cubicBezTo>
                      <a:pt x="3066" y="2046"/>
                      <a:pt x="3053" y="1995"/>
                      <a:pt x="3018" y="1970"/>
                    </a:cubicBezTo>
                    <a:lnTo>
                      <a:pt x="2559" y="1659"/>
                    </a:lnTo>
                    <a:cubicBezTo>
                      <a:pt x="2546" y="1649"/>
                      <a:pt x="2531" y="1645"/>
                      <a:pt x="2515" y="1645"/>
                    </a:cubicBezTo>
                    <a:cubicBezTo>
                      <a:pt x="2494" y="1645"/>
                      <a:pt x="2473" y="1653"/>
                      <a:pt x="2458" y="1669"/>
                    </a:cubicBezTo>
                    <a:lnTo>
                      <a:pt x="2458" y="1669"/>
                    </a:lnTo>
                    <a:cubicBezTo>
                      <a:pt x="2473" y="1636"/>
                      <a:pt x="2460" y="1593"/>
                      <a:pt x="2430" y="1574"/>
                    </a:cubicBezTo>
                    <a:lnTo>
                      <a:pt x="2364" y="1530"/>
                    </a:lnTo>
                    <a:cubicBezTo>
                      <a:pt x="2351" y="1519"/>
                      <a:pt x="2336" y="1514"/>
                      <a:pt x="2321" y="1514"/>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33"/>
              <p:cNvSpPr/>
              <p:nvPr/>
            </p:nvSpPr>
            <p:spPr>
              <a:xfrm>
                <a:off x="698045" y="1650833"/>
                <a:ext cx="24341" cy="24500"/>
              </a:xfrm>
              <a:custGeom>
                <a:avLst/>
                <a:gdLst/>
                <a:ahLst/>
                <a:cxnLst/>
                <a:rect l="l" t="t" r="r" b="b"/>
                <a:pathLst>
                  <a:path w="307" h="309" extrusionOk="0">
                    <a:moveTo>
                      <a:pt x="152" y="0"/>
                    </a:moveTo>
                    <a:cubicBezTo>
                      <a:pt x="70" y="0"/>
                      <a:pt x="1" y="73"/>
                      <a:pt x="1" y="154"/>
                    </a:cubicBezTo>
                    <a:cubicBezTo>
                      <a:pt x="1" y="242"/>
                      <a:pt x="70" y="309"/>
                      <a:pt x="152" y="309"/>
                    </a:cubicBezTo>
                    <a:cubicBezTo>
                      <a:pt x="234" y="309"/>
                      <a:pt x="306" y="236"/>
                      <a:pt x="306" y="154"/>
                    </a:cubicBezTo>
                    <a:cubicBezTo>
                      <a:pt x="306" y="69"/>
                      <a:pt x="234" y="0"/>
                      <a:pt x="1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21" name="Google Shape;1521;p33"/>
            <p:cNvSpPr/>
            <p:nvPr/>
          </p:nvSpPr>
          <p:spPr>
            <a:xfrm>
              <a:off x="1253292" y="434759"/>
              <a:ext cx="216087" cy="216087"/>
            </a:xfrm>
            <a:custGeom>
              <a:avLst/>
              <a:gdLst/>
              <a:ahLst/>
              <a:cxnLst/>
              <a:rect l="l" t="t" r="r" b="b"/>
              <a:pathLst>
                <a:path w="1716" h="1716" extrusionOk="0">
                  <a:moveTo>
                    <a:pt x="860" y="240"/>
                  </a:moveTo>
                  <a:lnTo>
                    <a:pt x="1067" y="617"/>
                  </a:lnTo>
                  <a:cubicBezTo>
                    <a:pt x="1077" y="630"/>
                    <a:pt x="1086" y="643"/>
                    <a:pt x="1099" y="649"/>
                  </a:cubicBezTo>
                  <a:lnTo>
                    <a:pt x="1476" y="860"/>
                  </a:lnTo>
                  <a:lnTo>
                    <a:pt x="1099" y="1067"/>
                  </a:lnTo>
                  <a:cubicBezTo>
                    <a:pt x="1086" y="1074"/>
                    <a:pt x="1077" y="1086"/>
                    <a:pt x="1067" y="1099"/>
                  </a:cubicBezTo>
                  <a:lnTo>
                    <a:pt x="860" y="1477"/>
                  </a:lnTo>
                  <a:lnTo>
                    <a:pt x="652" y="1099"/>
                  </a:lnTo>
                  <a:cubicBezTo>
                    <a:pt x="643" y="1086"/>
                    <a:pt x="630" y="1074"/>
                    <a:pt x="621" y="1067"/>
                  </a:cubicBezTo>
                  <a:lnTo>
                    <a:pt x="243" y="860"/>
                  </a:lnTo>
                  <a:lnTo>
                    <a:pt x="621" y="649"/>
                  </a:lnTo>
                  <a:cubicBezTo>
                    <a:pt x="630" y="643"/>
                    <a:pt x="643" y="630"/>
                    <a:pt x="652" y="617"/>
                  </a:cubicBezTo>
                  <a:lnTo>
                    <a:pt x="860" y="240"/>
                  </a:lnTo>
                  <a:close/>
                  <a:moveTo>
                    <a:pt x="860" y="1"/>
                  </a:moveTo>
                  <a:cubicBezTo>
                    <a:pt x="828" y="1"/>
                    <a:pt x="803" y="16"/>
                    <a:pt x="787" y="42"/>
                  </a:cubicBezTo>
                  <a:lnTo>
                    <a:pt x="526" y="523"/>
                  </a:lnTo>
                  <a:lnTo>
                    <a:pt x="41" y="787"/>
                  </a:lnTo>
                  <a:cubicBezTo>
                    <a:pt x="16" y="803"/>
                    <a:pt x="1" y="828"/>
                    <a:pt x="1" y="860"/>
                  </a:cubicBezTo>
                  <a:cubicBezTo>
                    <a:pt x="1" y="891"/>
                    <a:pt x="16" y="913"/>
                    <a:pt x="41" y="929"/>
                  </a:cubicBezTo>
                  <a:lnTo>
                    <a:pt x="526" y="1193"/>
                  </a:lnTo>
                  <a:lnTo>
                    <a:pt x="787" y="1678"/>
                  </a:lnTo>
                  <a:cubicBezTo>
                    <a:pt x="803" y="1700"/>
                    <a:pt x="831" y="1716"/>
                    <a:pt x="860" y="1716"/>
                  </a:cubicBezTo>
                  <a:cubicBezTo>
                    <a:pt x="888" y="1716"/>
                    <a:pt x="913" y="1700"/>
                    <a:pt x="929" y="1678"/>
                  </a:cubicBezTo>
                  <a:lnTo>
                    <a:pt x="1193" y="1193"/>
                  </a:lnTo>
                  <a:lnTo>
                    <a:pt x="1678" y="929"/>
                  </a:lnTo>
                  <a:cubicBezTo>
                    <a:pt x="1700" y="913"/>
                    <a:pt x="1716" y="891"/>
                    <a:pt x="1716" y="860"/>
                  </a:cubicBezTo>
                  <a:cubicBezTo>
                    <a:pt x="1716" y="828"/>
                    <a:pt x="1700" y="803"/>
                    <a:pt x="1678" y="787"/>
                  </a:cubicBezTo>
                  <a:lnTo>
                    <a:pt x="1193" y="523"/>
                  </a:lnTo>
                  <a:lnTo>
                    <a:pt x="929" y="42"/>
                  </a:lnTo>
                  <a:cubicBezTo>
                    <a:pt x="913" y="16"/>
                    <a:pt x="891"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2" name="Google Shape;1522;p33"/>
          <p:cNvGrpSpPr/>
          <p:nvPr/>
        </p:nvGrpSpPr>
        <p:grpSpPr>
          <a:xfrm rot="10800000" flipH="1">
            <a:off x="405346" y="3799416"/>
            <a:ext cx="1064033" cy="849963"/>
            <a:chOff x="405346" y="434738"/>
            <a:chExt cx="1064033" cy="849963"/>
          </a:xfrm>
        </p:grpSpPr>
        <p:grpSp>
          <p:nvGrpSpPr>
            <p:cNvPr id="1523" name="Google Shape;1523;p33"/>
            <p:cNvGrpSpPr/>
            <p:nvPr/>
          </p:nvGrpSpPr>
          <p:grpSpPr>
            <a:xfrm>
              <a:off x="405346" y="434738"/>
              <a:ext cx="804902" cy="849963"/>
              <a:chOff x="676400" y="1192317"/>
              <a:chExt cx="457408" cy="483016"/>
            </a:xfrm>
          </p:grpSpPr>
          <p:sp>
            <p:nvSpPr>
              <p:cNvPr id="1524" name="Google Shape;1524;p33"/>
              <p:cNvSpPr/>
              <p:nvPr/>
            </p:nvSpPr>
            <p:spPr>
              <a:xfrm>
                <a:off x="932894" y="1195092"/>
                <a:ext cx="200915" cy="294394"/>
              </a:xfrm>
              <a:custGeom>
                <a:avLst/>
                <a:gdLst/>
                <a:ahLst/>
                <a:cxnLst/>
                <a:rect l="l" t="t" r="r" b="b"/>
                <a:pathLst>
                  <a:path w="2534" h="3713" extrusionOk="0">
                    <a:moveTo>
                      <a:pt x="91" y="1"/>
                    </a:moveTo>
                    <a:cubicBezTo>
                      <a:pt x="76" y="1"/>
                      <a:pt x="60" y="5"/>
                      <a:pt x="47" y="15"/>
                    </a:cubicBezTo>
                    <a:cubicBezTo>
                      <a:pt x="6" y="37"/>
                      <a:pt x="0" y="90"/>
                      <a:pt x="22" y="125"/>
                    </a:cubicBezTo>
                    <a:lnTo>
                      <a:pt x="116" y="266"/>
                    </a:lnTo>
                    <a:cubicBezTo>
                      <a:pt x="132" y="288"/>
                      <a:pt x="161" y="301"/>
                      <a:pt x="186" y="301"/>
                    </a:cubicBezTo>
                    <a:cubicBezTo>
                      <a:pt x="201" y="301"/>
                      <a:pt x="214" y="295"/>
                      <a:pt x="227" y="288"/>
                    </a:cubicBezTo>
                    <a:cubicBezTo>
                      <a:pt x="268" y="266"/>
                      <a:pt x="274" y="216"/>
                      <a:pt x="252" y="178"/>
                    </a:cubicBezTo>
                    <a:lnTo>
                      <a:pt x="157" y="37"/>
                    </a:lnTo>
                    <a:cubicBezTo>
                      <a:pt x="142" y="13"/>
                      <a:pt x="116" y="1"/>
                      <a:pt x="91" y="1"/>
                    </a:cubicBezTo>
                    <a:close/>
                    <a:moveTo>
                      <a:pt x="316" y="336"/>
                    </a:moveTo>
                    <a:cubicBezTo>
                      <a:pt x="300" y="336"/>
                      <a:pt x="284" y="340"/>
                      <a:pt x="271" y="348"/>
                    </a:cubicBezTo>
                    <a:cubicBezTo>
                      <a:pt x="233" y="370"/>
                      <a:pt x="223" y="424"/>
                      <a:pt x="249" y="458"/>
                    </a:cubicBezTo>
                    <a:lnTo>
                      <a:pt x="290" y="524"/>
                    </a:lnTo>
                    <a:cubicBezTo>
                      <a:pt x="305" y="550"/>
                      <a:pt x="334" y="562"/>
                      <a:pt x="359" y="562"/>
                    </a:cubicBezTo>
                    <a:cubicBezTo>
                      <a:pt x="366" y="562"/>
                      <a:pt x="375" y="560"/>
                      <a:pt x="384" y="557"/>
                    </a:cubicBezTo>
                    <a:lnTo>
                      <a:pt x="384" y="557"/>
                    </a:lnTo>
                    <a:cubicBezTo>
                      <a:pt x="360" y="584"/>
                      <a:pt x="356" y="624"/>
                      <a:pt x="378" y="653"/>
                    </a:cubicBezTo>
                    <a:lnTo>
                      <a:pt x="680" y="1116"/>
                    </a:lnTo>
                    <a:cubicBezTo>
                      <a:pt x="695" y="1138"/>
                      <a:pt x="724" y="1151"/>
                      <a:pt x="746" y="1151"/>
                    </a:cubicBezTo>
                    <a:cubicBezTo>
                      <a:pt x="762" y="1151"/>
                      <a:pt x="777" y="1148"/>
                      <a:pt x="790" y="1138"/>
                    </a:cubicBezTo>
                    <a:cubicBezTo>
                      <a:pt x="831" y="1116"/>
                      <a:pt x="837" y="1066"/>
                      <a:pt x="815" y="1028"/>
                    </a:cubicBezTo>
                    <a:lnTo>
                      <a:pt x="510" y="568"/>
                    </a:lnTo>
                    <a:cubicBezTo>
                      <a:pt x="496" y="543"/>
                      <a:pt x="471" y="531"/>
                      <a:pt x="445" y="531"/>
                    </a:cubicBezTo>
                    <a:cubicBezTo>
                      <a:pt x="436" y="531"/>
                      <a:pt x="426" y="532"/>
                      <a:pt x="417" y="535"/>
                    </a:cubicBezTo>
                    <a:lnTo>
                      <a:pt x="417" y="535"/>
                    </a:lnTo>
                    <a:cubicBezTo>
                      <a:pt x="442" y="508"/>
                      <a:pt x="443" y="468"/>
                      <a:pt x="425" y="439"/>
                    </a:cubicBezTo>
                    <a:lnTo>
                      <a:pt x="381" y="370"/>
                    </a:lnTo>
                    <a:cubicBezTo>
                      <a:pt x="367" y="347"/>
                      <a:pt x="341" y="336"/>
                      <a:pt x="316" y="336"/>
                    </a:cubicBezTo>
                    <a:close/>
                    <a:moveTo>
                      <a:pt x="877" y="1185"/>
                    </a:moveTo>
                    <a:cubicBezTo>
                      <a:pt x="862" y="1185"/>
                      <a:pt x="847" y="1190"/>
                      <a:pt x="834" y="1198"/>
                    </a:cubicBezTo>
                    <a:cubicBezTo>
                      <a:pt x="793" y="1223"/>
                      <a:pt x="787" y="1273"/>
                      <a:pt x="809" y="1308"/>
                    </a:cubicBezTo>
                    <a:lnTo>
                      <a:pt x="853" y="1374"/>
                    </a:lnTo>
                    <a:cubicBezTo>
                      <a:pt x="872" y="1397"/>
                      <a:pt x="899" y="1410"/>
                      <a:pt x="925" y="1410"/>
                    </a:cubicBezTo>
                    <a:cubicBezTo>
                      <a:pt x="938" y="1410"/>
                      <a:pt x="951" y="1407"/>
                      <a:pt x="963" y="1399"/>
                    </a:cubicBezTo>
                    <a:lnTo>
                      <a:pt x="963" y="1399"/>
                    </a:lnTo>
                    <a:cubicBezTo>
                      <a:pt x="928" y="1428"/>
                      <a:pt x="919" y="1472"/>
                      <a:pt x="944" y="1509"/>
                    </a:cubicBezTo>
                    <a:lnTo>
                      <a:pt x="1246" y="1969"/>
                    </a:lnTo>
                    <a:cubicBezTo>
                      <a:pt x="1262" y="1994"/>
                      <a:pt x="1290" y="2003"/>
                      <a:pt x="1312" y="2003"/>
                    </a:cubicBezTo>
                    <a:cubicBezTo>
                      <a:pt x="1328" y="2003"/>
                      <a:pt x="1344" y="2000"/>
                      <a:pt x="1353" y="1991"/>
                    </a:cubicBezTo>
                    <a:cubicBezTo>
                      <a:pt x="1391" y="1969"/>
                      <a:pt x="1400" y="1918"/>
                      <a:pt x="1375" y="1881"/>
                    </a:cubicBezTo>
                    <a:lnTo>
                      <a:pt x="1073" y="1421"/>
                    </a:lnTo>
                    <a:cubicBezTo>
                      <a:pt x="1059" y="1399"/>
                      <a:pt x="1035" y="1386"/>
                      <a:pt x="1009" y="1386"/>
                    </a:cubicBezTo>
                    <a:cubicBezTo>
                      <a:pt x="995" y="1386"/>
                      <a:pt x="980" y="1390"/>
                      <a:pt x="966" y="1399"/>
                    </a:cubicBezTo>
                    <a:cubicBezTo>
                      <a:pt x="1004" y="1371"/>
                      <a:pt x="1010" y="1324"/>
                      <a:pt x="988" y="1289"/>
                    </a:cubicBezTo>
                    <a:lnTo>
                      <a:pt x="944" y="1223"/>
                    </a:lnTo>
                    <a:cubicBezTo>
                      <a:pt x="928" y="1197"/>
                      <a:pt x="903" y="1185"/>
                      <a:pt x="877" y="1185"/>
                    </a:cubicBezTo>
                    <a:close/>
                    <a:moveTo>
                      <a:pt x="1440" y="2038"/>
                    </a:moveTo>
                    <a:cubicBezTo>
                      <a:pt x="1425" y="2038"/>
                      <a:pt x="1410" y="2042"/>
                      <a:pt x="1397" y="2051"/>
                    </a:cubicBezTo>
                    <a:cubicBezTo>
                      <a:pt x="1356" y="2076"/>
                      <a:pt x="1350" y="2126"/>
                      <a:pt x="1372" y="2161"/>
                    </a:cubicBezTo>
                    <a:lnTo>
                      <a:pt x="1416" y="2230"/>
                    </a:lnTo>
                    <a:cubicBezTo>
                      <a:pt x="1434" y="2252"/>
                      <a:pt x="1460" y="2264"/>
                      <a:pt x="1485" y="2264"/>
                    </a:cubicBezTo>
                    <a:cubicBezTo>
                      <a:pt x="1499" y="2264"/>
                      <a:pt x="1514" y="2260"/>
                      <a:pt x="1526" y="2252"/>
                    </a:cubicBezTo>
                    <a:lnTo>
                      <a:pt x="1526" y="2252"/>
                    </a:lnTo>
                    <a:cubicBezTo>
                      <a:pt x="1492" y="2280"/>
                      <a:pt x="1482" y="2328"/>
                      <a:pt x="1507" y="2362"/>
                    </a:cubicBezTo>
                    <a:lnTo>
                      <a:pt x="1809" y="2822"/>
                    </a:lnTo>
                    <a:cubicBezTo>
                      <a:pt x="1825" y="2847"/>
                      <a:pt x="1854" y="2859"/>
                      <a:pt x="1876" y="2859"/>
                    </a:cubicBezTo>
                    <a:cubicBezTo>
                      <a:pt x="1891" y="2859"/>
                      <a:pt x="1907" y="2853"/>
                      <a:pt x="1920" y="2847"/>
                    </a:cubicBezTo>
                    <a:cubicBezTo>
                      <a:pt x="1957" y="2822"/>
                      <a:pt x="1967" y="2771"/>
                      <a:pt x="1942" y="2737"/>
                    </a:cubicBezTo>
                    <a:lnTo>
                      <a:pt x="1640" y="2274"/>
                    </a:lnTo>
                    <a:cubicBezTo>
                      <a:pt x="1622" y="2252"/>
                      <a:pt x="1596" y="2240"/>
                      <a:pt x="1571" y="2240"/>
                    </a:cubicBezTo>
                    <a:cubicBezTo>
                      <a:pt x="1556" y="2240"/>
                      <a:pt x="1542" y="2244"/>
                      <a:pt x="1529" y="2252"/>
                    </a:cubicBezTo>
                    <a:cubicBezTo>
                      <a:pt x="1564" y="2224"/>
                      <a:pt x="1573" y="2177"/>
                      <a:pt x="1548" y="2142"/>
                    </a:cubicBezTo>
                    <a:lnTo>
                      <a:pt x="1507" y="2076"/>
                    </a:lnTo>
                    <a:cubicBezTo>
                      <a:pt x="1492" y="2050"/>
                      <a:pt x="1466" y="2038"/>
                      <a:pt x="1440" y="2038"/>
                    </a:cubicBezTo>
                    <a:close/>
                    <a:moveTo>
                      <a:pt x="2010" y="2896"/>
                    </a:moveTo>
                    <a:cubicBezTo>
                      <a:pt x="1995" y="2896"/>
                      <a:pt x="1980" y="2900"/>
                      <a:pt x="1967" y="2910"/>
                    </a:cubicBezTo>
                    <a:cubicBezTo>
                      <a:pt x="1926" y="2932"/>
                      <a:pt x="1920" y="2982"/>
                      <a:pt x="1942" y="3020"/>
                    </a:cubicBezTo>
                    <a:lnTo>
                      <a:pt x="1986" y="3086"/>
                    </a:lnTo>
                    <a:cubicBezTo>
                      <a:pt x="2001" y="3111"/>
                      <a:pt x="2030" y="3121"/>
                      <a:pt x="2052" y="3121"/>
                    </a:cubicBezTo>
                    <a:cubicBezTo>
                      <a:pt x="2061" y="3121"/>
                      <a:pt x="2072" y="3119"/>
                      <a:pt x="2083" y="3116"/>
                    </a:cubicBezTo>
                    <a:lnTo>
                      <a:pt x="2083" y="3116"/>
                    </a:lnTo>
                    <a:cubicBezTo>
                      <a:pt x="2056" y="3143"/>
                      <a:pt x="2052" y="3185"/>
                      <a:pt x="2074" y="3215"/>
                    </a:cubicBezTo>
                    <a:lnTo>
                      <a:pt x="2376" y="3678"/>
                    </a:lnTo>
                    <a:cubicBezTo>
                      <a:pt x="2392" y="3700"/>
                      <a:pt x="2417" y="3712"/>
                      <a:pt x="2442" y="3712"/>
                    </a:cubicBezTo>
                    <a:cubicBezTo>
                      <a:pt x="2458" y="3712"/>
                      <a:pt x="2473" y="3709"/>
                      <a:pt x="2486" y="3700"/>
                    </a:cubicBezTo>
                    <a:cubicBezTo>
                      <a:pt x="2524" y="3678"/>
                      <a:pt x="2533" y="3624"/>
                      <a:pt x="2508" y="3589"/>
                    </a:cubicBezTo>
                    <a:lnTo>
                      <a:pt x="2206" y="3130"/>
                    </a:lnTo>
                    <a:cubicBezTo>
                      <a:pt x="2192" y="3104"/>
                      <a:pt x="2166" y="3092"/>
                      <a:pt x="2140" y="3092"/>
                    </a:cubicBezTo>
                    <a:cubicBezTo>
                      <a:pt x="2131" y="3092"/>
                      <a:pt x="2122" y="3094"/>
                      <a:pt x="2114" y="3097"/>
                    </a:cubicBezTo>
                    <a:lnTo>
                      <a:pt x="2114" y="3097"/>
                    </a:lnTo>
                    <a:cubicBezTo>
                      <a:pt x="2138" y="3069"/>
                      <a:pt x="2139" y="3030"/>
                      <a:pt x="2121" y="3001"/>
                    </a:cubicBezTo>
                    <a:lnTo>
                      <a:pt x="2077" y="2932"/>
                    </a:lnTo>
                    <a:cubicBezTo>
                      <a:pt x="2061" y="2908"/>
                      <a:pt x="2036" y="2896"/>
                      <a:pt x="2010" y="289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33"/>
              <p:cNvSpPr/>
              <p:nvPr/>
            </p:nvSpPr>
            <p:spPr>
              <a:xfrm>
                <a:off x="676400" y="1192317"/>
                <a:ext cx="358062" cy="365753"/>
              </a:xfrm>
              <a:custGeom>
                <a:avLst/>
                <a:gdLst/>
                <a:ahLst/>
                <a:cxnLst/>
                <a:rect l="l" t="t" r="r" b="b"/>
                <a:pathLst>
                  <a:path w="4516" h="4613" extrusionOk="0">
                    <a:moveTo>
                      <a:pt x="89" y="1"/>
                    </a:moveTo>
                    <a:cubicBezTo>
                      <a:pt x="69" y="1"/>
                      <a:pt x="47" y="9"/>
                      <a:pt x="32" y="24"/>
                    </a:cubicBezTo>
                    <a:cubicBezTo>
                      <a:pt x="0" y="53"/>
                      <a:pt x="0" y="103"/>
                      <a:pt x="32" y="135"/>
                    </a:cubicBezTo>
                    <a:lnTo>
                      <a:pt x="91" y="194"/>
                    </a:lnTo>
                    <a:cubicBezTo>
                      <a:pt x="107" y="210"/>
                      <a:pt x="126" y="220"/>
                      <a:pt x="145" y="220"/>
                    </a:cubicBezTo>
                    <a:cubicBezTo>
                      <a:pt x="167" y="220"/>
                      <a:pt x="186" y="210"/>
                      <a:pt x="201" y="194"/>
                    </a:cubicBezTo>
                    <a:cubicBezTo>
                      <a:pt x="233" y="166"/>
                      <a:pt x="233" y="116"/>
                      <a:pt x="201" y="84"/>
                    </a:cubicBezTo>
                    <a:lnTo>
                      <a:pt x="142" y="24"/>
                    </a:lnTo>
                    <a:cubicBezTo>
                      <a:pt x="129" y="9"/>
                      <a:pt x="109" y="1"/>
                      <a:pt x="89" y="1"/>
                    </a:cubicBezTo>
                    <a:close/>
                    <a:moveTo>
                      <a:pt x="309" y="234"/>
                    </a:moveTo>
                    <a:cubicBezTo>
                      <a:pt x="289" y="234"/>
                      <a:pt x="268" y="242"/>
                      <a:pt x="252" y="257"/>
                    </a:cubicBezTo>
                    <a:cubicBezTo>
                      <a:pt x="220" y="286"/>
                      <a:pt x="220" y="336"/>
                      <a:pt x="252" y="367"/>
                    </a:cubicBezTo>
                    <a:lnTo>
                      <a:pt x="308" y="424"/>
                    </a:lnTo>
                    <a:cubicBezTo>
                      <a:pt x="325" y="437"/>
                      <a:pt x="346" y="445"/>
                      <a:pt x="367" y="445"/>
                    </a:cubicBezTo>
                    <a:cubicBezTo>
                      <a:pt x="385" y="445"/>
                      <a:pt x="404" y="439"/>
                      <a:pt x="419" y="424"/>
                    </a:cubicBezTo>
                    <a:lnTo>
                      <a:pt x="419" y="424"/>
                    </a:lnTo>
                    <a:cubicBezTo>
                      <a:pt x="387" y="456"/>
                      <a:pt x="387" y="503"/>
                      <a:pt x="419" y="534"/>
                    </a:cubicBezTo>
                    <a:lnTo>
                      <a:pt x="803" y="928"/>
                    </a:lnTo>
                    <a:cubicBezTo>
                      <a:pt x="818" y="943"/>
                      <a:pt x="840" y="950"/>
                      <a:pt x="859" y="950"/>
                    </a:cubicBezTo>
                    <a:cubicBezTo>
                      <a:pt x="878" y="950"/>
                      <a:pt x="897" y="943"/>
                      <a:pt x="913" y="928"/>
                    </a:cubicBezTo>
                    <a:cubicBezTo>
                      <a:pt x="944" y="899"/>
                      <a:pt x="944" y="849"/>
                      <a:pt x="913" y="817"/>
                    </a:cubicBezTo>
                    <a:lnTo>
                      <a:pt x="529" y="424"/>
                    </a:lnTo>
                    <a:cubicBezTo>
                      <a:pt x="513" y="410"/>
                      <a:pt x="492" y="402"/>
                      <a:pt x="472" y="402"/>
                    </a:cubicBezTo>
                    <a:cubicBezTo>
                      <a:pt x="453" y="402"/>
                      <a:pt x="434" y="409"/>
                      <a:pt x="419" y="424"/>
                    </a:cubicBezTo>
                    <a:cubicBezTo>
                      <a:pt x="450" y="393"/>
                      <a:pt x="450" y="345"/>
                      <a:pt x="419" y="314"/>
                    </a:cubicBezTo>
                    <a:lnTo>
                      <a:pt x="362" y="257"/>
                    </a:lnTo>
                    <a:cubicBezTo>
                      <a:pt x="349" y="242"/>
                      <a:pt x="330" y="234"/>
                      <a:pt x="309" y="234"/>
                    </a:cubicBezTo>
                    <a:close/>
                    <a:moveTo>
                      <a:pt x="1026" y="967"/>
                    </a:moveTo>
                    <a:cubicBezTo>
                      <a:pt x="1005" y="967"/>
                      <a:pt x="985" y="975"/>
                      <a:pt x="969" y="991"/>
                    </a:cubicBezTo>
                    <a:cubicBezTo>
                      <a:pt x="938" y="1016"/>
                      <a:pt x="938" y="1069"/>
                      <a:pt x="969" y="1101"/>
                    </a:cubicBezTo>
                    <a:lnTo>
                      <a:pt x="1023" y="1154"/>
                    </a:lnTo>
                    <a:cubicBezTo>
                      <a:pt x="1039" y="1170"/>
                      <a:pt x="1061" y="1179"/>
                      <a:pt x="1079" y="1179"/>
                    </a:cubicBezTo>
                    <a:cubicBezTo>
                      <a:pt x="1097" y="1179"/>
                      <a:pt x="1115" y="1171"/>
                      <a:pt x="1130" y="1157"/>
                    </a:cubicBezTo>
                    <a:lnTo>
                      <a:pt x="1130" y="1157"/>
                    </a:lnTo>
                    <a:cubicBezTo>
                      <a:pt x="1102" y="1186"/>
                      <a:pt x="1103" y="1234"/>
                      <a:pt x="1133" y="1264"/>
                    </a:cubicBezTo>
                    <a:lnTo>
                      <a:pt x="1520" y="1658"/>
                    </a:lnTo>
                    <a:cubicBezTo>
                      <a:pt x="1536" y="1673"/>
                      <a:pt x="1555" y="1683"/>
                      <a:pt x="1573" y="1683"/>
                    </a:cubicBezTo>
                    <a:cubicBezTo>
                      <a:pt x="1596" y="1683"/>
                      <a:pt x="1614" y="1673"/>
                      <a:pt x="1630" y="1658"/>
                    </a:cubicBezTo>
                    <a:cubicBezTo>
                      <a:pt x="1662" y="1629"/>
                      <a:pt x="1662" y="1579"/>
                      <a:pt x="1630" y="1548"/>
                    </a:cubicBezTo>
                    <a:lnTo>
                      <a:pt x="1243" y="1154"/>
                    </a:lnTo>
                    <a:cubicBezTo>
                      <a:pt x="1230" y="1138"/>
                      <a:pt x="1211" y="1131"/>
                      <a:pt x="1190" y="1131"/>
                    </a:cubicBezTo>
                    <a:cubicBezTo>
                      <a:pt x="1171" y="1131"/>
                      <a:pt x="1151" y="1138"/>
                      <a:pt x="1136" y="1151"/>
                    </a:cubicBezTo>
                    <a:lnTo>
                      <a:pt x="1136" y="1151"/>
                    </a:lnTo>
                    <a:cubicBezTo>
                      <a:pt x="1164" y="1123"/>
                      <a:pt x="1163" y="1075"/>
                      <a:pt x="1133" y="1044"/>
                    </a:cubicBezTo>
                    <a:lnTo>
                      <a:pt x="1079" y="991"/>
                    </a:lnTo>
                    <a:cubicBezTo>
                      <a:pt x="1065" y="975"/>
                      <a:pt x="1046" y="967"/>
                      <a:pt x="1026" y="967"/>
                    </a:cubicBezTo>
                    <a:close/>
                    <a:moveTo>
                      <a:pt x="1737" y="1697"/>
                    </a:moveTo>
                    <a:cubicBezTo>
                      <a:pt x="1717" y="1697"/>
                      <a:pt x="1696" y="1705"/>
                      <a:pt x="1680" y="1721"/>
                    </a:cubicBezTo>
                    <a:cubicBezTo>
                      <a:pt x="1649" y="1749"/>
                      <a:pt x="1649" y="1799"/>
                      <a:pt x="1680" y="1831"/>
                    </a:cubicBezTo>
                    <a:lnTo>
                      <a:pt x="1737" y="1887"/>
                    </a:lnTo>
                    <a:cubicBezTo>
                      <a:pt x="1754" y="1901"/>
                      <a:pt x="1775" y="1909"/>
                      <a:pt x="1795" y="1909"/>
                    </a:cubicBezTo>
                    <a:cubicBezTo>
                      <a:pt x="1814" y="1909"/>
                      <a:pt x="1832" y="1902"/>
                      <a:pt x="1847" y="1887"/>
                    </a:cubicBezTo>
                    <a:lnTo>
                      <a:pt x="1847" y="1887"/>
                    </a:lnTo>
                    <a:cubicBezTo>
                      <a:pt x="1816" y="1919"/>
                      <a:pt x="1816" y="1966"/>
                      <a:pt x="1847" y="1998"/>
                    </a:cubicBezTo>
                    <a:lnTo>
                      <a:pt x="2231" y="2391"/>
                    </a:lnTo>
                    <a:cubicBezTo>
                      <a:pt x="2247" y="2407"/>
                      <a:pt x="2266" y="2413"/>
                      <a:pt x="2288" y="2413"/>
                    </a:cubicBezTo>
                    <a:cubicBezTo>
                      <a:pt x="2307" y="2413"/>
                      <a:pt x="2326" y="2410"/>
                      <a:pt x="2341" y="2391"/>
                    </a:cubicBezTo>
                    <a:cubicBezTo>
                      <a:pt x="2373" y="2363"/>
                      <a:pt x="2373" y="2312"/>
                      <a:pt x="2341" y="2281"/>
                    </a:cubicBezTo>
                    <a:lnTo>
                      <a:pt x="1957" y="1887"/>
                    </a:lnTo>
                    <a:cubicBezTo>
                      <a:pt x="1941" y="1873"/>
                      <a:pt x="1921" y="1865"/>
                      <a:pt x="1901" y="1865"/>
                    </a:cubicBezTo>
                    <a:cubicBezTo>
                      <a:pt x="1882" y="1865"/>
                      <a:pt x="1863" y="1872"/>
                      <a:pt x="1847" y="1887"/>
                    </a:cubicBezTo>
                    <a:cubicBezTo>
                      <a:pt x="1879" y="1856"/>
                      <a:pt x="1879" y="1809"/>
                      <a:pt x="1847" y="1777"/>
                    </a:cubicBezTo>
                    <a:lnTo>
                      <a:pt x="1791" y="1721"/>
                    </a:lnTo>
                    <a:cubicBezTo>
                      <a:pt x="1776" y="1705"/>
                      <a:pt x="1757" y="1697"/>
                      <a:pt x="1737" y="1697"/>
                    </a:cubicBezTo>
                    <a:close/>
                    <a:moveTo>
                      <a:pt x="2454" y="2430"/>
                    </a:moveTo>
                    <a:cubicBezTo>
                      <a:pt x="2434" y="2430"/>
                      <a:pt x="2414" y="2438"/>
                      <a:pt x="2398" y="2454"/>
                    </a:cubicBezTo>
                    <a:cubicBezTo>
                      <a:pt x="2366" y="2479"/>
                      <a:pt x="2366" y="2533"/>
                      <a:pt x="2398" y="2564"/>
                    </a:cubicBezTo>
                    <a:lnTo>
                      <a:pt x="2451" y="2617"/>
                    </a:lnTo>
                    <a:cubicBezTo>
                      <a:pt x="2467" y="2633"/>
                      <a:pt x="2486" y="2643"/>
                      <a:pt x="2505" y="2643"/>
                    </a:cubicBezTo>
                    <a:cubicBezTo>
                      <a:pt x="2525" y="2643"/>
                      <a:pt x="2543" y="2634"/>
                      <a:pt x="2558" y="2621"/>
                    </a:cubicBezTo>
                    <a:lnTo>
                      <a:pt x="2558" y="2621"/>
                    </a:lnTo>
                    <a:cubicBezTo>
                      <a:pt x="2530" y="2649"/>
                      <a:pt x="2531" y="2697"/>
                      <a:pt x="2562" y="2728"/>
                    </a:cubicBezTo>
                    <a:lnTo>
                      <a:pt x="2949" y="3121"/>
                    </a:lnTo>
                    <a:cubicBezTo>
                      <a:pt x="2964" y="3137"/>
                      <a:pt x="2983" y="3146"/>
                      <a:pt x="3002" y="3146"/>
                    </a:cubicBezTo>
                    <a:cubicBezTo>
                      <a:pt x="3021" y="3146"/>
                      <a:pt x="3043" y="3140"/>
                      <a:pt x="3059" y="3121"/>
                    </a:cubicBezTo>
                    <a:cubicBezTo>
                      <a:pt x="3090" y="3093"/>
                      <a:pt x="3090" y="3042"/>
                      <a:pt x="3059" y="3011"/>
                    </a:cubicBezTo>
                    <a:lnTo>
                      <a:pt x="2672" y="2617"/>
                    </a:lnTo>
                    <a:cubicBezTo>
                      <a:pt x="2658" y="2602"/>
                      <a:pt x="2638" y="2594"/>
                      <a:pt x="2618" y="2594"/>
                    </a:cubicBezTo>
                    <a:cubicBezTo>
                      <a:pt x="2599" y="2594"/>
                      <a:pt x="2580" y="2601"/>
                      <a:pt x="2565" y="2615"/>
                    </a:cubicBezTo>
                    <a:lnTo>
                      <a:pt x="2565" y="2615"/>
                    </a:lnTo>
                    <a:cubicBezTo>
                      <a:pt x="2593" y="2586"/>
                      <a:pt x="2592" y="2538"/>
                      <a:pt x="2562" y="2507"/>
                    </a:cubicBezTo>
                    <a:lnTo>
                      <a:pt x="2508" y="2454"/>
                    </a:lnTo>
                    <a:cubicBezTo>
                      <a:pt x="2494" y="2438"/>
                      <a:pt x="2474" y="2430"/>
                      <a:pt x="2454" y="2430"/>
                    </a:cubicBezTo>
                    <a:close/>
                    <a:moveTo>
                      <a:pt x="3169" y="3160"/>
                    </a:moveTo>
                    <a:cubicBezTo>
                      <a:pt x="3148" y="3160"/>
                      <a:pt x="3128" y="3168"/>
                      <a:pt x="3112" y="3184"/>
                    </a:cubicBezTo>
                    <a:cubicBezTo>
                      <a:pt x="3081" y="3212"/>
                      <a:pt x="3081" y="3263"/>
                      <a:pt x="3112" y="3294"/>
                    </a:cubicBezTo>
                    <a:lnTo>
                      <a:pt x="3169" y="3351"/>
                    </a:lnTo>
                    <a:cubicBezTo>
                      <a:pt x="3185" y="3366"/>
                      <a:pt x="3204" y="3373"/>
                      <a:pt x="3222" y="3373"/>
                    </a:cubicBezTo>
                    <a:cubicBezTo>
                      <a:pt x="3241" y="3373"/>
                      <a:pt x="3263" y="3366"/>
                      <a:pt x="3279" y="3351"/>
                    </a:cubicBezTo>
                    <a:cubicBezTo>
                      <a:pt x="3311" y="3322"/>
                      <a:pt x="3311" y="3272"/>
                      <a:pt x="3279" y="3241"/>
                    </a:cubicBezTo>
                    <a:lnTo>
                      <a:pt x="3222" y="3184"/>
                    </a:lnTo>
                    <a:cubicBezTo>
                      <a:pt x="3208" y="3168"/>
                      <a:pt x="3189" y="3160"/>
                      <a:pt x="3169" y="3160"/>
                    </a:cubicBezTo>
                    <a:close/>
                    <a:moveTo>
                      <a:pt x="3335" y="3330"/>
                    </a:moveTo>
                    <a:cubicBezTo>
                      <a:pt x="3315" y="3330"/>
                      <a:pt x="3295" y="3338"/>
                      <a:pt x="3279" y="3354"/>
                    </a:cubicBezTo>
                    <a:cubicBezTo>
                      <a:pt x="3248" y="3382"/>
                      <a:pt x="3248" y="3432"/>
                      <a:pt x="3279" y="3464"/>
                    </a:cubicBezTo>
                    <a:lnTo>
                      <a:pt x="3663" y="3857"/>
                    </a:lnTo>
                    <a:cubicBezTo>
                      <a:pt x="3679" y="3873"/>
                      <a:pt x="3698" y="3879"/>
                      <a:pt x="3720" y="3879"/>
                    </a:cubicBezTo>
                    <a:cubicBezTo>
                      <a:pt x="3739" y="3879"/>
                      <a:pt x="3757" y="3873"/>
                      <a:pt x="3773" y="3857"/>
                    </a:cubicBezTo>
                    <a:cubicBezTo>
                      <a:pt x="3805" y="3829"/>
                      <a:pt x="3805" y="3779"/>
                      <a:pt x="3773" y="3747"/>
                    </a:cubicBezTo>
                    <a:lnTo>
                      <a:pt x="3389" y="3354"/>
                    </a:lnTo>
                    <a:cubicBezTo>
                      <a:pt x="3375" y="3338"/>
                      <a:pt x="3355" y="3330"/>
                      <a:pt x="3335" y="3330"/>
                    </a:cubicBezTo>
                    <a:close/>
                    <a:moveTo>
                      <a:pt x="3883" y="3898"/>
                    </a:moveTo>
                    <a:cubicBezTo>
                      <a:pt x="3862" y="3898"/>
                      <a:pt x="3840" y="3906"/>
                      <a:pt x="3823" y="3920"/>
                    </a:cubicBezTo>
                    <a:cubicBezTo>
                      <a:pt x="3792" y="3949"/>
                      <a:pt x="3792" y="3999"/>
                      <a:pt x="3823" y="4030"/>
                    </a:cubicBezTo>
                    <a:lnTo>
                      <a:pt x="3880" y="4084"/>
                    </a:lnTo>
                    <a:cubicBezTo>
                      <a:pt x="3896" y="4098"/>
                      <a:pt x="3917" y="4106"/>
                      <a:pt x="3937" y="4106"/>
                    </a:cubicBezTo>
                    <a:cubicBezTo>
                      <a:pt x="3956" y="4106"/>
                      <a:pt x="3975" y="4099"/>
                      <a:pt x="3990" y="4084"/>
                    </a:cubicBezTo>
                    <a:lnTo>
                      <a:pt x="3990" y="4084"/>
                    </a:lnTo>
                    <a:cubicBezTo>
                      <a:pt x="3959" y="4115"/>
                      <a:pt x="3959" y="4163"/>
                      <a:pt x="3990" y="4194"/>
                    </a:cubicBezTo>
                    <a:lnTo>
                      <a:pt x="4374" y="4587"/>
                    </a:lnTo>
                    <a:cubicBezTo>
                      <a:pt x="4390" y="4603"/>
                      <a:pt x="4412" y="4613"/>
                      <a:pt x="4431" y="4613"/>
                    </a:cubicBezTo>
                    <a:cubicBezTo>
                      <a:pt x="4450" y="4613"/>
                      <a:pt x="4469" y="4603"/>
                      <a:pt x="4484" y="4587"/>
                    </a:cubicBezTo>
                    <a:cubicBezTo>
                      <a:pt x="4516" y="4562"/>
                      <a:pt x="4516" y="4509"/>
                      <a:pt x="4484" y="4477"/>
                    </a:cubicBezTo>
                    <a:lnTo>
                      <a:pt x="4100" y="4084"/>
                    </a:lnTo>
                    <a:cubicBezTo>
                      <a:pt x="4084" y="4071"/>
                      <a:pt x="4063" y="4063"/>
                      <a:pt x="4042" y="4063"/>
                    </a:cubicBezTo>
                    <a:cubicBezTo>
                      <a:pt x="4024" y="4063"/>
                      <a:pt x="4005" y="4069"/>
                      <a:pt x="3990" y="4084"/>
                    </a:cubicBezTo>
                    <a:cubicBezTo>
                      <a:pt x="4022" y="4052"/>
                      <a:pt x="4022" y="4005"/>
                      <a:pt x="3990" y="3974"/>
                    </a:cubicBezTo>
                    <a:lnTo>
                      <a:pt x="3934" y="3920"/>
                    </a:lnTo>
                    <a:cubicBezTo>
                      <a:pt x="3921" y="3905"/>
                      <a:pt x="3902" y="3898"/>
                      <a:pt x="3883" y="3898"/>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33"/>
              <p:cNvSpPr/>
              <p:nvPr/>
            </p:nvSpPr>
            <p:spPr>
              <a:xfrm>
                <a:off x="690830" y="1493131"/>
                <a:ext cx="243095" cy="167455"/>
              </a:xfrm>
              <a:custGeom>
                <a:avLst/>
                <a:gdLst/>
                <a:ahLst/>
                <a:cxnLst/>
                <a:rect l="l" t="t" r="r" b="b"/>
                <a:pathLst>
                  <a:path w="3066" h="2112" extrusionOk="0">
                    <a:moveTo>
                      <a:pt x="92" y="1"/>
                    </a:moveTo>
                    <a:cubicBezTo>
                      <a:pt x="67" y="1"/>
                      <a:pt x="41" y="14"/>
                      <a:pt x="26" y="35"/>
                    </a:cubicBezTo>
                    <a:cubicBezTo>
                      <a:pt x="1" y="70"/>
                      <a:pt x="10" y="123"/>
                      <a:pt x="48" y="145"/>
                    </a:cubicBezTo>
                    <a:lnTo>
                      <a:pt x="384" y="378"/>
                    </a:lnTo>
                    <a:cubicBezTo>
                      <a:pt x="397" y="384"/>
                      <a:pt x="413" y="391"/>
                      <a:pt x="429" y="391"/>
                    </a:cubicBezTo>
                    <a:cubicBezTo>
                      <a:pt x="457" y="391"/>
                      <a:pt x="479" y="378"/>
                      <a:pt x="495" y="359"/>
                    </a:cubicBezTo>
                    <a:cubicBezTo>
                      <a:pt x="523" y="321"/>
                      <a:pt x="510" y="271"/>
                      <a:pt x="476" y="249"/>
                    </a:cubicBezTo>
                    <a:lnTo>
                      <a:pt x="136" y="16"/>
                    </a:lnTo>
                    <a:cubicBezTo>
                      <a:pt x="123" y="5"/>
                      <a:pt x="107" y="1"/>
                      <a:pt x="92" y="1"/>
                    </a:cubicBezTo>
                    <a:close/>
                    <a:moveTo>
                      <a:pt x="624" y="366"/>
                    </a:moveTo>
                    <a:cubicBezTo>
                      <a:pt x="599" y="366"/>
                      <a:pt x="573" y="379"/>
                      <a:pt x="558" y="400"/>
                    </a:cubicBezTo>
                    <a:cubicBezTo>
                      <a:pt x="532" y="438"/>
                      <a:pt x="542" y="488"/>
                      <a:pt x="580" y="510"/>
                    </a:cubicBezTo>
                    <a:lnTo>
                      <a:pt x="646" y="554"/>
                    </a:lnTo>
                    <a:cubicBezTo>
                      <a:pt x="658" y="564"/>
                      <a:pt x="674" y="567"/>
                      <a:pt x="690" y="567"/>
                    </a:cubicBezTo>
                    <a:cubicBezTo>
                      <a:pt x="711" y="567"/>
                      <a:pt x="733" y="558"/>
                      <a:pt x="749" y="543"/>
                    </a:cubicBezTo>
                    <a:lnTo>
                      <a:pt x="749" y="543"/>
                    </a:lnTo>
                    <a:cubicBezTo>
                      <a:pt x="730" y="577"/>
                      <a:pt x="744" y="620"/>
                      <a:pt x="775" y="642"/>
                    </a:cubicBezTo>
                    <a:lnTo>
                      <a:pt x="1231" y="951"/>
                    </a:lnTo>
                    <a:cubicBezTo>
                      <a:pt x="1244" y="960"/>
                      <a:pt x="1259" y="963"/>
                      <a:pt x="1275" y="963"/>
                    </a:cubicBezTo>
                    <a:cubicBezTo>
                      <a:pt x="1300" y="963"/>
                      <a:pt x="1325" y="951"/>
                      <a:pt x="1341" y="932"/>
                    </a:cubicBezTo>
                    <a:cubicBezTo>
                      <a:pt x="1369" y="897"/>
                      <a:pt x="1357" y="847"/>
                      <a:pt x="1322" y="822"/>
                    </a:cubicBezTo>
                    <a:lnTo>
                      <a:pt x="866" y="510"/>
                    </a:lnTo>
                    <a:cubicBezTo>
                      <a:pt x="852" y="501"/>
                      <a:pt x="836" y="496"/>
                      <a:pt x="820" y="496"/>
                    </a:cubicBezTo>
                    <a:cubicBezTo>
                      <a:pt x="800" y="496"/>
                      <a:pt x="780" y="504"/>
                      <a:pt x="766" y="519"/>
                    </a:cubicBezTo>
                    <a:lnTo>
                      <a:pt x="766" y="519"/>
                    </a:lnTo>
                    <a:cubicBezTo>
                      <a:pt x="780" y="486"/>
                      <a:pt x="766" y="444"/>
                      <a:pt x="737" y="425"/>
                    </a:cubicBezTo>
                    <a:lnTo>
                      <a:pt x="668" y="381"/>
                    </a:lnTo>
                    <a:cubicBezTo>
                      <a:pt x="655" y="370"/>
                      <a:pt x="639" y="366"/>
                      <a:pt x="624" y="366"/>
                    </a:cubicBezTo>
                    <a:close/>
                    <a:moveTo>
                      <a:pt x="1473" y="941"/>
                    </a:moveTo>
                    <a:cubicBezTo>
                      <a:pt x="1448" y="941"/>
                      <a:pt x="1423" y="954"/>
                      <a:pt x="1407" y="976"/>
                    </a:cubicBezTo>
                    <a:cubicBezTo>
                      <a:pt x="1379" y="1011"/>
                      <a:pt x="1391" y="1061"/>
                      <a:pt x="1426" y="1086"/>
                    </a:cubicBezTo>
                    <a:lnTo>
                      <a:pt x="1495" y="1130"/>
                    </a:lnTo>
                    <a:cubicBezTo>
                      <a:pt x="1505" y="1136"/>
                      <a:pt x="1524" y="1140"/>
                      <a:pt x="1536" y="1140"/>
                    </a:cubicBezTo>
                    <a:cubicBezTo>
                      <a:pt x="1558" y="1140"/>
                      <a:pt x="1580" y="1132"/>
                      <a:pt x="1598" y="1116"/>
                    </a:cubicBezTo>
                    <a:lnTo>
                      <a:pt x="1598" y="1116"/>
                    </a:lnTo>
                    <a:cubicBezTo>
                      <a:pt x="1580" y="1150"/>
                      <a:pt x="1593" y="1195"/>
                      <a:pt x="1624" y="1215"/>
                    </a:cubicBezTo>
                    <a:lnTo>
                      <a:pt x="2081" y="1527"/>
                    </a:lnTo>
                    <a:cubicBezTo>
                      <a:pt x="2093" y="1533"/>
                      <a:pt x="2109" y="1539"/>
                      <a:pt x="2125" y="1539"/>
                    </a:cubicBezTo>
                    <a:cubicBezTo>
                      <a:pt x="2147" y="1539"/>
                      <a:pt x="2172" y="1527"/>
                      <a:pt x="2191" y="1508"/>
                    </a:cubicBezTo>
                    <a:cubicBezTo>
                      <a:pt x="2219" y="1470"/>
                      <a:pt x="2207" y="1420"/>
                      <a:pt x="2172" y="1398"/>
                    </a:cubicBezTo>
                    <a:lnTo>
                      <a:pt x="1716" y="1086"/>
                    </a:lnTo>
                    <a:cubicBezTo>
                      <a:pt x="1701" y="1075"/>
                      <a:pt x="1685" y="1070"/>
                      <a:pt x="1669" y="1070"/>
                    </a:cubicBezTo>
                    <a:cubicBezTo>
                      <a:pt x="1648" y="1070"/>
                      <a:pt x="1627" y="1080"/>
                      <a:pt x="1613" y="1095"/>
                    </a:cubicBezTo>
                    <a:lnTo>
                      <a:pt x="1613" y="1095"/>
                    </a:lnTo>
                    <a:cubicBezTo>
                      <a:pt x="1628" y="1062"/>
                      <a:pt x="1617" y="1020"/>
                      <a:pt x="1583" y="998"/>
                    </a:cubicBezTo>
                    <a:lnTo>
                      <a:pt x="1517" y="957"/>
                    </a:lnTo>
                    <a:cubicBezTo>
                      <a:pt x="1504" y="946"/>
                      <a:pt x="1489" y="941"/>
                      <a:pt x="1473" y="941"/>
                    </a:cubicBezTo>
                    <a:close/>
                    <a:moveTo>
                      <a:pt x="2321" y="1514"/>
                    </a:moveTo>
                    <a:cubicBezTo>
                      <a:pt x="2296" y="1514"/>
                      <a:pt x="2271" y="1527"/>
                      <a:pt x="2254" y="1549"/>
                    </a:cubicBezTo>
                    <a:cubicBezTo>
                      <a:pt x="2225" y="1586"/>
                      <a:pt x="2238" y="1637"/>
                      <a:pt x="2273" y="1659"/>
                    </a:cubicBezTo>
                    <a:lnTo>
                      <a:pt x="2339" y="1703"/>
                    </a:lnTo>
                    <a:cubicBezTo>
                      <a:pt x="2351" y="1712"/>
                      <a:pt x="2367" y="1715"/>
                      <a:pt x="2383" y="1715"/>
                    </a:cubicBezTo>
                    <a:cubicBezTo>
                      <a:pt x="2404" y="1715"/>
                      <a:pt x="2428" y="1706"/>
                      <a:pt x="2442" y="1692"/>
                    </a:cubicBezTo>
                    <a:lnTo>
                      <a:pt x="2442" y="1692"/>
                    </a:lnTo>
                    <a:cubicBezTo>
                      <a:pt x="2426" y="1725"/>
                      <a:pt x="2440" y="1768"/>
                      <a:pt x="2471" y="1791"/>
                    </a:cubicBezTo>
                    <a:lnTo>
                      <a:pt x="2927" y="2099"/>
                    </a:lnTo>
                    <a:cubicBezTo>
                      <a:pt x="2940" y="2109"/>
                      <a:pt x="2955" y="2112"/>
                      <a:pt x="2971" y="2112"/>
                    </a:cubicBezTo>
                    <a:cubicBezTo>
                      <a:pt x="2993" y="2112"/>
                      <a:pt x="3018" y="2099"/>
                      <a:pt x="3037" y="2080"/>
                    </a:cubicBezTo>
                    <a:cubicBezTo>
                      <a:pt x="3066" y="2046"/>
                      <a:pt x="3053" y="1995"/>
                      <a:pt x="3018" y="1970"/>
                    </a:cubicBezTo>
                    <a:lnTo>
                      <a:pt x="2559" y="1659"/>
                    </a:lnTo>
                    <a:cubicBezTo>
                      <a:pt x="2546" y="1649"/>
                      <a:pt x="2531" y="1645"/>
                      <a:pt x="2515" y="1645"/>
                    </a:cubicBezTo>
                    <a:cubicBezTo>
                      <a:pt x="2494" y="1645"/>
                      <a:pt x="2473" y="1653"/>
                      <a:pt x="2458" y="1669"/>
                    </a:cubicBezTo>
                    <a:lnTo>
                      <a:pt x="2458" y="1669"/>
                    </a:lnTo>
                    <a:cubicBezTo>
                      <a:pt x="2473" y="1636"/>
                      <a:pt x="2460" y="1593"/>
                      <a:pt x="2430" y="1574"/>
                    </a:cubicBezTo>
                    <a:lnTo>
                      <a:pt x="2364" y="1530"/>
                    </a:lnTo>
                    <a:cubicBezTo>
                      <a:pt x="2351" y="1519"/>
                      <a:pt x="2336" y="1514"/>
                      <a:pt x="2321" y="1514"/>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33"/>
              <p:cNvSpPr/>
              <p:nvPr/>
            </p:nvSpPr>
            <p:spPr>
              <a:xfrm>
                <a:off x="698045" y="1650833"/>
                <a:ext cx="24341" cy="24500"/>
              </a:xfrm>
              <a:custGeom>
                <a:avLst/>
                <a:gdLst/>
                <a:ahLst/>
                <a:cxnLst/>
                <a:rect l="l" t="t" r="r" b="b"/>
                <a:pathLst>
                  <a:path w="307" h="309" extrusionOk="0">
                    <a:moveTo>
                      <a:pt x="152" y="0"/>
                    </a:moveTo>
                    <a:cubicBezTo>
                      <a:pt x="70" y="0"/>
                      <a:pt x="1" y="73"/>
                      <a:pt x="1" y="154"/>
                    </a:cubicBezTo>
                    <a:cubicBezTo>
                      <a:pt x="1" y="242"/>
                      <a:pt x="70" y="309"/>
                      <a:pt x="152" y="309"/>
                    </a:cubicBezTo>
                    <a:cubicBezTo>
                      <a:pt x="234" y="309"/>
                      <a:pt x="306" y="236"/>
                      <a:pt x="306" y="154"/>
                    </a:cubicBezTo>
                    <a:cubicBezTo>
                      <a:pt x="306" y="69"/>
                      <a:pt x="234" y="0"/>
                      <a:pt x="1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28" name="Google Shape;1528;p33"/>
            <p:cNvSpPr/>
            <p:nvPr/>
          </p:nvSpPr>
          <p:spPr>
            <a:xfrm>
              <a:off x="1253292" y="434759"/>
              <a:ext cx="216087" cy="216087"/>
            </a:xfrm>
            <a:custGeom>
              <a:avLst/>
              <a:gdLst/>
              <a:ahLst/>
              <a:cxnLst/>
              <a:rect l="l" t="t" r="r" b="b"/>
              <a:pathLst>
                <a:path w="1716" h="1716" extrusionOk="0">
                  <a:moveTo>
                    <a:pt x="860" y="240"/>
                  </a:moveTo>
                  <a:lnTo>
                    <a:pt x="1067" y="617"/>
                  </a:lnTo>
                  <a:cubicBezTo>
                    <a:pt x="1077" y="630"/>
                    <a:pt x="1086" y="643"/>
                    <a:pt x="1099" y="649"/>
                  </a:cubicBezTo>
                  <a:lnTo>
                    <a:pt x="1476" y="860"/>
                  </a:lnTo>
                  <a:lnTo>
                    <a:pt x="1099" y="1067"/>
                  </a:lnTo>
                  <a:cubicBezTo>
                    <a:pt x="1086" y="1074"/>
                    <a:pt x="1077" y="1086"/>
                    <a:pt x="1067" y="1099"/>
                  </a:cubicBezTo>
                  <a:lnTo>
                    <a:pt x="860" y="1477"/>
                  </a:lnTo>
                  <a:lnTo>
                    <a:pt x="652" y="1099"/>
                  </a:lnTo>
                  <a:cubicBezTo>
                    <a:pt x="643" y="1086"/>
                    <a:pt x="630" y="1074"/>
                    <a:pt x="621" y="1067"/>
                  </a:cubicBezTo>
                  <a:lnTo>
                    <a:pt x="243" y="860"/>
                  </a:lnTo>
                  <a:lnTo>
                    <a:pt x="621" y="649"/>
                  </a:lnTo>
                  <a:cubicBezTo>
                    <a:pt x="630" y="643"/>
                    <a:pt x="643" y="630"/>
                    <a:pt x="652" y="617"/>
                  </a:cubicBezTo>
                  <a:lnTo>
                    <a:pt x="860" y="240"/>
                  </a:lnTo>
                  <a:close/>
                  <a:moveTo>
                    <a:pt x="860" y="1"/>
                  </a:moveTo>
                  <a:cubicBezTo>
                    <a:pt x="828" y="1"/>
                    <a:pt x="803" y="16"/>
                    <a:pt x="787" y="42"/>
                  </a:cubicBezTo>
                  <a:lnTo>
                    <a:pt x="526" y="523"/>
                  </a:lnTo>
                  <a:lnTo>
                    <a:pt x="41" y="787"/>
                  </a:lnTo>
                  <a:cubicBezTo>
                    <a:pt x="16" y="803"/>
                    <a:pt x="1" y="828"/>
                    <a:pt x="1" y="860"/>
                  </a:cubicBezTo>
                  <a:cubicBezTo>
                    <a:pt x="1" y="891"/>
                    <a:pt x="16" y="913"/>
                    <a:pt x="41" y="929"/>
                  </a:cubicBezTo>
                  <a:lnTo>
                    <a:pt x="526" y="1193"/>
                  </a:lnTo>
                  <a:lnTo>
                    <a:pt x="787" y="1678"/>
                  </a:lnTo>
                  <a:cubicBezTo>
                    <a:pt x="803" y="1700"/>
                    <a:pt x="831" y="1716"/>
                    <a:pt x="860" y="1716"/>
                  </a:cubicBezTo>
                  <a:cubicBezTo>
                    <a:pt x="888" y="1716"/>
                    <a:pt x="913" y="1700"/>
                    <a:pt x="929" y="1678"/>
                  </a:cubicBezTo>
                  <a:lnTo>
                    <a:pt x="1193" y="1193"/>
                  </a:lnTo>
                  <a:lnTo>
                    <a:pt x="1678" y="929"/>
                  </a:lnTo>
                  <a:cubicBezTo>
                    <a:pt x="1700" y="913"/>
                    <a:pt x="1716" y="891"/>
                    <a:pt x="1716" y="860"/>
                  </a:cubicBezTo>
                  <a:cubicBezTo>
                    <a:pt x="1716" y="828"/>
                    <a:pt x="1700" y="803"/>
                    <a:pt x="1678" y="787"/>
                  </a:cubicBezTo>
                  <a:lnTo>
                    <a:pt x="1193" y="523"/>
                  </a:lnTo>
                  <a:lnTo>
                    <a:pt x="929" y="42"/>
                  </a:lnTo>
                  <a:cubicBezTo>
                    <a:pt x="913" y="16"/>
                    <a:pt x="891"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9" name="Google Shape;1529;p33"/>
          <p:cNvGrpSpPr/>
          <p:nvPr/>
        </p:nvGrpSpPr>
        <p:grpSpPr>
          <a:xfrm>
            <a:off x="2738902" y="374753"/>
            <a:ext cx="3666329" cy="925146"/>
            <a:chOff x="700820" y="436238"/>
            <a:chExt cx="2672056" cy="674256"/>
          </a:xfrm>
        </p:grpSpPr>
        <p:sp>
          <p:nvSpPr>
            <p:cNvPr id="1530" name="Google Shape;1530;p33"/>
            <p:cNvSpPr/>
            <p:nvPr/>
          </p:nvSpPr>
          <p:spPr>
            <a:xfrm>
              <a:off x="2260478" y="576337"/>
              <a:ext cx="164522" cy="415149"/>
            </a:xfrm>
            <a:custGeom>
              <a:avLst/>
              <a:gdLst/>
              <a:ahLst/>
              <a:cxnLst/>
              <a:rect l="l" t="t" r="r" b="b"/>
              <a:pathLst>
                <a:path w="2075" h="5236" extrusionOk="0">
                  <a:moveTo>
                    <a:pt x="1984" y="0"/>
                  </a:moveTo>
                  <a:cubicBezTo>
                    <a:pt x="1950" y="0"/>
                    <a:pt x="1920" y="22"/>
                    <a:pt x="1907" y="52"/>
                  </a:cubicBezTo>
                  <a:lnTo>
                    <a:pt x="1804" y="335"/>
                  </a:lnTo>
                  <a:cubicBezTo>
                    <a:pt x="1788" y="380"/>
                    <a:pt x="1810" y="424"/>
                    <a:pt x="1851" y="439"/>
                  </a:cubicBezTo>
                  <a:cubicBezTo>
                    <a:pt x="1857" y="442"/>
                    <a:pt x="1870" y="442"/>
                    <a:pt x="1876" y="442"/>
                  </a:cubicBezTo>
                  <a:cubicBezTo>
                    <a:pt x="1907" y="442"/>
                    <a:pt x="1936" y="424"/>
                    <a:pt x="1951" y="392"/>
                  </a:cubicBezTo>
                  <a:lnTo>
                    <a:pt x="2058" y="109"/>
                  </a:lnTo>
                  <a:cubicBezTo>
                    <a:pt x="2074" y="65"/>
                    <a:pt x="2049" y="21"/>
                    <a:pt x="2011" y="5"/>
                  </a:cubicBezTo>
                  <a:cubicBezTo>
                    <a:pt x="2002" y="2"/>
                    <a:pt x="1993" y="0"/>
                    <a:pt x="1984" y="0"/>
                  </a:cubicBezTo>
                  <a:close/>
                  <a:moveTo>
                    <a:pt x="1795" y="504"/>
                  </a:moveTo>
                  <a:cubicBezTo>
                    <a:pt x="1761" y="504"/>
                    <a:pt x="1731" y="526"/>
                    <a:pt x="1719" y="556"/>
                  </a:cubicBezTo>
                  <a:lnTo>
                    <a:pt x="1693" y="631"/>
                  </a:lnTo>
                  <a:cubicBezTo>
                    <a:pt x="1678" y="675"/>
                    <a:pt x="1700" y="719"/>
                    <a:pt x="1741" y="735"/>
                  </a:cubicBezTo>
                  <a:cubicBezTo>
                    <a:pt x="1731" y="732"/>
                    <a:pt x="1721" y="730"/>
                    <a:pt x="1712" y="730"/>
                  </a:cubicBezTo>
                  <a:cubicBezTo>
                    <a:pt x="1679" y="730"/>
                    <a:pt x="1649" y="750"/>
                    <a:pt x="1637" y="782"/>
                  </a:cubicBezTo>
                  <a:lnTo>
                    <a:pt x="1445" y="1295"/>
                  </a:lnTo>
                  <a:cubicBezTo>
                    <a:pt x="1429" y="1339"/>
                    <a:pt x="1451" y="1383"/>
                    <a:pt x="1492" y="1399"/>
                  </a:cubicBezTo>
                  <a:cubicBezTo>
                    <a:pt x="1498" y="1402"/>
                    <a:pt x="1511" y="1402"/>
                    <a:pt x="1520" y="1402"/>
                  </a:cubicBezTo>
                  <a:cubicBezTo>
                    <a:pt x="1552" y="1402"/>
                    <a:pt x="1583" y="1383"/>
                    <a:pt x="1593" y="1352"/>
                  </a:cubicBezTo>
                  <a:lnTo>
                    <a:pt x="1788" y="836"/>
                  </a:lnTo>
                  <a:cubicBezTo>
                    <a:pt x="1803" y="792"/>
                    <a:pt x="1779" y="752"/>
                    <a:pt x="1742" y="736"/>
                  </a:cubicBezTo>
                  <a:lnTo>
                    <a:pt x="1742" y="736"/>
                  </a:lnTo>
                  <a:cubicBezTo>
                    <a:pt x="1749" y="738"/>
                    <a:pt x="1760" y="738"/>
                    <a:pt x="1766" y="738"/>
                  </a:cubicBezTo>
                  <a:cubicBezTo>
                    <a:pt x="1797" y="738"/>
                    <a:pt x="1829" y="719"/>
                    <a:pt x="1841" y="688"/>
                  </a:cubicBezTo>
                  <a:lnTo>
                    <a:pt x="1870" y="612"/>
                  </a:lnTo>
                  <a:cubicBezTo>
                    <a:pt x="1885" y="568"/>
                    <a:pt x="1860" y="524"/>
                    <a:pt x="1822" y="509"/>
                  </a:cubicBezTo>
                  <a:cubicBezTo>
                    <a:pt x="1813" y="505"/>
                    <a:pt x="1804" y="504"/>
                    <a:pt x="1795" y="504"/>
                  </a:cubicBezTo>
                  <a:close/>
                  <a:moveTo>
                    <a:pt x="1437" y="1460"/>
                  </a:moveTo>
                  <a:cubicBezTo>
                    <a:pt x="1404" y="1460"/>
                    <a:pt x="1375" y="1482"/>
                    <a:pt x="1363" y="1512"/>
                  </a:cubicBezTo>
                  <a:lnTo>
                    <a:pt x="1335" y="1588"/>
                  </a:lnTo>
                  <a:cubicBezTo>
                    <a:pt x="1319" y="1632"/>
                    <a:pt x="1338" y="1673"/>
                    <a:pt x="1379" y="1689"/>
                  </a:cubicBezTo>
                  <a:cubicBezTo>
                    <a:pt x="1370" y="1685"/>
                    <a:pt x="1362" y="1684"/>
                    <a:pt x="1353" y="1684"/>
                  </a:cubicBezTo>
                  <a:cubicBezTo>
                    <a:pt x="1321" y="1684"/>
                    <a:pt x="1291" y="1706"/>
                    <a:pt x="1278" y="1736"/>
                  </a:cubicBezTo>
                  <a:lnTo>
                    <a:pt x="1086" y="2252"/>
                  </a:lnTo>
                  <a:cubicBezTo>
                    <a:pt x="1070" y="2296"/>
                    <a:pt x="1096" y="2340"/>
                    <a:pt x="1133" y="2356"/>
                  </a:cubicBezTo>
                  <a:cubicBezTo>
                    <a:pt x="1143" y="2359"/>
                    <a:pt x="1152" y="2359"/>
                    <a:pt x="1162" y="2359"/>
                  </a:cubicBezTo>
                  <a:cubicBezTo>
                    <a:pt x="1193" y="2359"/>
                    <a:pt x="1225" y="2340"/>
                    <a:pt x="1237" y="2309"/>
                  </a:cubicBezTo>
                  <a:lnTo>
                    <a:pt x="1429" y="1792"/>
                  </a:lnTo>
                  <a:cubicBezTo>
                    <a:pt x="1445" y="1748"/>
                    <a:pt x="1426" y="1704"/>
                    <a:pt x="1385" y="1689"/>
                  </a:cubicBezTo>
                  <a:lnTo>
                    <a:pt x="1385" y="1689"/>
                  </a:lnTo>
                  <a:cubicBezTo>
                    <a:pt x="1393" y="1691"/>
                    <a:pt x="1402" y="1692"/>
                    <a:pt x="1410" y="1692"/>
                  </a:cubicBezTo>
                  <a:cubicBezTo>
                    <a:pt x="1442" y="1692"/>
                    <a:pt x="1470" y="1674"/>
                    <a:pt x="1483" y="1641"/>
                  </a:cubicBezTo>
                  <a:lnTo>
                    <a:pt x="1511" y="1569"/>
                  </a:lnTo>
                  <a:cubicBezTo>
                    <a:pt x="1527" y="1525"/>
                    <a:pt x="1505" y="1481"/>
                    <a:pt x="1464" y="1465"/>
                  </a:cubicBezTo>
                  <a:cubicBezTo>
                    <a:pt x="1455" y="1462"/>
                    <a:pt x="1446" y="1460"/>
                    <a:pt x="1437" y="1460"/>
                  </a:cubicBezTo>
                  <a:close/>
                  <a:moveTo>
                    <a:pt x="1079" y="2420"/>
                  </a:moveTo>
                  <a:cubicBezTo>
                    <a:pt x="1047" y="2420"/>
                    <a:pt x="1017" y="2442"/>
                    <a:pt x="1004" y="2472"/>
                  </a:cubicBezTo>
                  <a:lnTo>
                    <a:pt x="976" y="2548"/>
                  </a:lnTo>
                  <a:cubicBezTo>
                    <a:pt x="961" y="2589"/>
                    <a:pt x="983" y="2628"/>
                    <a:pt x="1017" y="2646"/>
                  </a:cubicBezTo>
                  <a:lnTo>
                    <a:pt x="1017" y="2646"/>
                  </a:lnTo>
                  <a:cubicBezTo>
                    <a:pt x="1012" y="2644"/>
                    <a:pt x="1006" y="2644"/>
                    <a:pt x="1001" y="2644"/>
                  </a:cubicBezTo>
                  <a:cubicBezTo>
                    <a:pt x="968" y="2644"/>
                    <a:pt x="938" y="2666"/>
                    <a:pt x="926" y="2696"/>
                  </a:cubicBezTo>
                  <a:lnTo>
                    <a:pt x="734" y="3212"/>
                  </a:lnTo>
                  <a:cubicBezTo>
                    <a:pt x="718" y="3256"/>
                    <a:pt x="740" y="3300"/>
                    <a:pt x="781" y="3316"/>
                  </a:cubicBezTo>
                  <a:cubicBezTo>
                    <a:pt x="787" y="3319"/>
                    <a:pt x="800" y="3319"/>
                    <a:pt x="806" y="3319"/>
                  </a:cubicBezTo>
                  <a:cubicBezTo>
                    <a:pt x="837" y="3319"/>
                    <a:pt x="866" y="3300"/>
                    <a:pt x="882" y="3268"/>
                  </a:cubicBezTo>
                  <a:lnTo>
                    <a:pt x="1074" y="2752"/>
                  </a:lnTo>
                  <a:cubicBezTo>
                    <a:pt x="1088" y="2713"/>
                    <a:pt x="1071" y="2673"/>
                    <a:pt x="1038" y="2654"/>
                  </a:cubicBezTo>
                  <a:lnTo>
                    <a:pt x="1038" y="2654"/>
                  </a:lnTo>
                  <a:cubicBezTo>
                    <a:pt x="1043" y="2655"/>
                    <a:pt x="1047" y="2655"/>
                    <a:pt x="1051" y="2655"/>
                  </a:cubicBezTo>
                  <a:cubicBezTo>
                    <a:pt x="1086" y="2655"/>
                    <a:pt x="1114" y="2633"/>
                    <a:pt x="1127" y="2601"/>
                  </a:cubicBezTo>
                  <a:lnTo>
                    <a:pt x="1152" y="2529"/>
                  </a:lnTo>
                  <a:cubicBezTo>
                    <a:pt x="1168" y="2485"/>
                    <a:pt x="1146" y="2441"/>
                    <a:pt x="1105" y="2425"/>
                  </a:cubicBezTo>
                  <a:cubicBezTo>
                    <a:pt x="1097" y="2422"/>
                    <a:pt x="1088" y="2420"/>
                    <a:pt x="1079" y="2420"/>
                  </a:cubicBezTo>
                  <a:close/>
                  <a:moveTo>
                    <a:pt x="725" y="3380"/>
                  </a:moveTo>
                  <a:cubicBezTo>
                    <a:pt x="691" y="3380"/>
                    <a:pt x="661" y="3402"/>
                    <a:pt x="649" y="3432"/>
                  </a:cubicBezTo>
                  <a:lnTo>
                    <a:pt x="624" y="3507"/>
                  </a:lnTo>
                  <a:cubicBezTo>
                    <a:pt x="608" y="3552"/>
                    <a:pt x="630" y="3592"/>
                    <a:pt x="671" y="3608"/>
                  </a:cubicBezTo>
                  <a:cubicBezTo>
                    <a:pt x="662" y="3605"/>
                    <a:pt x="652" y="3603"/>
                    <a:pt x="644" y="3603"/>
                  </a:cubicBezTo>
                  <a:cubicBezTo>
                    <a:pt x="610" y="3603"/>
                    <a:pt x="579" y="3625"/>
                    <a:pt x="567" y="3655"/>
                  </a:cubicBezTo>
                  <a:lnTo>
                    <a:pt x="375" y="4171"/>
                  </a:lnTo>
                  <a:cubicBezTo>
                    <a:pt x="359" y="4216"/>
                    <a:pt x="381" y="4260"/>
                    <a:pt x="422" y="4275"/>
                  </a:cubicBezTo>
                  <a:cubicBezTo>
                    <a:pt x="428" y="4278"/>
                    <a:pt x="441" y="4278"/>
                    <a:pt x="450" y="4278"/>
                  </a:cubicBezTo>
                  <a:cubicBezTo>
                    <a:pt x="482" y="4278"/>
                    <a:pt x="513" y="4260"/>
                    <a:pt x="523" y="4228"/>
                  </a:cubicBezTo>
                  <a:lnTo>
                    <a:pt x="718" y="3712"/>
                  </a:lnTo>
                  <a:cubicBezTo>
                    <a:pt x="732" y="3672"/>
                    <a:pt x="713" y="3632"/>
                    <a:pt x="681" y="3613"/>
                  </a:cubicBezTo>
                  <a:lnTo>
                    <a:pt x="681" y="3613"/>
                  </a:lnTo>
                  <a:cubicBezTo>
                    <a:pt x="686" y="3614"/>
                    <a:pt x="692" y="3614"/>
                    <a:pt x="696" y="3614"/>
                  </a:cubicBezTo>
                  <a:cubicBezTo>
                    <a:pt x="727" y="3614"/>
                    <a:pt x="756" y="3592"/>
                    <a:pt x="771" y="3561"/>
                  </a:cubicBezTo>
                  <a:lnTo>
                    <a:pt x="800" y="3489"/>
                  </a:lnTo>
                  <a:cubicBezTo>
                    <a:pt x="815" y="3445"/>
                    <a:pt x="790" y="3400"/>
                    <a:pt x="753" y="3385"/>
                  </a:cubicBezTo>
                  <a:cubicBezTo>
                    <a:pt x="743" y="3382"/>
                    <a:pt x="734" y="3380"/>
                    <a:pt x="725" y="3380"/>
                  </a:cubicBezTo>
                  <a:close/>
                  <a:moveTo>
                    <a:pt x="365" y="4336"/>
                  </a:moveTo>
                  <a:cubicBezTo>
                    <a:pt x="332" y="4336"/>
                    <a:pt x="302" y="4357"/>
                    <a:pt x="290" y="4389"/>
                  </a:cubicBezTo>
                  <a:lnTo>
                    <a:pt x="265" y="4464"/>
                  </a:lnTo>
                  <a:cubicBezTo>
                    <a:pt x="249" y="4505"/>
                    <a:pt x="268" y="4549"/>
                    <a:pt x="309" y="4565"/>
                  </a:cubicBezTo>
                  <a:cubicBezTo>
                    <a:pt x="300" y="4562"/>
                    <a:pt x="292" y="4560"/>
                    <a:pt x="283" y="4560"/>
                  </a:cubicBezTo>
                  <a:cubicBezTo>
                    <a:pt x="251" y="4560"/>
                    <a:pt x="221" y="4582"/>
                    <a:pt x="208" y="4612"/>
                  </a:cubicBezTo>
                  <a:lnTo>
                    <a:pt x="16" y="5128"/>
                  </a:lnTo>
                  <a:cubicBezTo>
                    <a:pt x="0" y="5172"/>
                    <a:pt x="26" y="5213"/>
                    <a:pt x="63" y="5229"/>
                  </a:cubicBezTo>
                  <a:cubicBezTo>
                    <a:pt x="73" y="5235"/>
                    <a:pt x="82" y="5235"/>
                    <a:pt x="92" y="5235"/>
                  </a:cubicBezTo>
                  <a:cubicBezTo>
                    <a:pt x="123" y="5235"/>
                    <a:pt x="155" y="5213"/>
                    <a:pt x="167" y="5182"/>
                  </a:cubicBezTo>
                  <a:lnTo>
                    <a:pt x="359" y="4669"/>
                  </a:lnTo>
                  <a:cubicBezTo>
                    <a:pt x="375" y="4625"/>
                    <a:pt x="356" y="4581"/>
                    <a:pt x="315" y="4565"/>
                  </a:cubicBezTo>
                  <a:lnTo>
                    <a:pt x="315" y="4565"/>
                  </a:lnTo>
                  <a:cubicBezTo>
                    <a:pt x="324" y="4568"/>
                    <a:pt x="333" y="4570"/>
                    <a:pt x="342" y="4570"/>
                  </a:cubicBezTo>
                  <a:cubicBezTo>
                    <a:pt x="373" y="4570"/>
                    <a:pt x="400" y="4550"/>
                    <a:pt x="413" y="4518"/>
                  </a:cubicBezTo>
                  <a:lnTo>
                    <a:pt x="441" y="4442"/>
                  </a:lnTo>
                  <a:cubicBezTo>
                    <a:pt x="457" y="4401"/>
                    <a:pt x="435" y="4357"/>
                    <a:pt x="394" y="4341"/>
                  </a:cubicBezTo>
                  <a:cubicBezTo>
                    <a:pt x="384" y="4338"/>
                    <a:pt x="374" y="4336"/>
                    <a:pt x="365" y="433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33"/>
            <p:cNvSpPr/>
            <p:nvPr/>
          </p:nvSpPr>
          <p:spPr>
            <a:xfrm>
              <a:off x="2425871" y="468745"/>
              <a:ext cx="348627" cy="490552"/>
            </a:xfrm>
            <a:custGeom>
              <a:avLst/>
              <a:gdLst/>
              <a:ahLst/>
              <a:cxnLst/>
              <a:rect l="l" t="t" r="r" b="b"/>
              <a:pathLst>
                <a:path w="4397" h="6187" extrusionOk="0">
                  <a:moveTo>
                    <a:pt x="4306" y="0"/>
                  </a:moveTo>
                  <a:cubicBezTo>
                    <a:pt x="4282" y="0"/>
                    <a:pt x="4258" y="11"/>
                    <a:pt x="4243" y="34"/>
                  </a:cubicBezTo>
                  <a:lnTo>
                    <a:pt x="4129" y="195"/>
                  </a:lnTo>
                  <a:cubicBezTo>
                    <a:pt x="4104" y="229"/>
                    <a:pt x="4114" y="280"/>
                    <a:pt x="4148" y="305"/>
                  </a:cubicBezTo>
                  <a:cubicBezTo>
                    <a:pt x="4161" y="317"/>
                    <a:pt x="4177" y="320"/>
                    <a:pt x="4192" y="320"/>
                  </a:cubicBezTo>
                  <a:cubicBezTo>
                    <a:pt x="4218" y="320"/>
                    <a:pt x="4240" y="308"/>
                    <a:pt x="4258" y="286"/>
                  </a:cubicBezTo>
                  <a:lnTo>
                    <a:pt x="4372" y="122"/>
                  </a:lnTo>
                  <a:cubicBezTo>
                    <a:pt x="4397" y="88"/>
                    <a:pt x="4388" y="37"/>
                    <a:pt x="4353" y="15"/>
                  </a:cubicBezTo>
                  <a:cubicBezTo>
                    <a:pt x="4339" y="5"/>
                    <a:pt x="4323" y="0"/>
                    <a:pt x="4306" y="0"/>
                  </a:cubicBezTo>
                  <a:close/>
                  <a:moveTo>
                    <a:pt x="4057" y="358"/>
                  </a:moveTo>
                  <a:cubicBezTo>
                    <a:pt x="4032" y="358"/>
                    <a:pt x="4007" y="369"/>
                    <a:pt x="3991" y="393"/>
                  </a:cubicBezTo>
                  <a:lnTo>
                    <a:pt x="3950" y="456"/>
                  </a:lnTo>
                  <a:cubicBezTo>
                    <a:pt x="3929" y="485"/>
                    <a:pt x="3932" y="525"/>
                    <a:pt x="3955" y="552"/>
                  </a:cubicBezTo>
                  <a:lnTo>
                    <a:pt x="3955" y="552"/>
                  </a:lnTo>
                  <a:cubicBezTo>
                    <a:pt x="3945" y="549"/>
                    <a:pt x="3934" y="547"/>
                    <a:pt x="3924" y="547"/>
                  </a:cubicBezTo>
                  <a:cubicBezTo>
                    <a:pt x="3898" y="547"/>
                    <a:pt x="3872" y="558"/>
                    <a:pt x="3859" y="582"/>
                  </a:cubicBezTo>
                  <a:lnTo>
                    <a:pt x="3544" y="1032"/>
                  </a:lnTo>
                  <a:cubicBezTo>
                    <a:pt x="3519" y="1066"/>
                    <a:pt x="3528" y="1120"/>
                    <a:pt x="3563" y="1142"/>
                  </a:cubicBezTo>
                  <a:cubicBezTo>
                    <a:pt x="3576" y="1154"/>
                    <a:pt x="3591" y="1158"/>
                    <a:pt x="3607" y="1158"/>
                  </a:cubicBezTo>
                  <a:cubicBezTo>
                    <a:pt x="3629" y="1158"/>
                    <a:pt x="3654" y="1145"/>
                    <a:pt x="3673" y="1123"/>
                  </a:cubicBezTo>
                  <a:lnTo>
                    <a:pt x="3988" y="670"/>
                  </a:lnTo>
                  <a:cubicBezTo>
                    <a:pt x="4009" y="641"/>
                    <a:pt x="4006" y="602"/>
                    <a:pt x="3985" y="575"/>
                  </a:cubicBezTo>
                  <a:lnTo>
                    <a:pt x="3985" y="575"/>
                  </a:lnTo>
                  <a:cubicBezTo>
                    <a:pt x="3994" y="579"/>
                    <a:pt x="4004" y="582"/>
                    <a:pt x="4013" y="582"/>
                  </a:cubicBezTo>
                  <a:cubicBezTo>
                    <a:pt x="4035" y="582"/>
                    <a:pt x="4060" y="569"/>
                    <a:pt x="4079" y="544"/>
                  </a:cubicBezTo>
                  <a:lnTo>
                    <a:pt x="4123" y="481"/>
                  </a:lnTo>
                  <a:cubicBezTo>
                    <a:pt x="4145" y="446"/>
                    <a:pt x="4139" y="396"/>
                    <a:pt x="4101" y="371"/>
                  </a:cubicBezTo>
                  <a:cubicBezTo>
                    <a:pt x="4088" y="362"/>
                    <a:pt x="4073" y="358"/>
                    <a:pt x="4057" y="358"/>
                  </a:cubicBezTo>
                  <a:close/>
                  <a:moveTo>
                    <a:pt x="3471" y="1197"/>
                  </a:moveTo>
                  <a:cubicBezTo>
                    <a:pt x="3446" y="1197"/>
                    <a:pt x="3421" y="1209"/>
                    <a:pt x="3406" y="1230"/>
                  </a:cubicBezTo>
                  <a:lnTo>
                    <a:pt x="3362" y="1293"/>
                  </a:lnTo>
                  <a:cubicBezTo>
                    <a:pt x="3340" y="1327"/>
                    <a:pt x="3346" y="1378"/>
                    <a:pt x="3384" y="1403"/>
                  </a:cubicBezTo>
                  <a:cubicBezTo>
                    <a:pt x="3384" y="1404"/>
                    <a:pt x="3385" y="1405"/>
                    <a:pt x="3386" y="1406"/>
                  </a:cubicBezTo>
                  <a:lnTo>
                    <a:pt x="3386" y="1406"/>
                  </a:lnTo>
                  <a:cubicBezTo>
                    <a:pt x="3383" y="1404"/>
                    <a:pt x="3380" y="1402"/>
                    <a:pt x="3377" y="1400"/>
                  </a:cubicBezTo>
                  <a:cubicBezTo>
                    <a:pt x="3364" y="1390"/>
                    <a:pt x="3347" y="1385"/>
                    <a:pt x="3331" y="1385"/>
                  </a:cubicBezTo>
                  <a:cubicBezTo>
                    <a:pt x="3307" y="1385"/>
                    <a:pt x="3282" y="1396"/>
                    <a:pt x="3267" y="1419"/>
                  </a:cubicBezTo>
                  <a:lnTo>
                    <a:pt x="2953" y="1872"/>
                  </a:lnTo>
                  <a:cubicBezTo>
                    <a:pt x="2931" y="1906"/>
                    <a:pt x="2937" y="1957"/>
                    <a:pt x="2975" y="1982"/>
                  </a:cubicBezTo>
                  <a:cubicBezTo>
                    <a:pt x="2984" y="1991"/>
                    <a:pt x="3000" y="1998"/>
                    <a:pt x="3015" y="1998"/>
                  </a:cubicBezTo>
                  <a:cubicBezTo>
                    <a:pt x="3044" y="1998"/>
                    <a:pt x="3069" y="1985"/>
                    <a:pt x="3085" y="1960"/>
                  </a:cubicBezTo>
                  <a:lnTo>
                    <a:pt x="3399" y="1510"/>
                  </a:lnTo>
                  <a:cubicBezTo>
                    <a:pt x="3419" y="1477"/>
                    <a:pt x="3416" y="1435"/>
                    <a:pt x="3391" y="1410"/>
                  </a:cubicBezTo>
                  <a:lnTo>
                    <a:pt x="3391" y="1410"/>
                  </a:lnTo>
                  <a:cubicBezTo>
                    <a:pt x="3400" y="1417"/>
                    <a:pt x="3412" y="1419"/>
                    <a:pt x="3425" y="1419"/>
                  </a:cubicBezTo>
                  <a:cubicBezTo>
                    <a:pt x="3450" y="1419"/>
                    <a:pt x="3472" y="1406"/>
                    <a:pt x="3494" y="1381"/>
                  </a:cubicBezTo>
                  <a:lnTo>
                    <a:pt x="3535" y="1321"/>
                  </a:lnTo>
                  <a:cubicBezTo>
                    <a:pt x="3560" y="1283"/>
                    <a:pt x="3550" y="1233"/>
                    <a:pt x="3516" y="1211"/>
                  </a:cubicBezTo>
                  <a:cubicBezTo>
                    <a:pt x="3503" y="1201"/>
                    <a:pt x="3487" y="1197"/>
                    <a:pt x="3471" y="1197"/>
                  </a:cubicBezTo>
                  <a:close/>
                  <a:moveTo>
                    <a:pt x="2881" y="2031"/>
                  </a:moveTo>
                  <a:cubicBezTo>
                    <a:pt x="2855" y="2031"/>
                    <a:pt x="2831" y="2042"/>
                    <a:pt x="2817" y="2064"/>
                  </a:cubicBezTo>
                  <a:lnTo>
                    <a:pt x="2773" y="2127"/>
                  </a:lnTo>
                  <a:cubicBezTo>
                    <a:pt x="2748" y="2161"/>
                    <a:pt x="2757" y="2212"/>
                    <a:pt x="2792" y="2237"/>
                  </a:cubicBezTo>
                  <a:cubicBezTo>
                    <a:pt x="2779" y="2227"/>
                    <a:pt x="2763" y="2223"/>
                    <a:pt x="2748" y="2223"/>
                  </a:cubicBezTo>
                  <a:cubicBezTo>
                    <a:pt x="2723" y="2223"/>
                    <a:pt x="2697" y="2234"/>
                    <a:pt x="2682" y="2256"/>
                  </a:cubicBezTo>
                  <a:lnTo>
                    <a:pt x="2367" y="2709"/>
                  </a:lnTo>
                  <a:cubicBezTo>
                    <a:pt x="2342" y="2744"/>
                    <a:pt x="2351" y="2794"/>
                    <a:pt x="2386" y="2819"/>
                  </a:cubicBezTo>
                  <a:cubicBezTo>
                    <a:pt x="2399" y="2832"/>
                    <a:pt x="2414" y="2835"/>
                    <a:pt x="2430" y="2835"/>
                  </a:cubicBezTo>
                  <a:cubicBezTo>
                    <a:pt x="2458" y="2835"/>
                    <a:pt x="2481" y="2822"/>
                    <a:pt x="2496" y="2797"/>
                  </a:cubicBezTo>
                  <a:lnTo>
                    <a:pt x="2811" y="2347"/>
                  </a:lnTo>
                  <a:cubicBezTo>
                    <a:pt x="2836" y="2312"/>
                    <a:pt x="2827" y="2259"/>
                    <a:pt x="2792" y="2237"/>
                  </a:cubicBezTo>
                  <a:lnTo>
                    <a:pt x="2792" y="2237"/>
                  </a:lnTo>
                  <a:cubicBezTo>
                    <a:pt x="2806" y="2245"/>
                    <a:pt x="2821" y="2250"/>
                    <a:pt x="2837" y="2250"/>
                  </a:cubicBezTo>
                  <a:cubicBezTo>
                    <a:pt x="2862" y="2250"/>
                    <a:pt x="2887" y="2239"/>
                    <a:pt x="2902" y="2218"/>
                  </a:cubicBezTo>
                  <a:lnTo>
                    <a:pt x="2946" y="2155"/>
                  </a:lnTo>
                  <a:cubicBezTo>
                    <a:pt x="2968" y="2117"/>
                    <a:pt x="2962" y="2067"/>
                    <a:pt x="2927" y="2045"/>
                  </a:cubicBezTo>
                  <a:cubicBezTo>
                    <a:pt x="2913" y="2035"/>
                    <a:pt x="2897" y="2031"/>
                    <a:pt x="2881" y="2031"/>
                  </a:cubicBezTo>
                  <a:close/>
                  <a:moveTo>
                    <a:pt x="2298" y="2872"/>
                  </a:moveTo>
                  <a:cubicBezTo>
                    <a:pt x="2273" y="2872"/>
                    <a:pt x="2249" y="2883"/>
                    <a:pt x="2235" y="2904"/>
                  </a:cubicBezTo>
                  <a:lnTo>
                    <a:pt x="2191" y="2967"/>
                  </a:lnTo>
                  <a:cubicBezTo>
                    <a:pt x="2168" y="2999"/>
                    <a:pt x="2174" y="3047"/>
                    <a:pt x="2203" y="3072"/>
                  </a:cubicBezTo>
                  <a:lnTo>
                    <a:pt x="2203" y="3072"/>
                  </a:lnTo>
                  <a:cubicBezTo>
                    <a:pt x="2189" y="3065"/>
                    <a:pt x="2174" y="3061"/>
                    <a:pt x="2159" y="3061"/>
                  </a:cubicBezTo>
                  <a:cubicBezTo>
                    <a:pt x="2134" y="3061"/>
                    <a:pt x="2110" y="3072"/>
                    <a:pt x="2097" y="3093"/>
                  </a:cubicBezTo>
                  <a:lnTo>
                    <a:pt x="1782" y="3546"/>
                  </a:lnTo>
                  <a:cubicBezTo>
                    <a:pt x="1757" y="3581"/>
                    <a:pt x="1766" y="3634"/>
                    <a:pt x="1801" y="3656"/>
                  </a:cubicBezTo>
                  <a:cubicBezTo>
                    <a:pt x="1813" y="3669"/>
                    <a:pt x="1829" y="3672"/>
                    <a:pt x="1845" y="3672"/>
                  </a:cubicBezTo>
                  <a:cubicBezTo>
                    <a:pt x="1873" y="3672"/>
                    <a:pt x="1895" y="3659"/>
                    <a:pt x="1911" y="3637"/>
                  </a:cubicBezTo>
                  <a:lnTo>
                    <a:pt x="2226" y="3184"/>
                  </a:lnTo>
                  <a:cubicBezTo>
                    <a:pt x="2247" y="3154"/>
                    <a:pt x="2243" y="3110"/>
                    <a:pt x="2220" y="3085"/>
                  </a:cubicBezTo>
                  <a:lnTo>
                    <a:pt x="2220" y="3085"/>
                  </a:lnTo>
                  <a:cubicBezTo>
                    <a:pt x="2230" y="3091"/>
                    <a:pt x="2242" y="3093"/>
                    <a:pt x="2254" y="3093"/>
                  </a:cubicBezTo>
                  <a:cubicBezTo>
                    <a:pt x="2276" y="3093"/>
                    <a:pt x="2301" y="3083"/>
                    <a:pt x="2320" y="3058"/>
                  </a:cubicBezTo>
                  <a:lnTo>
                    <a:pt x="2364" y="2995"/>
                  </a:lnTo>
                  <a:cubicBezTo>
                    <a:pt x="2386" y="2961"/>
                    <a:pt x="2380" y="2907"/>
                    <a:pt x="2345" y="2885"/>
                  </a:cubicBezTo>
                  <a:cubicBezTo>
                    <a:pt x="2331" y="2877"/>
                    <a:pt x="2314" y="2872"/>
                    <a:pt x="2298" y="2872"/>
                  </a:cubicBezTo>
                  <a:close/>
                  <a:moveTo>
                    <a:pt x="1709" y="3710"/>
                  </a:moveTo>
                  <a:cubicBezTo>
                    <a:pt x="1684" y="3710"/>
                    <a:pt x="1659" y="3721"/>
                    <a:pt x="1643" y="3744"/>
                  </a:cubicBezTo>
                  <a:lnTo>
                    <a:pt x="1599" y="3807"/>
                  </a:lnTo>
                  <a:cubicBezTo>
                    <a:pt x="1581" y="3836"/>
                    <a:pt x="1582" y="3876"/>
                    <a:pt x="1603" y="3903"/>
                  </a:cubicBezTo>
                  <a:lnTo>
                    <a:pt x="1603" y="3903"/>
                  </a:lnTo>
                  <a:cubicBezTo>
                    <a:pt x="1594" y="3900"/>
                    <a:pt x="1584" y="3898"/>
                    <a:pt x="1574" y="3898"/>
                  </a:cubicBezTo>
                  <a:cubicBezTo>
                    <a:pt x="1549" y="3898"/>
                    <a:pt x="1525" y="3909"/>
                    <a:pt x="1511" y="3930"/>
                  </a:cubicBezTo>
                  <a:lnTo>
                    <a:pt x="1197" y="4383"/>
                  </a:lnTo>
                  <a:cubicBezTo>
                    <a:pt x="1171" y="4418"/>
                    <a:pt x="1181" y="4471"/>
                    <a:pt x="1215" y="4493"/>
                  </a:cubicBezTo>
                  <a:cubicBezTo>
                    <a:pt x="1228" y="4506"/>
                    <a:pt x="1244" y="4509"/>
                    <a:pt x="1260" y="4509"/>
                  </a:cubicBezTo>
                  <a:cubicBezTo>
                    <a:pt x="1285" y="4509"/>
                    <a:pt x="1310" y="4499"/>
                    <a:pt x="1326" y="4474"/>
                  </a:cubicBezTo>
                  <a:lnTo>
                    <a:pt x="1640" y="4021"/>
                  </a:lnTo>
                  <a:cubicBezTo>
                    <a:pt x="1658" y="3993"/>
                    <a:pt x="1657" y="3955"/>
                    <a:pt x="1639" y="3928"/>
                  </a:cubicBezTo>
                  <a:lnTo>
                    <a:pt x="1639" y="3928"/>
                  </a:lnTo>
                  <a:cubicBezTo>
                    <a:pt x="1646" y="3931"/>
                    <a:pt x="1654" y="3933"/>
                    <a:pt x="1662" y="3933"/>
                  </a:cubicBezTo>
                  <a:cubicBezTo>
                    <a:pt x="1691" y="3933"/>
                    <a:pt x="1716" y="3920"/>
                    <a:pt x="1732" y="3895"/>
                  </a:cubicBezTo>
                  <a:lnTo>
                    <a:pt x="1772" y="3832"/>
                  </a:lnTo>
                  <a:cubicBezTo>
                    <a:pt x="1798" y="3798"/>
                    <a:pt x="1788" y="3747"/>
                    <a:pt x="1754" y="3722"/>
                  </a:cubicBezTo>
                  <a:cubicBezTo>
                    <a:pt x="1740" y="3714"/>
                    <a:pt x="1725" y="3710"/>
                    <a:pt x="1709" y="3710"/>
                  </a:cubicBezTo>
                  <a:close/>
                  <a:moveTo>
                    <a:pt x="1123" y="4548"/>
                  </a:moveTo>
                  <a:cubicBezTo>
                    <a:pt x="1097" y="4548"/>
                    <a:pt x="1072" y="4560"/>
                    <a:pt x="1058" y="4581"/>
                  </a:cubicBezTo>
                  <a:lnTo>
                    <a:pt x="1014" y="4644"/>
                  </a:lnTo>
                  <a:cubicBezTo>
                    <a:pt x="992" y="4675"/>
                    <a:pt x="997" y="4718"/>
                    <a:pt x="1022" y="4745"/>
                  </a:cubicBezTo>
                  <a:lnTo>
                    <a:pt x="1022" y="4745"/>
                  </a:lnTo>
                  <a:cubicBezTo>
                    <a:pt x="1011" y="4739"/>
                    <a:pt x="1000" y="4737"/>
                    <a:pt x="988" y="4737"/>
                  </a:cubicBezTo>
                  <a:cubicBezTo>
                    <a:pt x="963" y="4737"/>
                    <a:pt x="938" y="4749"/>
                    <a:pt x="923" y="4770"/>
                  </a:cubicBezTo>
                  <a:lnTo>
                    <a:pt x="608" y="5223"/>
                  </a:lnTo>
                  <a:cubicBezTo>
                    <a:pt x="586" y="5258"/>
                    <a:pt x="592" y="5308"/>
                    <a:pt x="630" y="5333"/>
                  </a:cubicBezTo>
                  <a:cubicBezTo>
                    <a:pt x="640" y="5343"/>
                    <a:pt x="655" y="5349"/>
                    <a:pt x="671" y="5349"/>
                  </a:cubicBezTo>
                  <a:cubicBezTo>
                    <a:pt x="696" y="5349"/>
                    <a:pt x="725" y="5337"/>
                    <a:pt x="740" y="5311"/>
                  </a:cubicBezTo>
                  <a:lnTo>
                    <a:pt x="1055" y="4861"/>
                  </a:lnTo>
                  <a:cubicBezTo>
                    <a:pt x="1073" y="4830"/>
                    <a:pt x="1070" y="4790"/>
                    <a:pt x="1049" y="4765"/>
                  </a:cubicBezTo>
                  <a:lnTo>
                    <a:pt x="1049" y="4765"/>
                  </a:lnTo>
                  <a:cubicBezTo>
                    <a:pt x="1058" y="4769"/>
                    <a:pt x="1067" y="4770"/>
                    <a:pt x="1077" y="4770"/>
                  </a:cubicBezTo>
                  <a:cubicBezTo>
                    <a:pt x="1105" y="4770"/>
                    <a:pt x="1127" y="4757"/>
                    <a:pt x="1143" y="4735"/>
                  </a:cubicBezTo>
                  <a:lnTo>
                    <a:pt x="1187" y="4673"/>
                  </a:lnTo>
                  <a:cubicBezTo>
                    <a:pt x="1212" y="4635"/>
                    <a:pt x="1203" y="4584"/>
                    <a:pt x="1168" y="4562"/>
                  </a:cubicBezTo>
                  <a:cubicBezTo>
                    <a:pt x="1155" y="4553"/>
                    <a:pt x="1139" y="4548"/>
                    <a:pt x="1123" y="4548"/>
                  </a:cubicBezTo>
                  <a:close/>
                  <a:moveTo>
                    <a:pt x="536" y="5385"/>
                  </a:moveTo>
                  <a:cubicBezTo>
                    <a:pt x="511" y="5385"/>
                    <a:pt x="486" y="5397"/>
                    <a:pt x="473" y="5418"/>
                  </a:cubicBezTo>
                  <a:lnTo>
                    <a:pt x="429" y="5481"/>
                  </a:lnTo>
                  <a:cubicBezTo>
                    <a:pt x="407" y="5511"/>
                    <a:pt x="411" y="5555"/>
                    <a:pt x="435" y="5581"/>
                  </a:cubicBezTo>
                  <a:lnTo>
                    <a:pt x="435" y="5581"/>
                  </a:lnTo>
                  <a:cubicBezTo>
                    <a:pt x="425" y="5576"/>
                    <a:pt x="414" y="5574"/>
                    <a:pt x="403" y="5574"/>
                  </a:cubicBezTo>
                  <a:cubicBezTo>
                    <a:pt x="378" y="5574"/>
                    <a:pt x="353" y="5586"/>
                    <a:pt x="338" y="5607"/>
                  </a:cubicBezTo>
                  <a:lnTo>
                    <a:pt x="23" y="6060"/>
                  </a:lnTo>
                  <a:cubicBezTo>
                    <a:pt x="1" y="6095"/>
                    <a:pt x="7" y="6145"/>
                    <a:pt x="42" y="6170"/>
                  </a:cubicBezTo>
                  <a:cubicBezTo>
                    <a:pt x="54" y="6183"/>
                    <a:pt x="70" y="6186"/>
                    <a:pt x="86" y="6186"/>
                  </a:cubicBezTo>
                  <a:cubicBezTo>
                    <a:pt x="111" y="6186"/>
                    <a:pt x="136" y="6174"/>
                    <a:pt x="152" y="6152"/>
                  </a:cubicBezTo>
                  <a:lnTo>
                    <a:pt x="467" y="5698"/>
                  </a:lnTo>
                  <a:cubicBezTo>
                    <a:pt x="487" y="5670"/>
                    <a:pt x="484" y="5628"/>
                    <a:pt x="463" y="5602"/>
                  </a:cubicBezTo>
                  <a:lnTo>
                    <a:pt x="463" y="5602"/>
                  </a:lnTo>
                  <a:cubicBezTo>
                    <a:pt x="472" y="5606"/>
                    <a:pt x="482" y="5607"/>
                    <a:pt x="492" y="5607"/>
                  </a:cubicBezTo>
                  <a:cubicBezTo>
                    <a:pt x="520" y="5607"/>
                    <a:pt x="542" y="5595"/>
                    <a:pt x="558" y="5573"/>
                  </a:cubicBezTo>
                  <a:lnTo>
                    <a:pt x="602" y="5510"/>
                  </a:lnTo>
                  <a:cubicBezTo>
                    <a:pt x="624" y="5475"/>
                    <a:pt x="618" y="5421"/>
                    <a:pt x="583" y="5399"/>
                  </a:cubicBezTo>
                  <a:cubicBezTo>
                    <a:pt x="568" y="5390"/>
                    <a:pt x="552" y="5385"/>
                    <a:pt x="536" y="538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33"/>
            <p:cNvSpPr/>
            <p:nvPr/>
          </p:nvSpPr>
          <p:spPr>
            <a:xfrm>
              <a:off x="2596814" y="606863"/>
              <a:ext cx="456141" cy="392315"/>
            </a:xfrm>
            <a:custGeom>
              <a:avLst/>
              <a:gdLst/>
              <a:ahLst/>
              <a:cxnLst/>
              <a:rect l="l" t="t" r="r" b="b"/>
              <a:pathLst>
                <a:path w="5753" h="4948" extrusionOk="0">
                  <a:moveTo>
                    <a:pt x="5669" y="0"/>
                  </a:moveTo>
                  <a:cubicBezTo>
                    <a:pt x="5651" y="0"/>
                    <a:pt x="5632" y="7"/>
                    <a:pt x="5618" y="20"/>
                  </a:cubicBezTo>
                  <a:lnTo>
                    <a:pt x="5466" y="149"/>
                  </a:lnTo>
                  <a:cubicBezTo>
                    <a:pt x="5435" y="177"/>
                    <a:pt x="5432" y="227"/>
                    <a:pt x="5460" y="259"/>
                  </a:cubicBezTo>
                  <a:cubicBezTo>
                    <a:pt x="5476" y="278"/>
                    <a:pt x="5495" y="287"/>
                    <a:pt x="5517" y="287"/>
                  </a:cubicBezTo>
                  <a:cubicBezTo>
                    <a:pt x="5539" y="287"/>
                    <a:pt x="5555" y="281"/>
                    <a:pt x="5570" y="265"/>
                  </a:cubicBezTo>
                  <a:lnTo>
                    <a:pt x="5718" y="136"/>
                  </a:lnTo>
                  <a:cubicBezTo>
                    <a:pt x="5750" y="108"/>
                    <a:pt x="5753" y="57"/>
                    <a:pt x="5728" y="26"/>
                  </a:cubicBezTo>
                  <a:cubicBezTo>
                    <a:pt x="5712" y="9"/>
                    <a:pt x="5691" y="0"/>
                    <a:pt x="5669" y="0"/>
                  </a:cubicBezTo>
                  <a:close/>
                  <a:moveTo>
                    <a:pt x="5342" y="284"/>
                  </a:moveTo>
                  <a:cubicBezTo>
                    <a:pt x="5323" y="284"/>
                    <a:pt x="5305" y="290"/>
                    <a:pt x="5290" y="303"/>
                  </a:cubicBezTo>
                  <a:lnTo>
                    <a:pt x="5230" y="353"/>
                  </a:lnTo>
                  <a:cubicBezTo>
                    <a:pt x="5199" y="382"/>
                    <a:pt x="5196" y="432"/>
                    <a:pt x="5224" y="463"/>
                  </a:cubicBezTo>
                  <a:cubicBezTo>
                    <a:pt x="5240" y="482"/>
                    <a:pt x="5259" y="492"/>
                    <a:pt x="5281" y="492"/>
                  </a:cubicBezTo>
                  <a:cubicBezTo>
                    <a:pt x="5297" y="492"/>
                    <a:pt x="5319" y="485"/>
                    <a:pt x="5334" y="470"/>
                  </a:cubicBezTo>
                  <a:lnTo>
                    <a:pt x="5391" y="419"/>
                  </a:lnTo>
                  <a:cubicBezTo>
                    <a:pt x="5422" y="391"/>
                    <a:pt x="5429" y="341"/>
                    <a:pt x="5400" y="309"/>
                  </a:cubicBezTo>
                  <a:cubicBezTo>
                    <a:pt x="5385" y="292"/>
                    <a:pt x="5363" y="284"/>
                    <a:pt x="5342" y="284"/>
                  </a:cubicBezTo>
                  <a:close/>
                  <a:moveTo>
                    <a:pt x="5160" y="441"/>
                  </a:moveTo>
                  <a:cubicBezTo>
                    <a:pt x="5141" y="441"/>
                    <a:pt x="5122" y="447"/>
                    <a:pt x="5108" y="460"/>
                  </a:cubicBezTo>
                  <a:lnTo>
                    <a:pt x="4692" y="816"/>
                  </a:lnTo>
                  <a:cubicBezTo>
                    <a:pt x="4661" y="844"/>
                    <a:pt x="4658" y="895"/>
                    <a:pt x="4683" y="926"/>
                  </a:cubicBezTo>
                  <a:cubicBezTo>
                    <a:pt x="4699" y="948"/>
                    <a:pt x="4721" y="954"/>
                    <a:pt x="4743" y="954"/>
                  </a:cubicBezTo>
                  <a:cubicBezTo>
                    <a:pt x="4762" y="954"/>
                    <a:pt x="4777" y="948"/>
                    <a:pt x="4793" y="935"/>
                  </a:cubicBezTo>
                  <a:lnTo>
                    <a:pt x="5212" y="577"/>
                  </a:lnTo>
                  <a:cubicBezTo>
                    <a:pt x="5243" y="548"/>
                    <a:pt x="5246" y="498"/>
                    <a:pt x="5218" y="467"/>
                  </a:cubicBezTo>
                  <a:cubicBezTo>
                    <a:pt x="5204" y="450"/>
                    <a:pt x="5182" y="441"/>
                    <a:pt x="5160" y="441"/>
                  </a:cubicBezTo>
                  <a:close/>
                  <a:moveTo>
                    <a:pt x="4559" y="952"/>
                  </a:moveTo>
                  <a:cubicBezTo>
                    <a:pt x="4541" y="952"/>
                    <a:pt x="4524" y="958"/>
                    <a:pt x="4510" y="970"/>
                  </a:cubicBezTo>
                  <a:lnTo>
                    <a:pt x="4453" y="1020"/>
                  </a:lnTo>
                  <a:cubicBezTo>
                    <a:pt x="4422" y="1049"/>
                    <a:pt x="4415" y="1099"/>
                    <a:pt x="4444" y="1131"/>
                  </a:cubicBezTo>
                  <a:cubicBezTo>
                    <a:pt x="4428" y="1114"/>
                    <a:pt x="4407" y="1105"/>
                    <a:pt x="4385" y="1105"/>
                  </a:cubicBezTo>
                  <a:cubicBezTo>
                    <a:pt x="4367" y="1105"/>
                    <a:pt x="4348" y="1111"/>
                    <a:pt x="4334" y="1124"/>
                  </a:cubicBezTo>
                  <a:lnTo>
                    <a:pt x="3918" y="1483"/>
                  </a:lnTo>
                  <a:cubicBezTo>
                    <a:pt x="3887" y="1508"/>
                    <a:pt x="3880" y="1562"/>
                    <a:pt x="3909" y="1593"/>
                  </a:cubicBezTo>
                  <a:cubicBezTo>
                    <a:pt x="3925" y="1612"/>
                    <a:pt x="3943" y="1618"/>
                    <a:pt x="3969" y="1618"/>
                  </a:cubicBezTo>
                  <a:cubicBezTo>
                    <a:pt x="3984" y="1618"/>
                    <a:pt x="4003" y="1612"/>
                    <a:pt x="4019" y="1599"/>
                  </a:cubicBezTo>
                  <a:lnTo>
                    <a:pt x="4437" y="1241"/>
                  </a:lnTo>
                  <a:cubicBezTo>
                    <a:pt x="4469" y="1216"/>
                    <a:pt x="4472" y="1162"/>
                    <a:pt x="4444" y="1131"/>
                  </a:cubicBezTo>
                  <a:lnTo>
                    <a:pt x="4444" y="1131"/>
                  </a:lnTo>
                  <a:cubicBezTo>
                    <a:pt x="4460" y="1148"/>
                    <a:pt x="4483" y="1158"/>
                    <a:pt x="4505" y="1158"/>
                  </a:cubicBezTo>
                  <a:cubicBezTo>
                    <a:pt x="4523" y="1158"/>
                    <a:pt x="4540" y="1152"/>
                    <a:pt x="4554" y="1140"/>
                  </a:cubicBezTo>
                  <a:lnTo>
                    <a:pt x="4614" y="1090"/>
                  </a:lnTo>
                  <a:cubicBezTo>
                    <a:pt x="4645" y="1061"/>
                    <a:pt x="4648" y="1011"/>
                    <a:pt x="4620" y="979"/>
                  </a:cubicBezTo>
                  <a:cubicBezTo>
                    <a:pt x="4606" y="962"/>
                    <a:pt x="4582" y="952"/>
                    <a:pt x="4559" y="952"/>
                  </a:cubicBezTo>
                  <a:close/>
                  <a:moveTo>
                    <a:pt x="3782" y="1617"/>
                  </a:moveTo>
                  <a:cubicBezTo>
                    <a:pt x="3764" y="1617"/>
                    <a:pt x="3747" y="1623"/>
                    <a:pt x="3733" y="1634"/>
                  </a:cubicBezTo>
                  <a:lnTo>
                    <a:pt x="3673" y="1688"/>
                  </a:lnTo>
                  <a:cubicBezTo>
                    <a:pt x="3641" y="1713"/>
                    <a:pt x="3638" y="1766"/>
                    <a:pt x="3666" y="1798"/>
                  </a:cubicBezTo>
                  <a:cubicBezTo>
                    <a:pt x="3650" y="1780"/>
                    <a:pt x="3627" y="1770"/>
                    <a:pt x="3605" y="1770"/>
                  </a:cubicBezTo>
                  <a:cubicBezTo>
                    <a:pt x="3587" y="1770"/>
                    <a:pt x="3570" y="1776"/>
                    <a:pt x="3556" y="1788"/>
                  </a:cubicBezTo>
                  <a:lnTo>
                    <a:pt x="3138" y="2147"/>
                  </a:lnTo>
                  <a:cubicBezTo>
                    <a:pt x="3106" y="2175"/>
                    <a:pt x="3103" y="2226"/>
                    <a:pt x="3132" y="2257"/>
                  </a:cubicBezTo>
                  <a:cubicBezTo>
                    <a:pt x="3147" y="2276"/>
                    <a:pt x="3166" y="2285"/>
                    <a:pt x="3188" y="2285"/>
                  </a:cubicBezTo>
                  <a:cubicBezTo>
                    <a:pt x="3210" y="2285"/>
                    <a:pt x="3229" y="2279"/>
                    <a:pt x="3242" y="2263"/>
                  </a:cubicBezTo>
                  <a:lnTo>
                    <a:pt x="3657" y="1908"/>
                  </a:lnTo>
                  <a:cubicBezTo>
                    <a:pt x="3688" y="1879"/>
                    <a:pt x="3692" y="1829"/>
                    <a:pt x="3666" y="1798"/>
                  </a:cubicBezTo>
                  <a:lnTo>
                    <a:pt x="3666" y="1798"/>
                  </a:lnTo>
                  <a:cubicBezTo>
                    <a:pt x="3680" y="1815"/>
                    <a:pt x="3702" y="1823"/>
                    <a:pt x="3724" y="1823"/>
                  </a:cubicBezTo>
                  <a:cubicBezTo>
                    <a:pt x="3743" y="1823"/>
                    <a:pt x="3762" y="1817"/>
                    <a:pt x="3777" y="1804"/>
                  </a:cubicBezTo>
                  <a:lnTo>
                    <a:pt x="3833" y="1754"/>
                  </a:lnTo>
                  <a:cubicBezTo>
                    <a:pt x="3865" y="1725"/>
                    <a:pt x="3871" y="1675"/>
                    <a:pt x="3843" y="1643"/>
                  </a:cubicBezTo>
                  <a:cubicBezTo>
                    <a:pt x="3827" y="1626"/>
                    <a:pt x="3804" y="1617"/>
                    <a:pt x="3782" y="1617"/>
                  </a:cubicBezTo>
                  <a:close/>
                  <a:moveTo>
                    <a:pt x="3010" y="2282"/>
                  </a:moveTo>
                  <a:cubicBezTo>
                    <a:pt x="2991" y="2282"/>
                    <a:pt x="2973" y="2288"/>
                    <a:pt x="2958" y="2301"/>
                  </a:cubicBezTo>
                  <a:lnTo>
                    <a:pt x="2899" y="2352"/>
                  </a:lnTo>
                  <a:cubicBezTo>
                    <a:pt x="2867" y="2380"/>
                    <a:pt x="2864" y="2430"/>
                    <a:pt x="2889" y="2462"/>
                  </a:cubicBezTo>
                  <a:cubicBezTo>
                    <a:pt x="2875" y="2444"/>
                    <a:pt x="2852" y="2435"/>
                    <a:pt x="2830" y="2435"/>
                  </a:cubicBezTo>
                  <a:cubicBezTo>
                    <a:pt x="2811" y="2435"/>
                    <a:pt x="2793" y="2441"/>
                    <a:pt x="2779" y="2452"/>
                  </a:cubicBezTo>
                  <a:lnTo>
                    <a:pt x="2364" y="2811"/>
                  </a:lnTo>
                  <a:cubicBezTo>
                    <a:pt x="2332" y="2839"/>
                    <a:pt x="2329" y="2890"/>
                    <a:pt x="2354" y="2921"/>
                  </a:cubicBezTo>
                  <a:cubicBezTo>
                    <a:pt x="2370" y="2940"/>
                    <a:pt x="2392" y="2949"/>
                    <a:pt x="2414" y="2949"/>
                  </a:cubicBezTo>
                  <a:cubicBezTo>
                    <a:pt x="2433" y="2949"/>
                    <a:pt x="2449" y="2946"/>
                    <a:pt x="2464" y="2931"/>
                  </a:cubicBezTo>
                  <a:lnTo>
                    <a:pt x="2883" y="2572"/>
                  </a:lnTo>
                  <a:cubicBezTo>
                    <a:pt x="2914" y="2543"/>
                    <a:pt x="2918" y="2493"/>
                    <a:pt x="2889" y="2462"/>
                  </a:cubicBezTo>
                  <a:lnTo>
                    <a:pt x="2889" y="2462"/>
                  </a:lnTo>
                  <a:cubicBezTo>
                    <a:pt x="2905" y="2479"/>
                    <a:pt x="2926" y="2487"/>
                    <a:pt x="2948" y="2487"/>
                  </a:cubicBezTo>
                  <a:cubicBezTo>
                    <a:pt x="2966" y="2487"/>
                    <a:pt x="2985" y="2481"/>
                    <a:pt x="2999" y="2468"/>
                  </a:cubicBezTo>
                  <a:lnTo>
                    <a:pt x="3059" y="2418"/>
                  </a:lnTo>
                  <a:cubicBezTo>
                    <a:pt x="3091" y="2389"/>
                    <a:pt x="3094" y="2339"/>
                    <a:pt x="3069" y="2307"/>
                  </a:cubicBezTo>
                  <a:cubicBezTo>
                    <a:pt x="3053" y="2290"/>
                    <a:pt x="3032" y="2282"/>
                    <a:pt x="3010" y="2282"/>
                  </a:cubicBezTo>
                  <a:close/>
                  <a:moveTo>
                    <a:pt x="2231" y="2950"/>
                  </a:moveTo>
                  <a:cubicBezTo>
                    <a:pt x="2213" y="2950"/>
                    <a:pt x="2195" y="2956"/>
                    <a:pt x="2181" y="2968"/>
                  </a:cubicBezTo>
                  <a:lnTo>
                    <a:pt x="2125" y="3019"/>
                  </a:lnTo>
                  <a:cubicBezTo>
                    <a:pt x="2093" y="3047"/>
                    <a:pt x="2087" y="3097"/>
                    <a:pt x="2115" y="3129"/>
                  </a:cubicBezTo>
                  <a:cubicBezTo>
                    <a:pt x="2100" y="3112"/>
                    <a:pt x="2078" y="3103"/>
                    <a:pt x="2056" y="3103"/>
                  </a:cubicBezTo>
                  <a:cubicBezTo>
                    <a:pt x="2038" y="3103"/>
                    <a:pt x="2019" y="3109"/>
                    <a:pt x="2005" y="3122"/>
                  </a:cubicBezTo>
                  <a:lnTo>
                    <a:pt x="1590" y="3481"/>
                  </a:lnTo>
                  <a:cubicBezTo>
                    <a:pt x="1558" y="3506"/>
                    <a:pt x="1552" y="3560"/>
                    <a:pt x="1580" y="3591"/>
                  </a:cubicBezTo>
                  <a:cubicBezTo>
                    <a:pt x="1596" y="3610"/>
                    <a:pt x="1615" y="3617"/>
                    <a:pt x="1640" y="3617"/>
                  </a:cubicBezTo>
                  <a:cubicBezTo>
                    <a:pt x="1656" y="3617"/>
                    <a:pt x="1675" y="3610"/>
                    <a:pt x="1690" y="3598"/>
                  </a:cubicBezTo>
                  <a:lnTo>
                    <a:pt x="2109" y="3239"/>
                  </a:lnTo>
                  <a:cubicBezTo>
                    <a:pt x="2140" y="3214"/>
                    <a:pt x="2143" y="3160"/>
                    <a:pt x="2115" y="3129"/>
                  </a:cubicBezTo>
                  <a:lnTo>
                    <a:pt x="2115" y="3129"/>
                  </a:lnTo>
                  <a:cubicBezTo>
                    <a:pt x="2131" y="3147"/>
                    <a:pt x="2154" y="3156"/>
                    <a:pt x="2177" y="3156"/>
                  </a:cubicBezTo>
                  <a:cubicBezTo>
                    <a:pt x="2194" y="3156"/>
                    <a:pt x="2212" y="3151"/>
                    <a:pt x="2225" y="3138"/>
                  </a:cubicBezTo>
                  <a:lnTo>
                    <a:pt x="2285" y="3088"/>
                  </a:lnTo>
                  <a:cubicBezTo>
                    <a:pt x="2316" y="3060"/>
                    <a:pt x="2320" y="3009"/>
                    <a:pt x="2291" y="2978"/>
                  </a:cubicBezTo>
                  <a:cubicBezTo>
                    <a:pt x="2277" y="2960"/>
                    <a:pt x="2254" y="2950"/>
                    <a:pt x="2231" y="2950"/>
                  </a:cubicBezTo>
                  <a:close/>
                  <a:moveTo>
                    <a:pt x="1453" y="3615"/>
                  </a:moveTo>
                  <a:cubicBezTo>
                    <a:pt x="1436" y="3615"/>
                    <a:pt x="1418" y="3621"/>
                    <a:pt x="1404" y="3632"/>
                  </a:cubicBezTo>
                  <a:lnTo>
                    <a:pt x="1344" y="3686"/>
                  </a:lnTo>
                  <a:cubicBezTo>
                    <a:pt x="1313" y="3711"/>
                    <a:pt x="1309" y="3764"/>
                    <a:pt x="1338" y="3796"/>
                  </a:cubicBezTo>
                  <a:cubicBezTo>
                    <a:pt x="1322" y="3778"/>
                    <a:pt x="1299" y="3768"/>
                    <a:pt x="1276" y="3768"/>
                  </a:cubicBezTo>
                  <a:cubicBezTo>
                    <a:pt x="1259" y="3768"/>
                    <a:pt x="1241" y="3774"/>
                    <a:pt x="1228" y="3786"/>
                  </a:cubicBezTo>
                  <a:lnTo>
                    <a:pt x="809" y="4145"/>
                  </a:lnTo>
                  <a:cubicBezTo>
                    <a:pt x="778" y="4174"/>
                    <a:pt x="775" y="4224"/>
                    <a:pt x="803" y="4255"/>
                  </a:cubicBezTo>
                  <a:cubicBezTo>
                    <a:pt x="819" y="4274"/>
                    <a:pt x="837" y="4284"/>
                    <a:pt x="859" y="4284"/>
                  </a:cubicBezTo>
                  <a:cubicBezTo>
                    <a:pt x="882" y="4284"/>
                    <a:pt x="900" y="4274"/>
                    <a:pt x="913" y="4262"/>
                  </a:cubicBezTo>
                  <a:lnTo>
                    <a:pt x="1328" y="3906"/>
                  </a:lnTo>
                  <a:cubicBezTo>
                    <a:pt x="1360" y="3878"/>
                    <a:pt x="1363" y="3827"/>
                    <a:pt x="1338" y="3796"/>
                  </a:cubicBezTo>
                  <a:lnTo>
                    <a:pt x="1338" y="3796"/>
                  </a:lnTo>
                  <a:cubicBezTo>
                    <a:pt x="1351" y="3813"/>
                    <a:pt x="1373" y="3822"/>
                    <a:pt x="1395" y="3822"/>
                  </a:cubicBezTo>
                  <a:cubicBezTo>
                    <a:pt x="1414" y="3822"/>
                    <a:pt x="1433" y="3815"/>
                    <a:pt x="1448" y="3802"/>
                  </a:cubicBezTo>
                  <a:lnTo>
                    <a:pt x="1505" y="3752"/>
                  </a:lnTo>
                  <a:cubicBezTo>
                    <a:pt x="1536" y="3724"/>
                    <a:pt x="1542" y="3673"/>
                    <a:pt x="1514" y="3642"/>
                  </a:cubicBezTo>
                  <a:cubicBezTo>
                    <a:pt x="1498" y="3624"/>
                    <a:pt x="1476" y="3615"/>
                    <a:pt x="1453" y="3615"/>
                  </a:cubicBezTo>
                  <a:close/>
                  <a:moveTo>
                    <a:pt x="681" y="4280"/>
                  </a:moveTo>
                  <a:cubicBezTo>
                    <a:pt x="663" y="4280"/>
                    <a:pt x="644" y="4286"/>
                    <a:pt x="630" y="4299"/>
                  </a:cubicBezTo>
                  <a:lnTo>
                    <a:pt x="570" y="4350"/>
                  </a:lnTo>
                  <a:cubicBezTo>
                    <a:pt x="539" y="4378"/>
                    <a:pt x="535" y="4428"/>
                    <a:pt x="561" y="4460"/>
                  </a:cubicBezTo>
                  <a:cubicBezTo>
                    <a:pt x="547" y="4442"/>
                    <a:pt x="524" y="4434"/>
                    <a:pt x="501" y="4434"/>
                  </a:cubicBezTo>
                  <a:cubicBezTo>
                    <a:pt x="483" y="4434"/>
                    <a:pt x="464" y="4439"/>
                    <a:pt x="450" y="4450"/>
                  </a:cubicBezTo>
                  <a:lnTo>
                    <a:pt x="35" y="4809"/>
                  </a:lnTo>
                  <a:cubicBezTo>
                    <a:pt x="4" y="4838"/>
                    <a:pt x="0" y="4888"/>
                    <a:pt x="26" y="4919"/>
                  </a:cubicBezTo>
                  <a:cubicBezTo>
                    <a:pt x="41" y="4938"/>
                    <a:pt x="63" y="4948"/>
                    <a:pt x="85" y="4948"/>
                  </a:cubicBezTo>
                  <a:cubicBezTo>
                    <a:pt x="104" y="4948"/>
                    <a:pt x="120" y="4945"/>
                    <a:pt x="136" y="4929"/>
                  </a:cubicBezTo>
                  <a:lnTo>
                    <a:pt x="554" y="4570"/>
                  </a:lnTo>
                  <a:cubicBezTo>
                    <a:pt x="586" y="4542"/>
                    <a:pt x="589" y="4491"/>
                    <a:pt x="561" y="4460"/>
                  </a:cubicBezTo>
                  <a:lnTo>
                    <a:pt x="561" y="4460"/>
                  </a:lnTo>
                  <a:cubicBezTo>
                    <a:pt x="576" y="4477"/>
                    <a:pt x="598" y="4486"/>
                    <a:pt x="619" y="4486"/>
                  </a:cubicBezTo>
                  <a:cubicBezTo>
                    <a:pt x="638" y="4486"/>
                    <a:pt x="656" y="4479"/>
                    <a:pt x="671" y="4466"/>
                  </a:cubicBezTo>
                  <a:lnTo>
                    <a:pt x="730" y="4416"/>
                  </a:lnTo>
                  <a:cubicBezTo>
                    <a:pt x="762" y="4388"/>
                    <a:pt x="765" y="4337"/>
                    <a:pt x="740" y="4306"/>
                  </a:cubicBezTo>
                  <a:cubicBezTo>
                    <a:pt x="725" y="4289"/>
                    <a:pt x="703" y="4280"/>
                    <a:pt x="681" y="428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33"/>
            <p:cNvSpPr/>
            <p:nvPr/>
          </p:nvSpPr>
          <p:spPr>
            <a:xfrm>
              <a:off x="3066352" y="850432"/>
              <a:ext cx="110606" cy="110368"/>
            </a:xfrm>
            <a:custGeom>
              <a:avLst/>
              <a:gdLst/>
              <a:ahLst/>
              <a:cxnLst/>
              <a:rect l="l" t="t" r="r" b="b"/>
              <a:pathLst>
                <a:path w="1395" h="1392" extrusionOk="0">
                  <a:moveTo>
                    <a:pt x="696" y="157"/>
                  </a:moveTo>
                  <a:cubicBezTo>
                    <a:pt x="992" y="157"/>
                    <a:pt x="1231" y="397"/>
                    <a:pt x="1237" y="696"/>
                  </a:cubicBezTo>
                  <a:cubicBezTo>
                    <a:pt x="1237" y="995"/>
                    <a:pt x="992" y="1234"/>
                    <a:pt x="696" y="1234"/>
                  </a:cubicBezTo>
                  <a:cubicBezTo>
                    <a:pt x="397" y="1234"/>
                    <a:pt x="158" y="991"/>
                    <a:pt x="158" y="696"/>
                  </a:cubicBezTo>
                  <a:cubicBezTo>
                    <a:pt x="158" y="397"/>
                    <a:pt x="404" y="157"/>
                    <a:pt x="696" y="157"/>
                  </a:cubicBezTo>
                  <a:close/>
                  <a:moveTo>
                    <a:pt x="696" y="0"/>
                  </a:moveTo>
                  <a:cubicBezTo>
                    <a:pt x="312" y="0"/>
                    <a:pt x="1" y="309"/>
                    <a:pt x="1" y="696"/>
                  </a:cubicBezTo>
                  <a:cubicBezTo>
                    <a:pt x="1" y="1080"/>
                    <a:pt x="315" y="1391"/>
                    <a:pt x="696" y="1391"/>
                  </a:cubicBezTo>
                  <a:cubicBezTo>
                    <a:pt x="1080" y="1391"/>
                    <a:pt x="1395" y="1080"/>
                    <a:pt x="1395" y="696"/>
                  </a:cubicBezTo>
                  <a:cubicBezTo>
                    <a:pt x="1395" y="309"/>
                    <a:pt x="1080" y="0"/>
                    <a:pt x="6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33"/>
            <p:cNvSpPr/>
            <p:nvPr/>
          </p:nvSpPr>
          <p:spPr>
            <a:xfrm>
              <a:off x="3202568" y="615109"/>
              <a:ext cx="136057" cy="136057"/>
            </a:xfrm>
            <a:custGeom>
              <a:avLst/>
              <a:gdLst/>
              <a:ahLst/>
              <a:cxnLst/>
              <a:rect l="l" t="t" r="r" b="b"/>
              <a:pathLst>
                <a:path w="1716" h="1716" extrusionOk="0">
                  <a:moveTo>
                    <a:pt x="860" y="240"/>
                  </a:moveTo>
                  <a:lnTo>
                    <a:pt x="1068" y="617"/>
                  </a:lnTo>
                  <a:cubicBezTo>
                    <a:pt x="1077" y="630"/>
                    <a:pt x="1087" y="643"/>
                    <a:pt x="1099" y="649"/>
                  </a:cubicBezTo>
                  <a:lnTo>
                    <a:pt x="1477" y="860"/>
                  </a:lnTo>
                  <a:lnTo>
                    <a:pt x="1099" y="1067"/>
                  </a:lnTo>
                  <a:cubicBezTo>
                    <a:pt x="1087" y="1074"/>
                    <a:pt x="1077" y="1086"/>
                    <a:pt x="1068" y="1099"/>
                  </a:cubicBezTo>
                  <a:lnTo>
                    <a:pt x="860" y="1477"/>
                  </a:lnTo>
                  <a:lnTo>
                    <a:pt x="652" y="1099"/>
                  </a:lnTo>
                  <a:cubicBezTo>
                    <a:pt x="643" y="1086"/>
                    <a:pt x="630" y="1074"/>
                    <a:pt x="621" y="1067"/>
                  </a:cubicBezTo>
                  <a:lnTo>
                    <a:pt x="243" y="860"/>
                  </a:lnTo>
                  <a:lnTo>
                    <a:pt x="621" y="649"/>
                  </a:lnTo>
                  <a:cubicBezTo>
                    <a:pt x="630" y="643"/>
                    <a:pt x="643" y="630"/>
                    <a:pt x="652" y="617"/>
                  </a:cubicBezTo>
                  <a:lnTo>
                    <a:pt x="860" y="240"/>
                  </a:lnTo>
                  <a:close/>
                  <a:moveTo>
                    <a:pt x="860" y="1"/>
                  </a:moveTo>
                  <a:cubicBezTo>
                    <a:pt x="829" y="1"/>
                    <a:pt x="803" y="16"/>
                    <a:pt x="788" y="42"/>
                  </a:cubicBezTo>
                  <a:lnTo>
                    <a:pt x="526" y="523"/>
                  </a:lnTo>
                  <a:lnTo>
                    <a:pt x="42" y="787"/>
                  </a:lnTo>
                  <a:cubicBezTo>
                    <a:pt x="17" y="803"/>
                    <a:pt x="1" y="828"/>
                    <a:pt x="1" y="860"/>
                  </a:cubicBezTo>
                  <a:cubicBezTo>
                    <a:pt x="1" y="891"/>
                    <a:pt x="17" y="913"/>
                    <a:pt x="42" y="929"/>
                  </a:cubicBezTo>
                  <a:lnTo>
                    <a:pt x="526" y="1193"/>
                  </a:lnTo>
                  <a:lnTo>
                    <a:pt x="788" y="1678"/>
                  </a:lnTo>
                  <a:cubicBezTo>
                    <a:pt x="803" y="1700"/>
                    <a:pt x="832" y="1716"/>
                    <a:pt x="860" y="1716"/>
                  </a:cubicBezTo>
                  <a:cubicBezTo>
                    <a:pt x="888" y="1716"/>
                    <a:pt x="914" y="1700"/>
                    <a:pt x="929" y="1678"/>
                  </a:cubicBezTo>
                  <a:lnTo>
                    <a:pt x="1194" y="1193"/>
                  </a:lnTo>
                  <a:lnTo>
                    <a:pt x="1678" y="929"/>
                  </a:lnTo>
                  <a:cubicBezTo>
                    <a:pt x="1700" y="913"/>
                    <a:pt x="1716" y="891"/>
                    <a:pt x="1716" y="860"/>
                  </a:cubicBezTo>
                  <a:cubicBezTo>
                    <a:pt x="1716" y="828"/>
                    <a:pt x="1700" y="803"/>
                    <a:pt x="1678" y="787"/>
                  </a:cubicBezTo>
                  <a:lnTo>
                    <a:pt x="1194" y="523"/>
                  </a:lnTo>
                  <a:lnTo>
                    <a:pt x="929" y="42"/>
                  </a:lnTo>
                  <a:cubicBezTo>
                    <a:pt x="914" y="16"/>
                    <a:pt x="892"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33"/>
            <p:cNvSpPr/>
            <p:nvPr/>
          </p:nvSpPr>
          <p:spPr>
            <a:xfrm>
              <a:off x="3275988" y="913307"/>
              <a:ext cx="96889" cy="96889"/>
            </a:xfrm>
            <a:custGeom>
              <a:avLst/>
              <a:gdLst/>
              <a:ahLst/>
              <a:cxnLst/>
              <a:rect l="l" t="t" r="r" b="b"/>
              <a:pathLst>
                <a:path w="1222" h="1222" extrusionOk="0">
                  <a:moveTo>
                    <a:pt x="611" y="246"/>
                  </a:moveTo>
                  <a:lnTo>
                    <a:pt x="727" y="460"/>
                  </a:lnTo>
                  <a:cubicBezTo>
                    <a:pt x="736" y="472"/>
                    <a:pt x="749" y="485"/>
                    <a:pt x="759" y="491"/>
                  </a:cubicBezTo>
                  <a:lnTo>
                    <a:pt x="976" y="611"/>
                  </a:lnTo>
                  <a:lnTo>
                    <a:pt x="759" y="727"/>
                  </a:lnTo>
                  <a:cubicBezTo>
                    <a:pt x="749" y="737"/>
                    <a:pt x="736" y="749"/>
                    <a:pt x="727" y="759"/>
                  </a:cubicBezTo>
                  <a:lnTo>
                    <a:pt x="611" y="976"/>
                  </a:lnTo>
                  <a:lnTo>
                    <a:pt x="491" y="759"/>
                  </a:lnTo>
                  <a:cubicBezTo>
                    <a:pt x="485" y="749"/>
                    <a:pt x="472" y="737"/>
                    <a:pt x="460" y="727"/>
                  </a:cubicBezTo>
                  <a:lnTo>
                    <a:pt x="246" y="611"/>
                  </a:lnTo>
                  <a:lnTo>
                    <a:pt x="460" y="491"/>
                  </a:lnTo>
                  <a:cubicBezTo>
                    <a:pt x="472" y="485"/>
                    <a:pt x="485" y="472"/>
                    <a:pt x="491" y="460"/>
                  </a:cubicBezTo>
                  <a:lnTo>
                    <a:pt x="611" y="246"/>
                  </a:lnTo>
                  <a:close/>
                  <a:moveTo>
                    <a:pt x="611" y="0"/>
                  </a:moveTo>
                  <a:cubicBezTo>
                    <a:pt x="579" y="0"/>
                    <a:pt x="554" y="16"/>
                    <a:pt x="538" y="41"/>
                  </a:cubicBezTo>
                  <a:lnTo>
                    <a:pt x="362" y="362"/>
                  </a:lnTo>
                  <a:lnTo>
                    <a:pt x="41" y="538"/>
                  </a:lnTo>
                  <a:cubicBezTo>
                    <a:pt x="16" y="554"/>
                    <a:pt x="0" y="579"/>
                    <a:pt x="0" y="611"/>
                  </a:cubicBezTo>
                  <a:cubicBezTo>
                    <a:pt x="0" y="642"/>
                    <a:pt x="16" y="664"/>
                    <a:pt x="41" y="680"/>
                  </a:cubicBezTo>
                  <a:lnTo>
                    <a:pt x="362" y="859"/>
                  </a:lnTo>
                  <a:lnTo>
                    <a:pt x="538" y="1180"/>
                  </a:lnTo>
                  <a:cubicBezTo>
                    <a:pt x="554" y="1205"/>
                    <a:pt x="582" y="1221"/>
                    <a:pt x="611" y="1221"/>
                  </a:cubicBezTo>
                  <a:cubicBezTo>
                    <a:pt x="639" y="1221"/>
                    <a:pt x="664" y="1205"/>
                    <a:pt x="680" y="1180"/>
                  </a:cubicBezTo>
                  <a:lnTo>
                    <a:pt x="859" y="859"/>
                  </a:lnTo>
                  <a:lnTo>
                    <a:pt x="1180" y="680"/>
                  </a:lnTo>
                  <a:cubicBezTo>
                    <a:pt x="1205" y="664"/>
                    <a:pt x="1221" y="642"/>
                    <a:pt x="1221" y="611"/>
                  </a:cubicBezTo>
                  <a:cubicBezTo>
                    <a:pt x="1221" y="579"/>
                    <a:pt x="1205" y="554"/>
                    <a:pt x="1180" y="538"/>
                  </a:cubicBezTo>
                  <a:lnTo>
                    <a:pt x="859" y="362"/>
                  </a:lnTo>
                  <a:lnTo>
                    <a:pt x="680" y="41"/>
                  </a:lnTo>
                  <a:cubicBezTo>
                    <a:pt x="664" y="16"/>
                    <a:pt x="642" y="0"/>
                    <a:pt x="6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33"/>
            <p:cNvSpPr/>
            <p:nvPr/>
          </p:nvSpPr>
          <p:spPr>
            <a:xfrm>
              <a:off x="3075391" y="1057529"/>
              <a:ext cx="53202" cy="52964"/>
            </a:xfrm>
            <a:custGeom>
              <a:avLst/>
              <a:gdLst/>
              <a:ahLst/>
              <a:cxnLst/>
              <a:rect l="l" t="t" r="r" b="b"/>
              <a:pathLst>
                <a:path w="671" h="668" extrusionOk="0">
                  <a:moveTo>
                    <a:pt x="337" y="242"/>
                  </a:moveTo>
                  <a:lnTo>
                    <a:pt x="356" y="283"/>
                  </a:lnTo>
                  <a:cubicBezTo>
                    <a:pt x="362" y="293"/>
                    <a:pt x="375" y="305"/>
                    <a:pt x="387" y="315"/>
                  </a:cubicBezTo>
                  <a:lnTo>
                    <a:pt x="425" y="334"/>
                  </a:lnTo>
                  <a:lnTo>
                    <a:pt x="387" y="352"/>
                  </a:lnTo>
                  <a:cubicBezTo>
                    <a:pt x="375" y="362"/>
                    <a:pt x="362" y="371"/>
                    <a:pt x="356" y="384"/>
                  </a:cubicBezTo>
                  <a:lnTo>
                    <a:pt x="337" y="425"/>
                  </a:lnTo>
                  <a:lnTo>
                    <a:pt x="315" y="384"/>
                  </a:lnTo>
                  <a:cubicBezTo>
                    <a:pt x="308" y="371"/>
                    <a:pt x="296" y="362"/>
                    <a:pt x="283" y="352"/>
                  </a:cubicBezTo>
                  <a:lnTo>
                    <a:pt x="246" y="334"/>
                  </a:lnTo>
                  <a:lnTo>
                    <a:pt x="283" y="315"/>
                  </a:lnTo>
                  <a:cubicBezTo>
                    <a:pt x="296" y="305"/>
                    <a:pt x="308" y="293"/>
                    <a:pt x="315" y="283"/>
                  </a:cubicBezTo>
                  <a:lnTo>
                    <a:pt x="337" y="242"/>
                  </a:lnTo>
                  <a:close/>
                  <a:moveTo>
                    <a:pt x="337" y="0"/>
                  </a:moveTo>
                  <a:cubicBezTo>
                    <a:pt x="305" y="0"/>
                    <a:pt x="280" y="16"/>
                    <a:pt x="264" y="38"/>
                  </a:cubicBezTo>
                  <a:lnTo>
                    <a:pt x="186" y="183"/>
                  </a:lnTo>
                  <a:lnTo>
                    <a:pt x="41" y="261"/>
                  </a:lnTo>
                  <a:cubicBezTo>
                    <a:pt x="16" y="277"/>
                    <a:pt x="0" y="302"/>
                    <a:pt x="0" y="334"/>
                  </a:cubicBezTo>
                  <a:cubicBezTo>
                    <a:pt x="0" y="365"/>
                    <a:pt x="16" y="387"/>
                    <a:pt x="41" y="403"/>
                  </a:cubicBezTo>
                  <a:lnTo>
                    <a:pt x="186" y="481"/>
                  </a:lnTo>
                  <a:lnTo>
                    <a:pt x="264" y="629"/>
                  </a:lnTo>
                  <a:cubicBezTo>
                    <a:pt x="280" y="651"/>
                    <a:pt x="308" y="667"/>
                    <a:pt x="337" y="667"/>
                  </a:cubicBezTo>
                  <a:cubicBezTo>
                    <a:pt x="362" y="667"/>
                    <a:pt x="390" y="651"/>
                    <a:pt x="406" y="629"/>
                  </a:cubicBezTo>
                  <a:lnTo>
                    <a:pt x="485" y="481"/>
                  </a:lnTo>
                  <a:lnTo>
                    <a:pt x="629" y="403"/>
                  </a:lnTo>
                  <a:cubicBezTo>
                    <a:pt x="655" y="387"/>
                    <a:pt x="670" y="365"/>
                    <a:pt x="670" y="334"/>
                  </a:cubicBezTo>
                  <a:cubicBezTo>
                    <a:pt x="670" y="302"/>
                    <a:pt x="655" y="277"/>
                    <a:pt x="629" y="261"/>
                  </a:cubicBezTo>
                  <a:lnTo>
                    <a:pt x="485" y="183"/>
                  </a:lnTo>
                  <a:lnTo>
                    <a:pt x="406" y="38"/>
                  </a:lnTo>
                  <a:cubicBezTo>
                    <a:pt x="390" y="16"/>
                    <a:pt x="368" y="0"/>
                    <a:pt x="33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33"/>
            <p:cNvSpPr/>
            <p:nvPr/>
          </p:nvSpPr>
          <p:spPr>
            <a:xfrm>
              <a:off x="3087046" y="460420"/>
              <a:ext cx="39247" cy="39247"/>
            </a:xfrm>
            <a:custGeom>
              <a:avLst/>
              <a:gdLst/>
              <a:ahLst/>
              <a:cxnLst/>
              <a:rect l="l" t="t" r="r" b="b"/>
              <a:pathLst>
                <a:path w="495" h="495" extrusionOk="0">
                  <a:moveTo>
                    <a:pt x="246" y="1"/>
                  </a:moveTo>
                  <a:cubicBezTo>
                    <a:pt x="111" y="1"/>
                    <a:pt x="1" y="111"/>
                    <a:pt x="1" y="249"/>
                  </a:cubicBezTo>
                  <a:cubicBezTo>
                    <a:pt x="1" y="385"/>
                    <a:pt x="111" y="495"/>
                    <a:pt x="246" y="495"/>
                  </a:cubicBezTo>
                  <a:cubicBezTo>
                    <a:pt x="385" y="495"/>
                    <a:pt x="495" y="385"/>
                    <a:pt x="495" y="249"/>
                  </a:cubicBezTo>
                  <a:cubicBezTo>
                    <a:pt x="495" y="111"/>
                    <a:pt x="385" y="1"/>
                    <a:pt x="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33"/>
            <p:cNvSpPr/>
            <p:nvPr/>
          </p:nvSpPr>
          <p:spPr>
            <a:xfrm>
              <a:off x="2877015" y="536298"/>
              <a:ext cx="34490" cy="34252"/>
            </a:xfrm>
            <a:custGeom>
              <a:avLst/>
              <a:gdLst/>
              <a:ahLst/>
              <a:cxnLst/>
              <a:rect l="l" t="t" r="r" b="b"/>
              <a:pathLst>
                <a:path w="435" h="432" extrusionOk="0">
                  <a:moveTo>
                    <a:pt x="217" y="0"/>
                  </a:moveTo>
                  <a:cubicBezTo>
                    <a:pt x="101" y="0"/>
                    <a:pt x="0" y="98"/>
                    <a:pt x="0" y="214"/>
                  </a:cubicBezTo>
                  <a:cubicBezTo>
                    <a:pt x="0" y="334"/>
                    <a:pt x="101" y="431"/>
                    <a:pt x="217" y="431"/>
                  </a:cubicBezTo>
                  <a:cubicBezTo>
                    <a:pt x="337" y="431"/>
                    <a:pt x="435" y="334"/>
                    <a:pt x="435" y="214"/>
                  </a:cubicBezTo>
                  <a:cubicBezTo>
                    <a:pt x="435" y="98"/>
                    <a:pt x="337" y="0"/>
                    <a:pt x="2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33"/>
            <p:cNvSpPr/>
            <p:nvPr/>
          </p:nvSpPr>
          <p:spPr>
            <a:xfrm>
              <a:off x="2380756" y="436238"/>
              <a:ext cx="39485" cy="39247"/>
            </a:xfrm>
            <a:custGeom>
              <a:avLst/>
              <a:gdLst/>
              <a:ahLst/>
              <a:cxnLst/>
              <a:rect l="l" t="t" r="r" b="b"/>
              <a:pathLst>
                <a:path w="498" h="495" extrusionOk="0">
                  <a:moveTo>
                    <a:pt x="249" y="0"/>
                  </a:moveTo>
                  <a:cubicBezTo>
                    <a:pt x="114" y="0"/>
                    <a:pt x="0" y="111"/>
                    <a:pt x="0" y="246"/>
                  </a:cubicBezTo>
                  <a:cubicBezTo>
                    <a:pt x="0" y="384"/>
                    <a:pt x="114" y="494"/>
                    <a:pt x="249" y="494"/>
                  </a:cubicBezTo>
                  <a:cubicBezTo>
                    <a:pt x="387" y="494"/>
                    <a:pt x="497" y="384"/>
                    <a:pt x="497" y="246"/>
                  </a:cubicBezTo>
                  <a:cubicBezTo>
                    <a:pt x="497" y="111"/>
                    <a:pt x="387" y="0"/>
                    <a:pt x="2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33"/>
            <p:cNvSpPr/>
            <p:nvPr/>
          </p:nvSpPr>
          <p:spPr>
            <a:xfrm>
              <a:off x="2898977" y="917509"/>
              <a:ext cx="39247" cy="39485"/>
            </a:xfrm>
            <a:custGeom>
              <a:avLst/>
              <a:gdLst/>
              <a:ahLst/>
              <a:cxnLst/>
              <a:rect l="l" t="t" r="r" b="b"/>
              <a:pathLst>
                <a:path w="495" h="498" extrusionOk="0">
                  <a:moveTo>
                    <a:pt x="249" y="1"/>
                  </a:moveTo>
                  <a:cubicBezTo>
                    <a:pt x="110" y="1"/>
                    <a:pt x="0" y="114"/>
                    <a:pt x="0" y="249"/>
                  </a:cubicBezTo>
                  <a:cubicBezTo>
                    <a:pt x="0" y="388"/>
                    <a:pt x="110" y="498"/>
                    <a:pt x="249" y="498"/>
                  </a:cubicBezTo>
                  <a:cubicBezTo>
                    <a:pt x="384" y="498"/>
                    <a:pt x="494" y="388"/>
                    <a:pt x="494" y="249"/>
                  </a:cubicBezTo>
                  <a:cubicBezTo>
                    <a:pt x="494" y="114"/>
                    <a:pt x="384" y="1"/>
                    <a:pt x="2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33"/>
            <p:cNvSpPr/>
            <p:nvPr/>
          </p:nvSpPr>
          <p:spPr>
            <a:xfrm>
              <a:off x="1648936" y="576258"/>
              <a:ext cx="163967" cy="415229"/>
            </a:xfrm>
            <a:custGeom>
              <a:avLst/>
              <a:gdLst/>
              <a:ahLst/>
              <a:cxnLst/>
              <a:rect l="l" t="t" r="r" b="b"/>
              <a:pathLst>
                <a:path w="2068" h="5237" extrusionOk="0">
                  <a:moveTo>
                    <a:pt x="89" y="1"/>
                  </a:moveTo>
                  <a:cubicBezTo>
                    <a:pt x="81" y="1"/>
                    <a:pt x="72" y="3"/>
                    <a:pt x="63" y="6"/>
                  </a:cubicBezTo>
                  <a:cubicBezTo>
                    <a:pt x="19" y="22"/>
                    <a:pt x="0" y="69"/>
                    <a:pt x="16" y="110"/>
                  </a:cubicBezTo>
                  <a:lnTo>
                    <a:pt x="123" y="393"/>
                  </a:lnTo>
                  <a:cubicBezTo>
                    <a:pt x="133" y="425"/>
                    <a:pt x="164" y="443"/>
                    <a:pt x="196" y="443"/>
                  </a:cubicBezTo>
                  <a:cubicBezTo>
                    <a:pt x="205" y="443"/>
                    <a:pt x="218" y="443"/>
                    <a:pt x="224" y="440"/>
                  </a:cubicBezTo>
                  <a:cubicBezTo>
                    <a:pt x="268" y="425"/>
                    <a:pt x="287" y="377"/>
                    <a:pt x="271" y="336"/>
                  </a:cubicBezTo>
                  <a:lnTo>
                    <a:pt x="164" y="53"/>
                  </a:lnTo>
                  <a:cubicBezTo>
                    <a:pt x="152" y="21"/>
                    <a:pt x="120" y="1"/>
                    <a:pt x="89" y="1"/>
                  </a:cubicBezTo>
                  <a:close/>
                  <a:moveTo>
                    <a:pt x="278" y="504"/>
                  </a:moveTo>
                  <a:cubicBezTo>
                    <a:pt x="269" y="504"/>
                    <a:pt x="261" y="506"/>
                    <a:pt x="252" y="510"/>
                  </a:cubicBezTo>
                  <a:cubicBezTo>
                    <a:pt x="208" y="525"/>
                    <a:pt x="189" y="572"/>
                    <a:pt x="205" y="613"/>
                  </a:cubicBezTo>
                  <a:lnTo>
                    <a:pt x="233" y="689"/>
                  </a:lnTo>
                  <a:cubicBezTo>
                    <a:pt x="243" y="720"/>
                    <a:pt x="274" y="739"/>
                    <a:pt x="306" y="739"/>
                  </a:cubicBezTo>
                  <a:cubicBezTo>
                    <a:pt x="314" y="739"/>
                    <a:pt x="324" y="739"/>
                    <a:pt x="331" y="737"/>
                  </a:cubicBezTo>
                  <a:lnTo>
                    <a:pt x="331" y="737"/>
                  </a:lnTo>
                  <a:cubicBezTo>
                    <a:pt x="289" y="754"/>
                    <a:pt x="272" y="800"/>
                    <a:pt x="287" y="837"/>
                  </a:cubicBezTo>
                  <a:lnTo>
                    <a:pt x="479" y="1353"/>
                  </a:lnTo>
                  <a:cubicBezTo>
                    <a:pt x="491" y="1384"/>
                    <a:pt x="523" y="1403"/>
                    <a:pt x="554" y="1403"/>
                  </a:cubicBezTo>
                  <a:cubicBezTo>
                    <a:pt x="564" y="1403"/>
                    <a:pt x="570" y="1400"/>
                    <a:pt x="583" y="1400"/>
                  </a:cubicBezTo>
                  <a:cubicBezTo>
                    <a:pt x="627" y="1384"/>
                    <a:pt x="646" y="1337"/>
                    <a:pt x="630" y="1296"/>
                  </a:cubicBezTo>
                  <a:lnTo>
                    <a:pt x="438" y="783"/>
                  </a:lnTo>
                  <a:cubicBezTo>
                    <a:pt x="426" y="750"/>
                    <a:pt x="395" y="731"/>
                    <a:pt x="363" y="731"/>
                  </a:cubicBezTo>
                  <a:cubicBezTo>
                    <a:pt x="354" y="731"/>
                    <a:pt x="345" y="732"/>
                    <a:pt x="336" y="735"/>
                  </a:cubicBezTo>
                  <a:lnTo>
                    <a:pt x="336" y="735"/>
                  </a:lnTo>
                  <a:cubicBezTo>
                    <a:pt x="379" y="719"/>
                    <a:pt x="397" y="673"/>
                    <a:pt x="381" y="632"/>
                  </a:cubicBezTo>
                  <a:lnTo>
                    <a:pt x="353" y="557"/>
                  </a:lnTo>
                  <a:cubicBezTo>
                    <a:pt x="341" y="525"/>
                    <a:pt x="309" y="504"/>
                    <a:pt x="278" y="504"/>
                  </a:cubicBezTo>
                  <a:close/>
                  <a:moveTo>
                    <a:pt x="634" y="1461"/>
                  </a:moveTo>
                  <a:cubicBezTo>
                    <a:pt x="624" y="1461"/>
                    <a:pt x="614" y="1462"/>
                    <a:pt x="605" y="1466"/>
                  </a:cubicBezTo>
                  <a:cubicBezTo>
                    <a:pt x="564" y="1482"/>
                    <a:pt x="542" y="1529"/>
                    <a:pt x="557" y="1570"/>
                  </a:cubicBezTo>
                  <a:lnTo>
                    <a:pt x="586" y="1642"/>
                  </a:lnTo>
                  <a:cubicBezTo>
                    <a:pt x="596" y="1674"/>
                    <a:pt x="626" y="1695"/>
                    <a:pt x="657" y="1695"/>
                  </a:cubicBezTo>
                  <a:cubicBezTo>
                    <a:pt x="666" y="1695"/>
                    <a:pt x="675" y="1693"/>
                    <a:pt x="683" y="1690"/>
                  </a:cubicBezTo>
                  <a:lnTo>
                    <a:pt x="683" y="1690"/>
                  </a:lnTo>
                  <a:cubicBezTo>
                    <a:pt x="646" y="1705"/>
                    <a:pt x="627" y="1753"/>
                    <a:pt x="642" y="1793"/>
                  </a:cubicBezTo>
                  <a:lnTo>
                    <a:pt x="834" y="2310"/>
                  </a:lnTo>
                  <a:cubicBezTo>
                    <a:pt x="847" y="2341"/>
                    <a:pt x="878" y="2360"/>
                    <a:pt x="910" y="2360"/>
                  </a:cubicBezTo>
                  <a:cubicBezTo>
                    <a:pt x="919" y="2360"/>
                    <a:pt x="929" y="2360"/>
                    <a:pt x="935" y="2357"/>
                  </a:cubicBezTo>
                  <a:cubicBezTo>
                    <a:pt x="979" y="2341"/>
                    <a:pt x="998" y="2294"/>
                    <a:pt x="982" y="2253"/>
                  </a:cubicBezTo>
                  <a:lnTo>
                    <a:pt x="790" y="1737"/>
                  </a:lnTo>
                  <a:cubicBezTo>
                    <a:pt x="780" y="1707"/>
                    <a:pt x="749" y="1685"/>
                    <a:pt x="717" y="1685"/>
                  </a:cubicBezTo>
                  <a:cubicBezTo>
                    <a:pt x="709" y="1685"/>
                    <a:pt x="701" y="1686"/>
                    <a:pt x="693" y="1690"/>
                  </a:cubicBezTo>
                  <a:cubicBezTo>
                    <a:pt x="731" y="1674"/>
                    <a:pt x="753" y="1627"/>
                    <a:pt x="737" y="1589"/>
                  </a:cubicBezTo>
                  <a:lnTo>
                    <a:pt x="709" y="1513"/>
                  </a:lnTo>
                  <a:cubicBezTo>
                    <a:pt x="696" y="1480"/>
                    <a:pt x="666" y="1461"/>
                    <a:pt x="634" y="1461"/>
                  </a:cubicBezTo>
                  <a:close/>
                  <a:moveTo>
                    <a:pt x="993" y="2420"/>
                  </a:moveTo>
                  <a:cubicBezTo>
                    <a:pt x="983" y="2420"/>
                    <a:pt x="973" y="2422"/>
                    <a:pt x="963" y="2426"/>
                  </a:cubicBezTo>
                  <a:cubicBezTo>
                    <a:pt x="919" y="2442"/>
                    <a:pt x="900" y="2489"/>
                    <a:pt x="916" y="2530"/>
                  </a:cubicBezTo>
                  <a:lnTo>
                    <a:pt x="945" y="2602"/>
                  </a:lnTo>
                  <a:cubicBezTo>
                    <a:pt x="954" y="2634"/>
                    <a:pt x="985" y="2656"/>
                    <a:pt x="1017" y="2656"/>
                  </a:cubicBezTo>
                  <a:cubicBezTo>
                    <a:pt x="1023" y="2656"/>
                    <a:pt x="1029" y="2656"/>
                    <a:pt x="1034" y="2655"/>
                  </a:cubicBezTo>
                  <a:lnTo>
                    <a:pt x="1034" y="2655"/>
                  </a:lnTo>
                  <a:cubicBezTo>
                    <a:pt x="1000" y="2674"/>
                    <a:pt x="984" y="2716"/>
                    <a:pt x="998" y="2753"/>
                  </a:cubicBezTo>
                  <a:lnTo>
                    <a:pt x="1193" y="3269"/>
                  </a:lnTo>
                  <a:cubicBezTo>
                    <a:pt x="1203" y="3301"/>
                    <a:pt x="1234" y="3320"/>
                    <a:pt x="1266" y="3320"/>
                  </a:cubicBezTo>
                  <a:cubicBezTo>
                    <a:pt x="1275" y="3320"/>
                    <a:pt x="1288" y="3320"/>
                    <a:pt x="1294" y="3317"/>
                  </a:cubicBezTo>
                  <a:cubicBezTo>
                    <a:pt x="1338" y="3301"/>
                    <a:pt x="1357" y="3254"/>
                    <a:pt x="1341" y="3213"/>
                  </a:cubicBezTo>
                  <a:lnTo>
                    <a:pt x="1149" y="2697"/>
                  </a:lnTo>
                  <a:cubicBezTo>
                    <a:pt x="1137" y="2665"/>
                    <a:pt x="1105" y="2644"/>
                    <a:pt x="1073" y="2644"/>
                  </a:cubicBezTo>
                  <a:cubicBezTo>
                    <a:pt x="1064" y="2644"/>
                    <a:pt x="1056" y="2646"/>
                    <a:pt x="1047" y="2649"/>
                  </a:cubicBezTo>
                  <a:lnTo>
                    <a:pt x="1047" y="2649"/>
                  </a:lnTo>
                  <a:cubicBezTo>
                    <a:pt x="1090" y="2632"/>
                    <a:pt x="1108" y="2586"/>
                    <a:pt x="1092" y="2549"/>
                  </a:cubicBezTo>
                  <a:lnTo>
                    <a:pt x="1067" y="2473"/>
                  </a:lnTo>
                  <a:cubicBezTo>
                    <a:pt x="1055" y="2439"/>
                    <a:pt x="1025" y="2420"/>
                    <a:pt x="993" y="2420"/>
                  </a:cubicBezTo>
                  <a:close/>
                  <a:moveTo>
                    <a:pt x="1350" y="3380"/>
                  </a:moveTo>
                  <a:cubicBezTo>
                    <a:pt x="1340" y="3380"/>
                    <a:pt x="1331" y="3382"/>
                    <a:pt x="1322" y="3386"/>
                  </a:cubicBezTo>
                  <a:cubicBezTo>
                    <a:pt x="1278" y="3401"/>
                    <a:pt x="1259" y="3449"/>
                    <a:pt x="1275" y="3490"/>
                  </a:cubicBezTo>
                  <a:lnTo>
                    <a:pt x="1303" y="3562"/>
                  </a:lnTo>
                  <a:cubicBezTo>
                    <a:pt x="1313" y="3593"/>
                    <a:pt x="1344" y="3615"/>
                    <a:pt x="1376" y="3615"/>
                  </a:cubicBezTo>
                  <a:cubicBezTo>
                    <a:pt x="1381" y="3615"/>
                    <a:pt x="1387" y="3615"/>
                    <a:pt x="1392" y="3615"/>
                  </a:cubicBezTo>
                  <a:lnTo>
                    <a:pt x="1392" y="3615"/>
                  </a:lnTo>
                  <a:cubicBezTo>
                    <a:pt x="1357" y="3634"/>
                    <a:pt x="1343" y="3676"/>
                    <a:pt x="1357" y="3713"/>
                  </a:cubicBezTo>
                  <a:lnTo>
                    <a:pt x="1549" y="4229"/>
                  </a:lnTo>
                  <a:cubicBezTo>
                    <a:pt x="1561" y="4261"/>
                    <a:pt x="1593" y="4279"/>
                    <a:pt x="1624" y="4279"/>
                  </a:cubicBezTo>
                  <a:cubicBezTo>
                    <a:pt x="1634" y="4279"/>
                    <a:pt x="1640" y="4276"/>
                    <a:pt x="1653" y="4276"/>
                  </a:cubicBezTo>
                  <a:cubicBezTo>
                    <a:pt x="1697" y="4261"/>
                    <a:pt x="1716" y="4213"/>
                    <a:pt x="1700" y="4172"/>
                  </a:cubicBezTo>
                  <a:lnTo>
                    <a:pt x="1508" y="3656"/>
                  </a:lnTo>
                  <a:cubicBezTo>
                    <a:pt x="1496" y="3625"/>
                    <a:pt x="1464" y="3604"/>
                    <a:pt x="1432" y="3604"/>
                  </a:cubicBezTo>
                  <a:cubicBezTo>
                    <a:pt x="1423" y="3604"/>
                    <a:pt x="1414" y="3606"/>
                    <a:pt x="1406" y="3609"/>
                  </a:cubicBezTo>
                  <a:lnTo>
                    <a:pt x="1406" y="3609"/>
                  </a:lnTo>
                  <a:cubicBezTo>
                    <a:pt x="1449" y="3592"/>
                    <a:pt x="1467" y="3546"/>
                    <a:pt x="1451" y="3508"/>
                  </a:cubicBezTo>
                  <a:lnTo>
                    <a:pt x="1423" y="3433"/>
                  </a:lnTo>
                  <a:cubicBezTo>
                    <a:pt x="1411" y="3399"/>
                    <a:pt x="1380" y="3380"/>
                    <a:pt x="1350" y="3380"/>
                  </a:cubicBezTo>
                  <a:close/>
                  <a:moveTo>
                    <a:pt x="1704" y="4337"/>
                  </a:moveTo>
                  <a:cubicBezTo>
                    <a:pt x="1694" y="4337"/>
                    <a:pt x="1684" y="4339"/>
                    <a:pt x="1675" y="4342"/>
                  </a:cubicBezTo>
                  <a:cubicBezTo>
                    <a:pt x="1634" y="4358"/>
                    <a:pt x="1612" y="4405"/>
                    <a:pt x="1627" y="4443"/>
                  </a:cubicBezTo>
                  <a:lnTo>
                    <a:pt x="1656" y="4519"/>
                  </a:lnTo>
                  <a:cubicBezTo>
                    <a:pt x="1666" y="4551"/>
                    <a:pt x="1696" y="4571"/>
                    <a:pt x="1727" y="4571"/>
                  </a:cubicBezTo>
                  <a:cubicBezTo>
                    <a:pt x="1736" y="4571"/>
                    <a:pt x="1745" y="4569"/>
                    <a:pt x="1753" y="4566"/>
                  </a:cubicBezTo>
                  <a:lnTo>
                    <a:pt x="1753" y="4566"/>
                  </a:lnTo>
                  <a:cubicBezTo>
                    <a:pt x="1716" y="4582"/>
                    <a:pt x="1697" y="4629"/>
                    <a:pt x="1712" y="4670"/>
                  </a:cubicBezTo>
                  <a:lnTo>
                    <a:pt x="1904" y="5183"/>
                  </a:lnTo>
                  <a:cubicBezTo>
                    <a:pt x="1917" y="5214"/>
                    <a:pt x="1948" y="5236"/>
                    <a:pt x="1980" y="5236"/>
                  </a:cubicBezTo>
                  <a:cubicBezTo>
                    <a:pt x="1989" y="5236"/>
                    <a:pt x="1999" y="5236"/>
                    <a:pt x="2005" y="5230"/>
                  </a:cubicBezTo>
                  <a:cubicBezTo>
                    <a:pt x="2049" y="5214"/>
                    <a:pt x="2068" y="5167"/>
                    <a:pt x="2052" y="5129"/>
                  </a:cubicBezTo>
                  <a:lnTo>
                    <a:pt x="1860" y="4613"/>
                  </a:lnTo>
                  <a:cubicBezTo>
                    <a:pt x="1850" y="4583"/>
                    <a:pt x="1819" y="4561"/>
                    <a:pt x="1787" y="4561"/>
                  </a:cubicBezTo>
                  <a:cubicBezTo>
                    <a:pt x="1779" y="4561"/>
                    <a:pt x="1771" y="4563"/>
                    <a:pt x="1763" y="4566"/>
                  </a:cubicBezTo>
                  <a:cubicBezTo>
                    <a:pt x="1800" y="4550"/>
                    <a:pt x="1823" y="4503"/>
                    <a:pt x="1807" y="4465"/>
                  </a:cubicBezTo>
                  <a:lnTo>
                    <a:pt x="1778" y="4390"/>
                  </a:lnTo>
                  <a:cubicBezTo>
                    <a:pt x="1766" y="4356"/>
                    <a:pt x="1736" y="4337"/>
                    <a:pt x="1704" y="4337"/>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33"/>
            <p:cNvSpPr/>
            <p:nvPr/>
          </p:nvSpPr>
          <p:spPr>
            <a:xfrm>
              <a:off x="1299597" y="468745"/>
              <a:ext cx="348706" cy="490552"/>
            </a:xfrm>
            <a:custGeom>
              <a:avLst/>
              <a:gdLst/>
              <a:ahLst/>
              <a:cxnLst/>
              <a:rect l="l" t="t" r="r" b="b"/>
              <a:pathLst>
                <a:path w="4398" h="6187" extrusionOk="0">
                  <a:moveTo>
                    <a:pt x="91" y="0"/>
                  </a:moveTo>
                  <a:cubicBezTo>
                    <a:pt x="75" y="0"/>
                    <a:pt x="59" y="5"/>
                    <a:pt x="45" y="15"/>
                  </a:cubicBezTo>
                  <a:cubicBezTo>
                    <a:pt x="7" y="37"/>
                    <a:pt x="1" y="88"/>
                    <a:pt x="23" y="122"/>
                  </a:cubicBezTo>
                  <a:lnTo>
                    <a:pt x="139" y="286"/>
                  </a:lnTo>
                  <a:cubicBezTo>
                    <a:pt x="149" y="308"/>
                    <a:pt x="177" y="320"/>
                    <a:pt x="202" y="320"/>
                  </a:cubicBezTo>
                  <a:cubicBezTo>
                    <a:pt x="218" y="320"/>
                    <a:pt x="231" y="317"/>
                    <a:pt x="250" y="305"/>
                  </a:cubicBezTo>
                  <a:cubicBezTo>
                    <a:pt x="284" y="280"/>
                    <a:pt x="290" y="229"/>
                    <a:pt x="268" y="195"/>
                  </a:cubicBezTo>
                  <a:lnTo>
                    <a:pt x="155" y="34"/>
                  </a:lnTo>
                  <a:cubicBezTo>
                    <a:pt x="140" y="11"/>
                    <a:pt x="116" y="0"/>
                    <a:pt x="91" y="0"/>
                  </a:cubicBezTo>
                  <a:close/>
                  <a:moveTo>
                    <a:pt x="340" y="358"/>
                  </a:moveTo>
                  <a:cubicBezTo>
                    <a:pt x="324" y="358"/>
                    <a:pt x="308" y="362"/>
                    <a:pt x="294" y="371"/>
                  </a:cubicBezTo>
                  <a:cubicBezTo>
                    <a:pt x="259" y="396"/>
                    <a:pt x="253" y="446"/>
                    <a:pt x="275" y="481"/>
                  </a:cubicBezTo>
                  <a:lnTo>
                    <a:pt x="319" y="544"/>
                  </a:lnTo>
                  <a:cubicBezTo>
                    <a:pt x="331" y="569"/>
                    <a:pt x="356" y="582"/>
                    <a:pt x="382" y="582"/>
                  </a:cubicBezTo>
                  <a:cubicBezTo>
                    <a:pt x="392" y="582"/>
                    <a:pt x="403" y="579"/>
                    <a:pt x="414" y="574"/>
                  </a:cubicBezTo>
                  <a:lnTo>
                    <a:pt x="414" y="574"/>
                  </a:lnTo>
                  <a:cubicBezTo>
                    <a:pt x="392" y="601"/>
                    <a:pt x="389" y="641"/>
                    <a:pt x="410" y="670"/>
                  </a:cubicBezTo>
                  <a:lnTo>
                    <a:pt x="725" y="1123"/>
                  </a:lnTo>
                  <a:cubicBezTo>
                    <a:pt x="737" y="1148"/>
                    <a:pt x="762" y="1158"/>
                    <a:pt x="788" y="1158"/>
                  </a:cubicBezTo>
                  <a:cubicBezTo>
                    <a:pt x="803" y="1158"/>
                    <a:pt x="819" y="1154"/>
                    <a:pt x="835" y="1142"/>
                  </a:cubicBezTo>
                  <a:cubicBezTo>
                    <a:pt x="869" y="1120"/>
                    <a:pt x="879" y="1069"/>
                    <a:pt x="854" y="1032"/>
                  </a:cubicBezTo>
                  <a:lnTo>
                    <a:pt x="539" y="582"/>
                  </a:lnTo>
                  <a:cubicBezTo>
                    <a:pt x="523" y="558"/>
                    <a:pt x="498" y="547"/>
                    <a:pt x="473" y="547"/>
                  </a:cubicBezTo>
                  <a:cubicBezTo>
                    <a:pt x="463" y="547"/>
                    <a:pt x="453" y="549"/>
                    <a:pt x="443" y="552"/>
                  </a:cubicBezTo>
                  <a:lnTo>
                    <a:pt x="443" y="552"/>
                  </a:lnTo>
                  <a:cubicBezTo>
                    <a:pt x="466" y="525"/>
                    <a:pt x="469" y="485"/>
                    <a:pt x="448" y="456"/>
                  </a:cubicBezTo>
                  <a:lnTo>
                    <a:pt x="404" y="393"/>
                  </a:lnTo>
                  <a:cubicBezTo>
                    <a:pt x="390" y="369"/>
                    <a:pt x="366" y="358"/>
                    <a:pt x="340" y="358"/>
                  </a:cubicBezTo>
                  <a:close/>
                  <a:moveTo>
                    <a:pt x="927" y="1197"/>
                  </a:moveTo>
                  <a:cubicBezTo>
                    <a:pt x="911" y="1197"/>
                    <a:pt x="895" y="1201"/>
                    <a:pt x="882" y="1211"/>
                  </a:cubicBezTo>
                  <a:cubicBezTo>
                    <a:pt x="847" y="1233"/>
                    <a:pt x="838" y="1283"/>
                    <a:pt x="860" y="1321"/>
                  </a:cubicBezTo>
                  <a:lnTo>
                    <a:pt x="904" y="1381"/>
                  </a:lnTo>
                  <a:cubicBezTo>
                    <a:pt x="917" y="1406"/>
                    <a:pt x="945" y="1419"/>
                    <a:pt x="967" y="1419"/>
                  </a:cubicBezTo>
                  <a:cubicBezTo>
                    <a:pt x="978" y="1419"/>
                    <a:pt x="989" y="1417"/>
                    <a:pt x="1000" y="1412"/>
                  </a:cubicBezTo>
                  <a:lnTo>
                    <a:pt x="1000" y="1412"/>
                  </a:lnTo>
                  <a:cubicBezTo>
                    <a:pt x="977" y="1437"/>
                    <a:pt x="974" y="1478"/>
                    <a:pt x="995" y="1510"/>
                  </a:cubicBezTo>
                  <a:lnTo>
                    <a:pt x="1310" y="1960"/>
                  </a:lnTo>
                  <a:cubicBezTo>
                    <a:pt x="1323" y="1985"/>
                    <a:pt x="1348" y="1998"/>
                    <a:pt x="1373" y="1998"/>
                  </a:cubicBezTo>
                  <a:cubicBezTo>
                    <a:pt x="1389" y="1998"/>
                    <a:pt x="1404" y="1991"/>
                    <a:pt x="1420" y="1982"/>
                  </a:cubicBezTo>
                  <a:cubicBezTo>
                    <a:pt x="1455" y="1957"/>
                    <a:pt x="1464" y="1906"/>
                    <a:pt x="1439" y="1872"/>
                  </a:cubicBezTo>
                  <a:lnTo>
                    <a:pt x="1124" y="1419"/>
                  </a:lnTo>
                  <a:cubicBezTo>
                    <a:pt x="1111" y="1396"/>
                    <a:pt x="1087" y="1385"/>
                    <a:pt x="1062" y="1385"/>
                  </a:cubicBezTo>
                  <a:cubicBezTo>
                    <a:pt x="1050" y="1385"/>
                    <a:pt x="1038" y="1387"/>
                    <a:pt x="1027" y="1392"/>
                  </a:cubicBezTo>
                  <a:lnTo>
                    <a:pt x="1027" y="1392"/>
                  </a:lnTo>
                  <a:cubicBezTo>
                    <a:pt x="1053" y="1365"/>
                    <a:pt x="1055" y="1323"/>
                    <a:pt x="1036" y="1293"/>
                  </a:cubicBezTo>
                  <a:lnTo>
                    <a:pt x="992" y="1230"/>
                  </a:lnTo>
                  <a:cubicBezTo>
                    <a:pt x="977" y="1209"/>
                    <a:pt x="952" y="1197"/>
                    <a:pt x="927" y="1197"/>
                  </a:cubicBezTo>
                  <a:close/>
                  <a:moveTo>
                    <a:pt x="1512" y="2031"/>
                  </a:moveTo>
                  <a:cubicBezTo>
                    <a:pt x="1496" y="2031"/>
                    <a:pt x="1481" y="2035"/>
                    <a:pt x="1467" y="2045"/>
                  </a:cubicBezTo>
                  <a:cubicBezTo>
                    <a:pt x="1433" y="2067"/>
                    <a:pt x="1423" y="2117"/>
                    <a:pt x="1448" y="2155"/>
                  </a:cubicBezTo>
                  <a:lnTo>
                    <a:pt x="1489" y="2218"/>
                  </a:lnTo>
                  <a:cubicBezTo>
                    <a:pt x="1507" y="2239"/>
                    <a:pt x="1531" y="2250"/>
                    <a:pt x="1556" y="2250"/>
                  </a:cubicBezTo>
                  <a:cubicBezTo>
                    <a:pt x="1572" y="2250"/>
                    <a:pt x="1588" y="2245"/>
                    <a:pt x="1603" y="2237"/>
                  </a:cubicBezTo>
                  <a:lnTo>
                    <a:pt x="1603" y="2237"/>
                  </a:lnTo>
                  <a:cubicBezTo>
                    <a:pt x="1565" y="2265"/>
                    <a:pt x="1559" y="2309"/>
                    <a:pt x="1581" y="2347"/>
                  </a:cubicBezTo>
                  <a:lnTo>
                    <a:pt x="1895" y="2797"/>
                  </a:lnTo>
                  <a:cubicBezTo>
                    <a:pt x="1908" y="2822"/>
                    <a:pt x="1936" y="2835"/>
                    <a:pt x="1958" y="2835"/>
                  </a:cubicBezTo>
                  <a:cubicBezTo>
                    <a:pt x="1974" y="2835"/>
                    <a:pt x="1990" y="2832"/>
                    <a:pt x="2005" y="2819"/>
                  </a:cubicBezTo>
                  <a:cubicBezTo>
                    <a:pt x="2040" y="2794"/>
                    <a:pt x="2050" y="2744"/>
                    <a:pt x="2027" y="2709"/>
                  </a:cubicBezTo>
                  <a:lnTo>
                    <a:pt x="1713" y="2256"/>
                  </a:lnTo>
                  <a:cubicBezTo>
                    <a:pt x="1695" y="2234"/>
                    <a:pt x="1671" y="2223"/>
                    <a:pt x="1646" y="2223"/>
                  </a:cubicBezTo>
                  <a:cubicBezTo>
                    <a:pt x="1631" y="2223"/>
                    <a:pt x="1616" y="2227"/>
                    <a:pt x="1603" y="2237"/>
                  </a:cubicBezTo>
                  <a:cubicBezTo>
                    <a:pt x="1637" y="2209"/>
                    <a:pt x="1644" y="2161"/>
                    <a:pt x="1622" y="2127"/>
                  </a:cubicBezTo>
                  <a:lnTo>
                    <a:pt x="1577" y="2064"/>
                  </a:lnTo>
                  <a:cubicBezTo>
                    <a:pt x="1562" y="2042"/>
                    <a:pt x="1537" y="2031"/>
                    <a:pt x="1512" y="2031"/>
                  </a:cubicBezTo>
                  <a:close/>
                  <a:moveTo>
                    <a:pt x="2099" y="2872"/>
                  </a:moveTo>
                  <a:cubicBezTo>
                    <a:pt x="2082" y="2872"/>
                    <a:pt x="2066" y="2877"/>
                    <a:pt x="2053" y="2885"/>
                  </a:cubicBezTo>
                  <a:cubicBezTo>
                    <a:pt x="2018" y="2907"/>
                    <a:pt x="2009" y="2961"/>
                    <a:pt x="2034" y="2995"/>
                  </a:cubicBezTo>
                  <a:lnTo>
                    <a:pt x="2078" y="3058"/>
                  </a:lnTo>
                  <a:cubicBezTo>
                    <a:pt x="2087" y="3083"/>
                    <a:pt x="2116" y="3093"/>
                    <a:pt x="2141" y="3093"/>
                  </a:cubicBezTo>
                  <a:cubicBezTo>
                    <a:pt x="2152" y="3093"/>
                    <a:pt x="2163" y="3091"/>
                    <a:pt x="2174" y="3086"/>
                  </a:cubicBezTo>
                  <a:lnTo>
                    <a:pt x="2174" y="3086"/>
                  </a:lnTo>
                  <a:cubicBezTo>
                    <a:pt x="2151" y="3112"/>
                    <a:pt x="2147" y="3155"/>
                    <a:pt x="2166" y="3184"/>
                  </a:cubicBezTo>
                  <a:lnTo>
                    <a:pt x="2481" y="3637"/>
                  </a:lnTo>
                  <a:cubicBezTo>
                    <a:pt x="2493" y="3659"/>
                    <a:pt x="2522" y="3672"/>
                    <a:pt x="2547" y="3672"/>
                  </a:cubicBezTo>
                  <a:cubicBezTo>
                    <a:pt x="2562" y="3672"/>
                    <a:pt x="2578" y="3669"/>
                    <a:pt x="2591" y="3656"/>
                  </a:cubicBezTo>
                  <a:cubicBezTo>
                    <a:pt x="2629" y="3634"/>
                    <a:pt x="2635" y="3581"/>
                    <a:pt x="2613" y="3546"/>
                  </a:cubicBezTo>
                  <a:lnTo>
                    <a:pt x="2298" y="3093"/>
                  </a:lnTo>
                  <a:cubicBezTo>
                    <a:pt x="2283" y="3072"/>
                    <a:pt x="2258" y="3061"/>
                    <a:pt x="2233" y="3061"/>
                  </a:cubicBezTo>
                  <a:cubicBezTo>
                    <a:pt x="2222" y="3061"/>
                    <a:pt x="2210" y="3063"/>
                    <a:pt x="2199" y="3068"/>
                  </a:cubicBezTo>
                  <a:lnTo>
                    <a:pt x="2199" y="3068"/>
                  </a:lnTo>
                  <a:cubicBezTo>
                    <a:pt x="2224" y="3043"/>
                    <a:pt x="2229" y="3000"/>
                    <a:pt x="2207" y="2967"/>
                  </a:cubicBezTo>
                  <a:lnTo>
                    <a:pt x="2163" y="2904"/>
                  </a:lnTo>
                  <a:cubicBezTo>
                    <a:pt x="2149" y="2883"/>
                    <a:pt x="2124" y="2872"/>
                    <a:pt x="2099" y="2872"/>
                  </a:cubicBezTo>
                  <a:close/>
                  <a:moveTo>
                    <a:pt x="2684" y="3710"/>
                  </a:moveTo>
                  <a:cubicBezTo>
                    <a:pt x="2669" y="3710"/>
                    <a:pt x="2652" y="3714"/>
                    <a:pt x="2638" y="3722"/>
                  </a:cubicBezTo>
                  <a:cubicBezTo>
                    <a:pt x="2603" y="3747"/>
                    <a:pt x="2597" y="3798"/>
                    <a:pt x="2619" y="3832"/>
                  </a:cubicBezTo>
                  <a:lnTo>
                    <a:pt x="2663" y="3895"/>
                  </a:lnTo>
                  <a:cubicBezTo>
                    <a:pt x="2676" y="3920"/>
                    <a:pt x="2704" y="3933"/>
                    <a:pt x="2726" y="3933"/>
                  </a:cubicBezTo>
                  <a:cubicBezTo>
                    <a:pt x="2737" y="3933"/>
                    <a:pt x="2748" y="3930"/>
                    <a:pt x="2758" y="3925"/>
                  </a:cubicBezTo>
                  <a:lnTo>
                    <a:pt x="2758" y="3925"/>
                  </a:lnTo>
                  <a:cubicBezTo>
                    <a:pt x="2737" y="3952"/>
                    <a:pt x="2733" y="3992"/>
                    <a:pt x="2754" y="4021"/>
                  </a:cubicBezTo>
                  <a:lnTo>
                    <a:pt x="3069" y="4474"/>
                  </a:lnTo>
                  <a:cubicBezTo>
                    <a:pt x="3082" y="4499"/>
                    <a:pt x="3107" y="4509"/>
                    <a:pt x="3132" y="4509"/>
                  </a:cubicBezTo>
                  <a:cubicBezTo>
                    <a:pt x="3148" y="4509"/>
                    <a:pt x="3163" y="4506"/>
                    <a:pt x="3179" y="4493"/>
                  </a:cubicBezTo>
                  <a:cubicBezTo>
                    <a:pt x="3214" y="4471"/>
                    <a:pt x="3223" y="4421"/>
                    <a:pt x="3198" y="4383"/>
                  </a:cubicBezTo>
                  <a:lnTo>
                    <a:pt x="2883" y="3930"/>
                  </a:lnTo>
                  <a:cubicBezTo>
                    <a:pt x="2870" y="3909"/>
                    <a:pt x="2845" y="3898"/>
                    <a:pt x="2819" y="3898"/>
                  </a:cubicBezTo>
                  <a:cubicBezTo>
                    <a:pt x="2808" y="3898"/>
                    <a:pt x="2798" y="3900"/>
                    <a:pt x="2788" y="3904"/>
                  </a:cubicBezTo>
                  <a:lnTo>
                    <a:pt x="2788" y="3904"/>
                  </a:lnTo>
                  <a:cubicBezTo>
                    <a:pt x="2810" y="3877"/>
                    <a:pt x="2813" y="3836"/>
                    <a:pt x="2792" y="3807"/>
                  </a:cubicBezTo>
                  <a:lnTo>
                    <a:pt x="2748" y="3744"/>
                  </a:lnTo>
                  <a:cubicBezTo>
                    <a:pt x="2734" y="3721"/>
                    <a:pt x="2710" y="3710"/>
                    <a:pt x="2684" y="3710"/>
                  </a:cubicBezTo>
                  <a:close/>
                  <a:moveTo>
                    <a:pt x="3271" y="4548"/>
                  </a:moveTo>
                  <a:cubicBezTo>
                    <a:pt x="3255" y="4548"/>
                    <a:pt x="3240" y="4553"/>
                    <a:pt x="3226" y="4562"/>
                  </a:cubicBezTo>
                  <a:cubicBezTo>
                    <a:pt x="3189" y="4584"/>
                    <a:pt x="3182" y="4635"/>
                    <a:pt x="3204" y="4673"/>
                  </a:cubicBezTo>
                  <a:lnTo>
                    <a:pt x="3248" y="4735"/>
                  </a:lnTo>
                  <a:cubicBezTo>
                    <a:pt x="3261" y="4757"/>
                    <a:pt x="3289" y="4770"/>
                    <a:pt x="3311" y="4770"/>
                  </a:cubicBezTo>
                  <a:cubicBezTo>
                    <a:pt x="3327" y="4770"/>
                    <a:pt x="3343" y="4767"/>
                    <a:pt x="3359" y="4754"/>
                  </a:cubicBezTo>
                  <a:cubicBezTo>
                    <a:pt x="3393" y="4729"/>
                    <a:pt x="3403" y="4679"/>
                    <a:pt x="3377" y="4644"/>
                  </a:cubicBezTo>
                  <a:lnTo>
                    <a:pt x="3337" y="4581"/>
                  </a:lnTo>
                  <a:cubicBezTo>
                    <a:pt x="3321" y="4560"/>
                    <a:pt x="3296" y="4548"/>
                    <a:pt x="3271" y="4548"/>
                  </a:cubicBezTo>
                  <a:close/>
                  <a:moveTo>
                    <a:pt x="3409" y="4737"/>
                  </a:moveTo>
                  <a:cubicBezTo>
                    <a:pt x="3394" y="4737"/>
                    <a:pt x="3378" y="4742"/>
                    <a:pt x="3365" y="4751"/>
                  </a:cubicBezTo>
                  <a:cubicBezTo>
                    <a:pt x="3327" y="4773"/>
                    <a:pt x="3321" y="4824"/>
                    <a:pt x="3343" y="4861"/>
                  </a:cubicBezTo>
                  <a:lnTo>
                    <a:pt x="3658" y="5311"/>
                  </a:lnTo>
                  <a:cubicBezTo>
                    <a:pt x="3670" y="5337"/>
                    <a:pt x="3698" y="5349"/>
                    <a:pt x="3720" y="5349"/>
                  </a:cubicBezTo>
                  <a:cubicBezTo>
                    <a:pt x="3733" y="5349"/>
                    <a:pt x="3749" y="5343"/>
                    <a:pt x="3768" y="5333"/>
                  </a:cubicBezTo>
                  <a:cubicBezTo>
                    <a:pt x="3805" y="5308"/>
                    <a:pt x="3812" y="5258"/>
                    <a:pt x="3790" y="5223"/>
                  </a:cubicBezTo>
                  <a:lnTo>
                    <a:pt x="3475" y="4770"/>
                  </a:lnTo>
                  <a:cubicBezTo>
                    <a:pt x="3460" y="4749"/>
                    <a:pt x="3434" y="4737"/>
                    <a:pt x="3409" y="4737"/>
                  </a:cubicBezTo>
                  <a:close/>
                  <a:moveTo>
                    <a:pt x="3856" y="5385"/>
                  </a:moveTo>
                  <a:cubicBezTo>
                    <a:pt x="3841" y="5385"/>
                    <a:pt x="3825" y="5390"/>
                    <a:pt x="3812" y="5399"/>
                  </a:cubicBezTo>
                  <a:cubicBezTo>
                    <a:pt x="3777" y="5421"/>
                    <a:pt x="3768" y="5475"/>
                    <a:pt x="3793" y="5510"/>
                  </a:cubicBezTo>
                  <a:lnTo>
                    <a:pt x="3837" y="5573"/>
                  </a:lnTo>
                  <a:cubicBezTo>
                    <a:pt x="3846" y="5595"/>
                    <a:pt x="3875" y="5607"/>
                    <a:pt x="3900" y="5607"/>
                  </a:cubicBezTo>
                  <a:cubicBezTo>
                    <a:pt x="3914" y="5607"/>
                    <a:pt x="3926" y="5605"/>
                    <a:pt x="3941" y="5595"/>
                  </a:cubicBezTo>
                  <a:lnTo>
                    <a:pt x="3941" y="5595"/>
                  </a:lnTo>
                  <a:cubicBezTo>
                    <a:pt x="3914" y="5620"/>
                    <a:pt x="3908" y="5667"/>
                    <a:pt x="3928" y="5698"/>
                  </a:cubicBezTo>
                  <a:lnTo>
                    <a:pt x="4243" y="6152"/>
                  </a:lnTo>
                  <a:cubicBezTo>
                    <a:pt x="4255" y="6174"/>
                    <a:pt x="4284" y="6186"/>
                    <a:pt x="4309" y="6186"/>
                  </a:cubicBezTo>
                  <a:cubicBezTo>
                    <a:pt x="4322" y="6186"/>
                    <a:pt x="4340" y="6183"/>
                    <a:pt x="4356" y="6170"/>
                  </a:cubicBezTo>
                  <a:cubicBezTo>
                    <a:pt x="4391" y="6145"/>
                    <a:pt x="4397" y="6095"/>
                    <a:pt x="4375" y="6060"/>
                  </a:cubicBezTo>
                  <a:lnTo>
                    <a:pt x="4060" y="5607"/>
                  </a:lnTo>
                  <a:cubicBezTo>
                    <a:pt x="4045" y="5586"/>
                    <a:pt x="4020" y="5574"/>
                    <a:pt x="3995" y="5574"/>
                  </a:cubicBezTo>
                  <a:cubicBezTo>
                    <a:pt x="3981" y="5574"/>
                    <a:pt x="3968" y="5577"/>
                    <a:pt x="3956" y="5584"/>
                  </a:cubicBezTo>
                  <a:lnTo>
                    <a:pt x="3956" y="5584"/>
                  </a:lnTo>
                  <a:cubicBezTo>
                    <a:pt x="3983" y="5560"/>
                    <a:pt x="3986" y="5513"/>
                    <a:pt x="3966" y="5481"/>
                  </a:cubicBezTo>
                  <a:lnTo>
                    <a:pt x="3922" y="5418"/>
                  </a:lnTo>
                  <a:cubicBezTo>
                    <a:pt x="3906" y="5397"/>
                    <a:pt x="3881" y="5385"/>
                    <a:pt x="3856" y="538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33"/>
            <p:cNvSpPr/>
            <p:nvPr/>
          </p:nvSpPr>
          <p:spPr>
            <a:xfrm>
              <a:off x="1020427" y="606863"/>
              <a:ext cx="456696" cy="392315"/>
            </a:xfrm>
            <a:custGeom>
              <a:avLst/>
              <a:gdLst/>
              <a:ahLst/>
              <a:cxnLst/>
              <a:rect l="l" t="t" r="r" b="b"/>
              <a:pathLst>
                <a:path w="5760" h="4948" extrusionOk="0">
                  <a:moveTo>
                    <a:pt x="86" y="0"/>
                  </a:moveTo>
                  <a:cubicBezTo>
                    <a:pt x="64" y="0"/>
                    <a:pt x="42" y="9"/>
                    <a:pt x="29" y="26"/>
                  </a:cubicBezTo>
                  <a:cubicBezTo>
                    <a:pt x="1" y="57"/>
                    <a:pt x="4" y="108"/>
                    <a:pt x="35" y="136"/>
                  </a:cubicBezTo>
                  <a:lnTo>
                    <a:pt x="186" y="265"/>
                  </a:lnTo>
                  <a:cubicBezTo>
                    <a:pt x="202" y="278"/>
                    <a:pt x="218" y="287"/>
                    <a:pt x="237" y="287"/>
                  </a:cubicBezTo>
                  <a:cubicBezTo>
                    <a:pt x="262" y="287"/>
                    <a:pt x="284" y="278"/>
                    <a:pt x="296" y="259"/>
                  </a:cubicBezTo>
                  <a:cubicBezTo>
                    <a:pt x="325" y="227"/>
                    <a:pt x="318" y="177"/>
                    <a:pt x="287" y="149"/>
                  </a:cubicBezTo>
                  <a:lnTo>
                    <a:pt x="139" y="20"/>
                  </a:lnTo>
                  <a:cubicBezTo>
                    <a:pt x="125" y="7"/>
                    <a:pt x="105" y="0"/>
                    <a:pt x="86" y="0"/>
                  </a:cubicBezTo>
                  <a:close/>
                  <a:moveTo>
                    <a:pt x="418" y="284"/>
                  </a:moveTo>
                  <a:cubicBezTo>
                    <a:pt x="396" y="284"/>
                    <a:pt x="375" y="292"/>
                    <a:pt x="359" y="309"/>
                  </a:cubicBezTo>
                  <a:cubicBezTo>
                    <a:pt x="331" y="341"/>
                    <a:pt x="334" y="391"/>
                    <a:pt x="366" y="419"/>
                  </a:cubicBezTo>
                  <a:lnTo>
                    <a:pt x="425" y="470"/>
                  </a:lnTo>
                  <a:cubicBezTo>
                    <a:pt x="441" y="482"/>
                    <a:pt x="457" y="492"/>
                    <a:pt x="476" y="492"/>
                  </a:cubicBezTo>
                  <a:cubicBezTo>
                    <a:pt x="501" y="492"/>
                    <a:pt x="520" y="482"/>
                    <a:pt x="536" y="463"/>
                  </a:cubicBezTo>
                  <a:cubicBezTo>
                    <a:pt x="564" y="432"/>
                    <a:pt x="561" y="382"/>
                    <a:pt x="529" y="353"/>
                  </a:cubicBezTo>
                  <a:lnTo>
                    <a:pt x="469" y="303"/>
                  </a:lnTo>
                  <a:cubicBezTo>
                    <a:pt x="455" y="290"/>
                    <a:pt x="436" y="284"/>
                    <a:pt x="418" y="284"/>
                  </a:cubicBezTo>
                  <a:close/>
                  <a:moveTo>
                    <a:pt x="597" y="441"/>
                  </a:moveTo>
                  <a:cubicBezTo>
                    <a:pt x="576" y="441"/>
                    <a:pt x="554" y="450"/>
                    <a:pt x="539" y="467"/>
                  </a:cubicBezTo>
                  <a:cubicBezTo>
                    <a:pt x="514" y="498"/>
                    <a:pt x="517" y="548"/>
                    <a:pt x="548" y="577"/>
                  </a:cubicBezTo>
                  <a:lnTo>
                    <a:pt x="964" y="935"/>
                  </a:lnTo>
                  <a:cubicBezTo>
                    <a:pt x="979" y="948"/>
                    <a:pt x="995" y="954"/>
                    <a:pt x="1017" y="954"/>
                  </a:cubicBezTo>
                  <a:cubicBezTo>
                    <a:pt x="1036" y="954"/>
                    <a:pt x="1058" y="942"/>
                    <a:pt x="1074" y="926"/>
                  </a:cubicBezTo>
                  <a:cubicBezTo>
                    <a:pt x="1102" y="895"/>
                    <a:pt x="1099" y="844"/>
                    <a:pt x="1067" y="816"/>
                  </a:cubicBezTo>
                  <a:lnTo>
                    <a:pt x="649" y="460"/>
                  </a:lnTo>
                  <a:cubicBezTo>
                    <a:pt x="634" y="447"/>
                    <a:pt x="616" y="441"/>
                    <a:pt x="597" y="441"/>
                  </a:cubicBezTo>
                  <a:close/>
                  <a:moveTo>
                    <a:pt x="1198" y="952"/>
                  </a:moveTo>
                  <a:cubicBezTo>
                    <a:pt x="1176" y="952"/>
                    <a:pt x="1153" y="962"/>
                    <a:pt x="1137" y="979"/>
                  </a:cubicBezTo>
                  <a:cubicBezTo>
                    <a:pt x="1111" y="1011"/>
                    <a:pt x="1115" y="1061"/>
                    <a:pt x="1146" y="1090"/>
                  </a:cubicBezTo>
                  <a:lnTo>
                    <a:pt x="1203" y="1140"/>
                  </a:lnTo>
                  <a:cubicBezTo>
                    <a:pt x="1216" y="1152"/>
                    <a:pt x="1234" y="1158"/>
                    <a:pt x="1252" y="1158"/>
                  </a:cubicBezTo>
                  <a:cubicBezTo>
                    <a:pt x="1275" y="1158"/>
                    <a:pt x="1299" y="1148"/>
                    <a:pt x="1313" y="1131"/>
                  </a:cubicBezTo>
                  <a:lnTo>
                    <a:pt x="1313" y="1131"/>
                  </a:lnTo>
                  <a:cubicBezTo>
                    <a:pt x="1288" y="1162"/>
                    <a:pt x="1291" y="1216"/>
                    <a:pt x="1322" y="1241"/>
                  </a:cubicBezTo>
                  <a:lnTo>
                    <a:pt x="1741" y="1599"/>
                  </a:lnTo>
                  <a:cubicBezTo>
                    <a:pt x="1757" y="1612"/>
                    <a:pt x="1772" y="1618"/>
                    <a:pt x="1791" y="1618"/>
                  </a:cubicBezTo>
                  <a:cubicBezTo>
                    <a:pt x="1813" y="1618"/>
                    <a:pt x="1835" y="1606"/>
                    <a:pt x="1851" y="1593"/>
                  </a:cubicBezTo>
                  <a:cubicBezTo>
                    <a:pt x="1876" y="1562"/>
                    <a:pt x="1873" y="1508"/>
                    <a:pt x="1841" y="1483"/>
                  </a:cubicBezTo>
                  <a:lnTo>
                    <a:pt x="1426" y="1124"/>
                  </a:lnTo>
                  <a:cubicBezTo>
                    <a:pt x="1410" y="1111"/>
                    <a:pt x="1391" y="1105"/>
                    <a:pt x="1372" y="1105"/>
                  </a:cubicBezTo>
                  <a:cubicBezTo>
                    <a:pt x="1350" y="1105"/>
                    <a:pt x="1328" y="1114"/>
                    <a:pt x="1313" y="1131"/>
                  </a:cubicBezTo>
                  <a:cubicBezTo>
                    <a:pt x="1341" y="1099"/>
                    <a:pt x="1338" y="1049"/>
                    <a:pt x="1307" y="1020"/>
                  </a:cubicBezTo>
                  <a:lnTo>
                    <a:pt x="1247" y="970"/>
                  </a:lnTo>
                  <a:cubicBezTo>
                    <a:pt x="1233" y="958"/>
                    <a:pt x="1216" y="952"/>
                    <a:pt x="1198" y="952"/>
                  </a:cubicBezTo>
                  <a:close/>
                  <a:moveTo>
                    <a:pt x="1971" y="1617"/>
                  </a:moveTo>
                  <a:cubicBezTo>
                    <a:pt x="1949" y="1617"/>
                    <a:pt x="1926" y="1626"/>
                    <a:pt x="1911" y="1643"/>
                  </a:cubicBezTo>
                  <a:cubicBezTo>
                    <a:pt x="1886" y="1675"/>
                    <a:pt x="1889" y="1725"/>
                    <a:pt x="1920" y="1754"/>
                  </a:cubicBezTo>
                  <a:lnTo>
                    <a:pt x="1980" y="1804"/>
                  </a:lnTo>
                  <a:cubicBezTo>
                    <a:pt x="1994" y="1817"/>
                    <a:pt x="2013" y="1823"/>
                    <a:pt x="2031" y="1823"/>
                  </a:cubicBezTo>
                  <a:cubicBezTo>
                    <a:pt x="2053" y="1823"/>
                    <a:pt x="2075" y="1815"/>
                    <a:pt x="2090" y="1798"/>
                  </a:cubicBezTo>
                  <a:lnTo>
                    <a:pt x="2090" y="1798"/>
                  </a:lnTo>
                  <a:cubicBezTo>
                    <a:pt x="2062" y="1829"/>
                    <a:pt x="2065" y="1879"/>
                    <a:pt x="2096" y="1908"/>
                  </a:cubicBezTo>
                  <a:lnTo>
                    <a:pt x="2515" y="2263"/>
                  </a:lnTo>
                  <a:cubicBezTo>
                    <a:pt x="2531" y="2276"/>
                    <a:pt x="2546" y="2285"/>
                    <a:pt x="2565" y="2285"/>
                  </a:cubicBezTo>
                  <a:cubicBezTo>
                    <a:pt x="2590" y="2285"/>
                    <a:pt x="2612" y="2276"/>
                    <a:pt x="2625" y="2257"/>
                  </a:cubicBezTo>
                  <a:cubicBezTo>
                    <a:pt x="2650" y="2226"/>
                    <a:pt x="2647" y="2175"/>
                    <a:pt x="2616" y="2147"/>
                  </a:cubicBezTo>
                  <a:lnTo>
                    <a:pt x="2200" y="1788"/>
                  </a:lnTo>
                  <a:cubicBezTo>
                    <a:pt x="2187" y="1776"/>
                    <a:pt x="2169" y="1770"/>
                    <a:pt x="2151" y="1770"/>
                  </a:cubicBezTo>
                  <a:cubicBezTo>
                    <a:pt x="2128" y="1770"/>
                    <a:pt x="2104" y="1780"/>
                    <a:pt x="2090" y="1798"/>
                  </a:cubicBezTo>
                  <a:cubicBezTo>
                    <a:pt x="2115" y="1766"/>
                    <a:pt x="2112" y="1713"/>
                    <a:pt x="2081" y="1688"/>
                  </a:cubicBezTo>
                  <a:lnTo>
                    <a:pt x="2021" y="1634"/>
                  </a:lnTo>
                  <a:cubicBezTo>
                    <a:pt x="2007" y="1623"/>
                    <a:pt x="1989" y="1617"/>
                    <a:pt x="1971" y="1617"/>
                  </a:cubicBezTo>
                  <a:close/>
                  <a:moveTo>
                    <a:pt x="2750" y="2282"/>
                  </a:moveTo>
                  <a:cubicBezTo>
                    <a:pt x="2728" y="2282"/>
                    <a:pt x="2706" y="2290"/>
                    <a:pt x="2691" y="2307"/>
                  </a:cubicBezTo>
                  <a:cubicBezTo>
                    <a:pt x="2663" y="2339"/>
                    <a:pt x="2666" y="2389"/>
                    <a:pt x="2697" y="2418"/>
                  </a:cubicBezTo>
                  <a:lnTo>
                    <a:pt x="2757" y="2468"/>
                  </a:lnTo>
                  <a:cubicBezTo>
                    <a:pt x="2772" y="2481"/>
                    <a:pt x="2791" y="2487"/>
                    <a:pt x="2810" y="2487"/>
                  </a:cubicBezTo>
                  <a:cubicBezTo>
                    <a:pt x="2832" y="2487"/>
                    <a:pt x="2854" y="2479"/>
                    <a:pt x="2867" y="2462"/>
                  </a:cubicBezTo>
                  <a:lnTo>
                    <a:pt x="2867" y="2462"/>
                  </a:lnTo>
                  <a:cubicBezTo>
                    <a:pt x="2842" y="2493"/>
                    <a:pt x="2845" y="2543"/>
                    <a:pt x="2877" y="2572"/>
                  </a:cubicBezTo>
                  <a:lnTo>
                    <a:pt x="3292" y="2931"/>
                  </a:lnTo>
                  <a:cubicBezTo>
                    <a:pt x="3308" y="2940"/>
                    <a:pt x="3324" y="2949"/>
                    <a:pt x="3346" y="2949"/>
                  </a:cubicBezTo>
                  <a:cubicBezTo>
                    <a:pt x="3365" y="2949"/>
                    <a:pt x="3387" y="2940"/>
                    <a:pt x="3402" y="2921"/>
                  </a:cubicBezTo>
                  <a:cubicBezTo>
                    <a:pt x="3431" y="2890"/>
                    <a:pt x="3427" y="2839"/>
                    <a:pt x="3396" y="2811"/>
                  </a:cubicBezTo>
                  <a:lnTo>
                    <a:pt x="2977" y="2452"/>
                  </a:lnTo>
                  <a:cubicBezTo>
                    <a:pt x="2964" y="2441"/>
                    <a:pt x="2946" y="2435"/>
                    <a:pt x="2928" y="2435"/>
                  </a:cubicBezTo>
                  <a:cubicBezTo>
                    <a:pt x="2906" y="2435"/>
                    <a:pt x="2883" y="2444"/>
                    <a:pt x="2867" y="2462"/>
                  </a:cubicBezTo>
                  <a:cubicBezTo>
                    <a:pt x="2896" y="2430"/>
                    <a:pt x="2893" y="2380"/>
                    <a:pt x="2861" y="2352"/>
                  </a:cubicBezTo>
                  <a:lnTo>
                    <a:pt x="2801" y="2301"/>
                  </a:lnTo>
                  <a:cubicBezTo>
                    <a:pt x="2787" y="2288"/>
                    <a:pt x="2768" y="2282"/>
                    <a:pt x="2750" y="2282"/>
                  </a:cubicBezTo>
                  <a:close/>
                  <a:moveTo>
                    <a:pt x="3527" y="2950"/>
                  </a:moveTo>
                  <a:cubicBezTo>
                    <a:pt x="3504" y="2950"/>
                    <a:pt x="3481" y="2960"/>
                    <a:pt x="3465" y="2978"/>
                  </a:cubicBezTo>
                  <a:cubicBezTo>
                    <a:pt x="3437" y="3009"/>
                    <a:pt x="3443" y="3060"/>
                    <a:pt x="3475" y="3088"/>
                  </a:cubicBezTo>
                  <a:lnTo>
                    <a:pt x="3531" y="3138"/>
                  </a:lnTo>
                  <a:cubicBezTo>
                    <a:pt x="3545" y="3151"/>
                    <a:pt x="3563" y="3156"/>
                    <a:pt x="3581" y="3156"/>
                  </a:cubicBezTo>
                  <a:cubicBezTo>
                    <a:pt x="3604" y="3156"/>
                    <a:pt x="3627" y="3147"/>
                    <a:pt x="3641" y="3129"/>
                  </a:cubicBezTo>
                  <a:lnTo>
                    <a:pt x="3641" y="3129"/>
                  </a:lnTo>
                  <a:cubicBezTo>
                    <a:pt x="3616" y="3160"/>
                    <a:pt x="3619" y="3214"/>
                    <a:pt x="3651" y="3239"/>
                  </a:cubicBezTo>
                  <a:lnTo>
                    <a:pt x="4066" y="3598"/>
                  </a:lnTo>
                  <a:cubicBezTo>
                    <a:pt x="4085" y="3610"/>
                    <a:pt x="4101" y="3617"/>
                    <a:pt x="4120" y="3617"/>
                  </a:cubicBezTo>
                  <a:cubicBezTo>
                    <a:pt x="4142" y="3617"/>
                    <a:pt x="4164" y="3607"/>
                    <a:pt x="4180" y="3591"/>
                  </a:cubicBezTo>
                  <a:cubicBezTo>
                    <a:pt x="4205" y="3560"/>
                    <a:pt x="4202" y="3506"/>
                    <a:pt x="4170" y="3481"/>
                  </a:cubicBezTo>
                  <a:lnTo>
                    <a:pt x="3752" y="3122"/>
                  </a:lnTo>
                  <a:cubicBezTo>
                    <a:pt x="3737" y="3109"/>
                    <a:pt x="3719" y="3103"/>
                    <a:pt x="3700" y="3103"/>
                  </a:cubicBezTo>
                  <a:cubicBezTo>
                    <a:pt x="3678" y="3103"/>
                    <a:pt x="3657" y="3112"/>
                    <a:pt x="3641" y="3129"/>
                  </a:cubicBezTo>
                  <a:cubicBezTo>
                    <a:pt x="3670" y="3097"/>
                    <a:pt x="3667" y="3047"/>
                    <a:pt x="3635" y="3019"/>
                  </a:cubicBezTo>
                  <a:lnTo>
                    <a:pt x="3575" y="2968"/>
                  </a:lnTo>
                  <a:cubicBezTo>
                    <a:pt x="3562" y="2956"/>
                    <a:pt x="3544" y="2950"/>
                    <a:pt x="3527" y="2950"/>
                  </a:cubicBezTo>
                  <a:close/>
                  <a:moveTo>
                    <a:pt x="4300" y="3615"/>
                  </a:moveTo>
                  <a:cubicBezTo>
                    <a:pt x="4278" y="3615"/>
                    <a:pt x="4255" y="3624"/>
                    <a:pt x="4239" y="3642"/>
                  </a:cubicBezTo>
                  <a:cubicBezTo>
                    <a:pt x="4214" y="3673"/>
                    <a:pt x="4217" y="3724"/>
                    <a:pt x="4249" y="3752"/>
                  </a:cubicBezTo>
                  <a:lnTo>
                    <a:pt x="4309" y="3802"/>
                  </a:lnTo>
                  <a:cubicBezTo>
                    <a:pt x="4323" y="3815"/>
                    <a:pt x="4342" y="3822"/>
                    <a:pt x="4360" y="3822"/>
                  </a:cubicBezTo>
                  <a:cubicBezTo>
                    <a:pt x="4382" y="3822"/>
                    <a:pt x="4403" y="3813"/>
                    <a:pt x="4419" y="3796"/>
                  </a:cubicBezTo>
                  <a:lnTo>
                    <a:pt x="4419" y="3796"/>
                  </a:lnTo>
                  <a:cubicBezTo>
                    <a:pt x="4390" y="3827"/>
                    <a:pt x="4394" y="3878"/>
                    <a:pt x="4425" y="3906"/>
                  </a:cubicBezTo>
                  <a:lnTo>
                    <a:pt x="4844" y="4262"/>
                  </a:lnTo>
                  <a:cubicBezTo>
                    <a:pt x="4859" y="4274"/>
                    <a:pt x="4875" y="4284"/>
                    <a:pt x="4894" y="4284"/>
                  </a:cubicBezTo>
                  <a:cubicBezTo>
                    <a:pt x="4919" y="4284"/>
                    <a:pt x="4941" y="4274"/>
                    <a:pt x="4954" y="4255"/>
                  </a:cubicBezTo>
                  <a:cubicBezTo>
                    <a:pt x="4979" y="4224"/>
                    <a:pt x="4976" y="4174"/>
                    <a:pt x="4944" y="4145"/>
                  </a:cubicBezTo>
                  <a:lnTo>
                    <a:pt x="4529" y="3786"/>
                  </a:lnTo>
                  <a:cubicBezTo>
                    <a:pt x="4515" y="3774"/>
                    <a:pt x="4497" y="3768"/>
                    <a:pt x="4479" y="3768"/>
                  </a:cubicBezTo>
                  <a:cubicBezTo>
                    <a:pt x="4456" y="3768"/>
                    <a:pt x="4433" y="3778"/>
                    <a:pt x="4419" y="3796"/>
                  </a:cubicBezTo>
                  <a:cubicBezTo>
                    <a:pt x="4444" y="3764"/>
                    <a:pt x="4441" y="3711"/>
                    <a:pt x="4409" y="3686"/>
                  </a:cubicBezTo>
                  <a:lnTo>
                    <a:pt x="4350" y="3632"/>
                  </a:lnTo>
                  <a:cubicBezTo>
                    <a:pt x="4336" y="3621"/>
                    <a:pt x="4318" y="3615"/>
                    <a:pt x="4300" y="3615"/>
                  </a:cubicBezTo>
                  <a:close/>
                  <a:moveTo>
                    <a:pt x="5078" y="4280"/>
                  </a:moveTo>
                  <a:cubicBezTo>
                    <a:pt x="5057" y="4280"/>
                    <a:pt x="5035" y="4289"/>
                    <a:pt x="5020" y="4306"/>
                  </a:cubicBezTo>
                  <a:cubicBezTo>
                    <a:pt x="4991" y="4337"/>
                    <a:pt x="4995" y="4388"/>
                    <a:pt x="5026" y="4416"/>
                  </a:cubicBezTo>
                  <a:lnTo>
                    <a:pt x="5086" y="4466"/>
                  </a:lnTo>
                  <a:cubicBezTo>
                    <a:pt x="5100" y="4479"/>
                    <a:pt x="5119" y="4486"/>
                    <a:pt x="5137" y="4486"/>
                  </a:cubicBezTo>
                  <a:cubicBezTo>
                    <a:pt x="5159" y="4486"/>
                    <a:pt x="5181" y="4477"/>
                    <a:pt x="5196" y="4460"/>
                  </a:cubicBezTo>
                  <a:lnTo>
                    <a:pt x="5196" y="4460"/>
                  </a:lnTo>
                  <a:cubicBezTo>
                    <a:pt x="5168" y="4491"/>
                    <a:pt x="5174" y="4542"/>
                    <a:pt x="5205" y="4570"/>
                  </a:cubicBezTo>
                  <a:lnTo>
                    <a:pt x="5621" y="4929"/>
                  </a:lnTo>
                  <a:cubicBezTo>
                    <a:pt x="5637" y="4938"/>
                    <a:pt x="5652" y="4948"/>
                    <a:pt x="5674" y="4948"/>
                  </a:cubicBezTo>
                  <a:cubicBezTo>
                    <a:pt x="5693" y="4948"/>
                    <a:pt x="5715" y="4938"/>
                    <a:pt x="5731" y="4919"/>
                  </a:cubicBezTo>
                  <a:cubicBezTo>
                    <a:pt x="5759" y="4888"/>
                    <a:pt x="5756" y="4838"/>
                    <a:pt x="5725" y="4809"/>
                  </a:cubicBezTo>
                  <a:lnTo>
                    <a:pt x="5306" y="4450"/>
                  </a:lnTo>
                  <a:cubicBezTo>
                    <a:pt x="5292" y="4439"/>
                    <a:pt x="5274" y="4434"/>
                    <a:pt x="5257" y="4434"/>
                  </a:cubicBezTo>
                  <a:cubicBezTo>
                    <a:pt x="5234" y="4434"/>
                    <a:pt x="5212" y="4442"/>
                    <a:pt x="5196" y="4460"/>
                  </a:cubicBezTo>
                  <a:cubicBezTo>
                    <a:pt x="5224" y="4428"/>
                    <a:pt x="5221" y="4378"/>
                    <a:pt x="5190" y="4350"/>
                  </a:cubicBezTo>
                  <a:lnTo>
                    <a:pt x="5130" y="4299"/>
                  </a:lnTo>
                  <a:cubicBezTo>
                    <a:pt x="5115" y="4286"/>
                    <a:pt x="5097" y="4280"/>
                    <a:pt x="5078" y="428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33"/>
            <p:cNvSpPr/>
            <p:nvPr/>
          </p:nvSpPr>
          <p:spPr>
            <a:xfrm>
              <a:off x="896898" y="850432"/>
              <a:ext cx="110606" cy="110368"/>
            </a:xfrm>
            <a:custGeom>
              <a:avLst/>
              <a:gdLst/>
              <a:ahLst/>
              <a:cxnLst/>
              <a:rect l="l" t="t" r="r" b="b"/>
              <a:pathLst>
                <a:path w="1395" h="1392" extrusionOk="0">
                  <a:moveTo>
                    <a:pt x="696" y="157"/>
                  </a:moveTo>
                  <a:cubicBezTo>
                    <a:pt x="992" y="157"/>
                    <a:pt x="1238" y="397"/>
                    <a:pt x="1238" y="696"/>
                  </a:cubicBezTo>
                  <a:cubicBezTo>
                    <a:pt x="1238" y="995"/>
                    <a:pt x="995" y="1234"/>
                    <a:pt x="696" y="1234"/>
                  </a:cubicBezTo>
                  <a:cubicBezTo>
                    <a:pt x="397" y="1234"/>
                    <a:pt x="158" y="991"/>
                    <a:pt x="158" y="696"/>
                  </a:cubicBezTo>
                  <a:cubicBezTo>
                    <a:pt x="158" y="397"/>
                    <a:pt x="404" y="157"/>
                    <a:pt x="696" y="157"/>
                  </a:cubicBezTo>
                  <a:close/>
                  <a:moveTo>
                    <a:pt x="696" y="0"/>
                  </a:moveTo>
                  <a:cubicBezTo>
                    <a:pt x="312" y="0"/>
                    <a:pt x="1" y="309"/>
                    <a:pt x="1" y="696"/>
                  </a:cubicBezTo>
                  <a:cubicBezTo>
                    <a:pt x="1" y="1080"/>
                    <a:pt x="316" y="1391"/>
                    <a:pt x="696" y="1391"/>
                  </a:cubicBezTo>
                  <a:cubicBezTo>
                    <a:pt x="1080" y="1391"/>
                    <a:pt x="1395" y="1080"/>
                    <a:pt x="1395" y="696"/>
                  </a:cubicBezTo>
                  <a:cubicBezTo>
                    <a:pt x="1395" y="309"/>
                    <a:pt x="1083" y="0"/>
                    <a:pt x="6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33"/>
            <p:cNvSpPr/>
            <p:nvPr/>
          </p:nvSpPr>
          <p:spPr>
            <a:xfrm>
              <a:off x="734993" y="615109"/>
              <a:ext cx="136057" cy="136057"/>
            </a:xfrm>
            <a:custGeom>
              <a:avLst/>
              <a:gdLst/>
              <a:ahLst/>
              <a:cxnLst/>
              <a:rect l="l" t="t" r="r" b="b"/>
              <a:pathLst>
                <a:path w="1716" h="1716" extrusionOk="0">
                  <a:moveTo>
                    <a:pt x="860" y="240"/>
                  </a:moveTo>
                  <a:lnTo>
                    <a:pt x="1067" y="617"/>
                  </a:lnTo>
                  <a:cubicBezTo>
                    <a:pt x="1077" y="630"/>
                    <a:pt x="1086" y="643"/>
                    <a:pt x="1099" y="649"/>
                  </a:cubicBezTo>
                  <a:lnTo>
                    <a:pt x="1476" y="860"/>
                  </a:lnTo>
                  <a:lnTo>
                    <a:pt x="1099" y="1067"/>
                  </a:lnTo>
                  <a:cubicBezTo>
                    <a:pt x="1086" y="1074"/>
                    <a:pt x="1077" y="1086"/>
                    <a:pt x="1067" y="1099"/>
                  </a:cubicBezTo>
                  <a:lnTo>
                    <a:pt x="860" y="1477"/>
                  </a:lnTo>
                  <a:lnTo>
                    <a:pt x="652" y="1099"/>
                  </a:lnTo>
                  <a:cubicBezTo>
                    <a:pt x="643" y="1086"/>
                    <a:pt x="630" y="1074"/>
                    <a:pt x="621" y="1067"/>
                  </a:cubicBezTo>
                  <a:lnTo>
                    <a:pt x="243" y="860"/>
                  </a:lnTo>
                  <a:lnTo>
                    <a:pt x="621" y="649"/>
                  </a:lnTo>
                  <a:cubicBezTo>
                    <a:pt x="630" y="643"/>
                    <a:pt x="643" y="630"/>
                    <a:pt x="652" y="617"/>
                  </a:cubicBezTo>
                  <a:lnTo>
                    <a:pt x="860" y="240"/>
                  </a:lnTo>
                  <a:close/>
                  <a:moveTo>
                    <a:pt x="860" y="1"/>
                  </a:moveTo>
                  <a:cubicBezTo>
                    <a:pt x="828" y="1"/>
                    <a:pt x="803" y="16"/>
                    <a:pt x="787" y="42"/>
                  </a:cubicBezTo>
                  <a:lnTo>
                    <a:pt x="526" y="523"/>
                  </a:lnTo>
                  <a:lnTo>
                    <a:pt x="41" y="787"/>
                  </a:lnTo>
                  <a:cubicBezTo>
                    <a:pt x="16" y="803"/>
                    <a:pt x="1" y="828"/>
                    <a:pt x="1" y="860"/>
                  </a:cubicBezTo>
                  <a:cubicBezTo>
                    <a:pt x="1" y="891"/>
                    <a:pt x="16" y="913"/>
                    <a:pt x="41" y="929"/>
                  </a:cubicBezTo>
                  <a:lnTo>
                    <a:pt x="526" y="1193"/>
                  </a:lnTo>
                  <a:lnTo>
                    <a:pt x="787" y="1678"/>
                  </a:lnTo>
                  <a:cubicBezTo>
                    <a:pt x="803" y="1700"/>
                    <a:pt x="831" y="1716"/>
                    <a:pt x="860" y="1716"/>
                  </a:cubicBezTo>
                  <a:cubicBezTo>
                    <a:pt x="888" y="1716"/>
                    <a:pt x="913" y="1700"/>
                    <a:pt x="929" y="1678"/>
                  </a:cubicBezTo>
                  <a:lnTo>
                    <a:pt x="1193" y="1193"/>
                  </a:lnTo>
                  <a:lnTo>
                    <a:pt x="1678" y="929"/>
                  </a:lnTo>
                  <a:cubicBezTo>
                    <a:pt x="1700" y="913"/>
                    <a:pt x="1716" y="891"/>
                    <a:pt x="1716" y="860"/>
                  </a:cubicBezTo>
                  <a:cubicBezTo>
                    <a:pt x="1716" y="828"/>
                    <a:pt x="1700" y="803"/>
                    <a:pt x="1678" y="787"/>
                  </a:cubicBezTo>
                  <a:lnTo>
                    <a:pt x="1193" y="523"/>
                  </a:lnTo>
                  <a:lnTo>
                    <a:pt x="929" y="42"/>
                  </a:lnTo>
                  <a:cubicBezTo>
                    <a:pt x="913" y="16"/>
                    <a:pt x="891"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33"/>
            <p:cNvSpPr/>
            <p:nvPr/>
          </p:nvSpPr>
          <p:spPr>
            <a:xfrm>
              <a:off x="700820" y="913307"/>
              <a:ext cx="96651" cy="96889"/>
            </a:xfrm>
            <a:custGeom>
              <a:avLst/>
              <a:gdLst/>
              <a:ahLst/>
              <a:cxnLst/>
              <a:rect l="l" t="t" r="r" b="b"/>
              <a:pathLst>
                <a:path w="1219" h="1222" extrusionOk="0">
                  <a:moveTo>
                    <a:pt x="611" y="246"/>
                  </a:moveTo>
                  <a:lnTo>
                    <a:pt x="727" y="460"/>
                  </a:lnTo>
                  <a:cubicBezTo>
                    <a:pt x="737" y="472"/>
                    <a:pt x="746" y="485"/>
                    <a:pt x="759" y="491"/>
                  </a:cubicBezTo>
                  <a:lnTo>
                    <a:pt x="976" y="611"/>
                  </a:lnTo>
                  <a:lnTo>
                    <a:pt x="759" y="727"/>
                  </a:lnTo>
                  <a:cubicBezTo>
                    <a:pt x="746" y="737"/>
                    <a:pt x="737" y="749"/>
                    <a:pt x="727" y="759"/>
                  </a:cubicBezTo>
                  <a:lnTo>
                    <a:pt x="611" y="976"/>
                  </a:lnTo>
                  <a:lnTo>
                    <a:pt x="491" y="759"/>
                  </a:lnTo>
                  <a:cubicBezTo>
                    <a:pt x="485" y="749"/>
                    <a:pt x="472" y="737"/>
                    <a:pt x="460" y="727"/>
                  </a:cubicBezTo>
                  <a:lnTo>
                    <a:pt x="243" y="611"/>
                  </a:lnTo>
                  <a:lnTo>
                    <a:pt x="460" y="491"/>
                  </a:lnTo>
                  <a:cubicBezTo>
                    <a:pt x="472" y="485"/>
                    <a:pt x="485" y="472"/>
                    <a:pt x="491" y="460"/>
                  </a:cubicBezTo>
                  <a:lnTo>
                    <a:pt x="611" y="246"/>
                  </a:lnTo>
                  <a:close/>
                  <a:moveTo>
                    <a:pt x="611" y="0"/>
                  </a:moveTo>
                  <a:cubicBezTo>
                    <a:pt x="579" y="0"/>
                    <a:pt x="554" y="16"/>
                    <a:pt x="539" y="41"/>
                  </a:cubicBezTo>
                  <a:lnTo>
                    <a:pt x="362" y="362"/>
                  </a:lnTo>
                  <a:lnTo>
                    <a:pt x="38" y="538"/>
                  </a:lnTo>
                  <a:cubicBezTo>
                    <a:pt x="16" y="554"/>
                    <a:pt x="0" y="579"/>
                    <a:pt x="0" y="611"/>
                  </a:cubicBezTo>
                  <a:cubicBezTo>
                    <a:pt x="0" y="642"/>
                    <a:pt x="16" y="664"/>
                    <a:pt x="38" y="680"/>
                  </a:cubicBezTo>
                  <a:lnTo>
                    <a:pt x="362" y="859"/>
                  </a:lnTo>
                  <a:lnTo>
                    <a:pt x="539" y="1180"/>
                  </a:lnTo>
                  <a:cubicBezTo>
                    <a:pt x="554" y="1205"/>
                    <a:pt x="583" y="1221"/>
                    <a:pt x="611" y="1221"/>
                  </a:cubicBezTo>
                  <a:cubicBezTo>
                    <a:pt x="642" y="1221"/>
                    <a:pt x="668" y="1205"/>
                    <a:pt x="680" y="1180"/>
                  </a:cubicBezTo>
                  <a:lnTo>
                    <a:pt x="856" y="859"/>
                  </a:lnTo>
                  <a:lnTo>
                    <a:pt x="1181" y="680"/>
                  </a:lnTo>
                  <a:cubicBezTo>
                    <a:pt x="1203" y="664"/>
                    <a:pt x="1218" y="642"/>
                    <a:pt x="1218" y="611"/>
                  </a:cubicBezTo>
                  <a:cubicBezTo>
                    <a:pt x="1218" y="579"/>
                    <a:pt x="1203" y="554"/>
                    <a:pt x="1181" y="538"/>
                  </a:cubicBezTo>
                  <a:lnTo>
                    <a:pt x="856" y="362"/>
                  </a:lnTo>
                  <a:lnTo>
                    <a:pt x="680" y="41"/>
                  </a:lnTo>
                  <a:cubicBezTo>
                    <a:pt x="664" y="16"/>
                    <a:pt x="642" y="0"/>
                    <a:pt x="6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33"/>
            <p:cNvSpPr/>
            <p:nvPr/>
          </p:nvSpPr>
          <p:spPr>
            <a:xfrm>
              <a:off x="945342" y="1057529"/>
              <a:ext cx="52964" cy="52964"/>
            </a:xfrm>
            <a:custGeom>
              <a:avLst/>
              <a:gdLst/>
              <a:ahLst/>
              <a:cxnLst/>
              <a:rect l="l" t="t" r="r" b="b"/>
              <a:pathLst>
                <a:path w="668" h="668" extrusionOk="0">
                  <a:moveTo>
                    <a:pt x="334" y="242"/>
                  </a:moveTo>
                  <a:lnTo>
                    <a:pt x="353" y="283"/>
                  </a:lnTo>
                  <a:cubicBezTo>
                    <a:pt x="362" y="293"/>
                    <a:pt x="375" y="305"/>
                    <a:pt x="384" y="315"/>
                  </a:cubicBezTo>
                  <a:lnTo>
                    <a:pt x="425" y="334"/>
                  </a:lnTo>
                  <a:lnTo>
                    <a:pt x="384" y="352"/>
                  </a:lnTo>
                  <a:cubicBezTo>
                    <a:pt x="375" y="362"/>
                    <a:pt x="362" y="371"/>
                    <a:pt x="353" y="384"/>
                  </a:cubicBezTo>
                  <a:lnTo>
                    <a:pt x="334" y="425"/>
                  </a:lnTo>
                  <a:lnTo>
                    <a:pt x="315" y="384"/>
                  </a:lnTo>
                  <a:cubicBezTo>
                    <a:pt x="306" y="371"/>
                    <a:pt x="296" y="362"/>
                    <a:pt x="284" y="352"/>
                  </a:cubicBezTo>
                  <a:lnTo>
                    <a:pt x="243" y="334"/>
                  </a:lnTo>
                  <a:lnTo>
                    <a:pt x="284" y="315"/>
                  </a:lnTo>
                  <a:cubicBezTo>
                    <a:pt x="296" y="305"/>
                    <a:pt x="306" y="293"/>
                    <a:pt x="315" y="283"/>
                  </a:cubicBezTo>
                  <a:lnTo>
                    <a:pt x="334" y="242"/>
                  </a:lnTo>
                  <a:close/>
                  <a:moveTo>
                    <a:pt x="334" y="0"/>
                  </a:moveTo>
                  <a:cubicBezTo>
                    <a:pt x="302" y="0"/>
                    <a:pt x="277" y="16"/>
                    <a:pt x="262" y="38"/>
                  </a:cubicBezTo>
                  <a:lnTo>
                    <a:pt x="183" y="183"/>
                  </a:lnTo>
                  <a:lnTo>
                    <a:pt x="38" y="261"/>
                  </a:lnTo>
                  <a:cubicBezTo>
                    <a:pt x="16" y="277"/>
                    <a:pt x="0" y="302"/>
                    <a:pt x="0" y="334"/>
                  </a:cubicBezTo>
                  <a:cubicBezTo>
                    <a:pt x="0" y="365"/>
                    <a:pt x="16" y="387"/>
                    <a:pt x="38" y="403"/>
                  </a:cubicBezTo>
                  <a:lnTo>
                    <a:pt x="183" y="481"/>
                  </a:lnTo>
                  <a:lnTo>
                    <a:pt x="262" y="629"/>
                  </a:lnTo>
                  <a:cubicBezTo>
                    <a:pt x="280" y="651"/>
                    <a:pt x="306" y="667"/>
                    <a:pt x="334" y="667"/>
                  </a:cubicBezTo>
                  <a:cubicBezTo>
                    <a:pt x="362" y="667"/>
                    <a:pt x="391" y="651"/>
                    <a:pt x="406" y="629"/>
                  </a:cubicBezTo>
                  <a:lnTo>
                    <a:pt x="485" y="481"/>
                  </a:lnTo>
                  <a:lnTo>
                    <a:pt x="630" y="403"/>
                  </a:lnTo>
                  <a:cubicBezTo>
                    <a:pt x="652" y="387"/>
                    <a:pt x="668" y="365"/>
                    <a:pt x="668" y="334"/>
                  </a:cubicBezTo>
                  <a:cubicBezTo>
                    <a:pt x="668" y="302"/>
                    <a:pt x="652" y="277"/>
                    <a:pt x="630" y="261"/>
                  </a:cubicBezTo>
                  <a:lnTo>
                    <a:pt x="485" y="183"/>
                  </a:lnTo>
                  <a:lnTo>
                    <a:pt x="406" y="38"/>
                  </a:lnTo>
                  <a:cubicBezTo>
                    <a:pt x="387" y="16"/>
                    <a:pt x="365" y="0"/>
                    <a:pt x="3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33"/>
            <p:cNvSpPr/>
            <p:nvPr/>
          </p:nvSpPr>
          <p:spPr>
            <a:xfrm>
              <a:off x="947086" y="460420"/>
              <a:ext cx="39485" cy="39247"/>
            </a:xfrm>
            <a:custGeom>
              <a:avLst/>
              <a:gdLst/>
              <a:ahLst/>
              <a:cxnLst/>
              <a:rect l="l" t="t" r="r" b="b"/>
              <a:pathLst>
                <a:path w="498" h="495" extrusionOk="0">
                  <a:moveTo>
                    <a:pt x="249" y="1"/>
                  </a:moveTo>
                  <a:cubicBezTo>
                    <a:pt x="111" y="1"/>
                    <a:pt x="0" y="111"/>
                    <a:pt x="0" y="249"/>
                  </a:cubicBezTo>
                  <a:cubicBezTo>
                    <a:pt x="0" y="385"/>
                    <a:pt x="111" y="495"/>
                    <a:pt x="249" y="495"/>
                  </a:cubicBezTo>
                  <a:cubicBezTo>
                    <a:pt x="387" y="495"/>
                    <a:pt x="498" y="385"/>
                    <a:pt x="498" y="249"/>
                  </a:cubicBezTo>
                  <a:cubicBezTo>
                    <a:pt x="498" y="111"/>
                    <a:pt x="387" y="1"/>
                    <a:pt x="2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33"/>
            <p:cNvSpPr/>
            <p:nvPr/>
          </p:nvSpPr>
          <p:spPr>
            <a:xfrm>
              <a:off x="1162430" y="536298"/>
              <a:ext cx="34252" cy="34252"/>
            </a:xfrm>
            <a:custGeom>
              <a:avLst/>
              <a:gdLst/>
              <a:ahLst/>
              <a:cxnLst/>
              <a:rect l="l" t="t" r="r" b="b"/>
              <a:pathLst>
                <a:path w="432" h="432" extrusionOk="0">
                  <a:moveTo>
                    <a:pt x="217" y="0"/>
                  </a:moveTo>
                  <a:cubicBezTo>
                    <a:pt x="98" y="0"/>
                    <a:pt x="0" y="98"/>
                    <a:pt x="0" y="214"/>
                  </a:cubicBezTo>
                  <a:cubicBezTo>
                    <a:pt x="0" y="334"/>
                    <a:pt x="98" y="431"/>
                    <a:pt x="217" y="431"/>
                  </a:cubicBezTo>
                  <a:cubicBezTo>
                    <a:pt x="334" y="431"/>
                    <a:pt x="431" y="334"/>
                    <a:pt x="431" y="214"/>
                  </a:cubicBezTo>
                  <a:cubicBezTo>
                    <a:pt x="431" y="98"/>
                    <a:pt x="334" y="0"/>
                    <a:pt x="2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33"/>
            <p:cNvSpPr/>
            <p:nvPr/>
          </p:nvSpPr>
          <p:spPr>
            <a:xfrm>
              <a:off x="1653455" y="436238"/>
              <a:ext cx="39485" cy="39247"/>
            </a:xfrm>
            <a:custGeom>
              <a:avLst/>
              <a:gdLst/>
              <a:ahLst/>
              <a:cxnLst/>
              <a:rect l="l" t="t" r="r" b="b"/>
              <a:pathLst>
                <a:path w="498" h="495" extrusionOk="0">
                  <a:moveTo>
                    <a:pt x="249" y="0"/>
                  </a:moveTo>
                  <a:cubicBezTo>
                    <a:pt x="113" y="0"/>
                    <a:pt x="0" y="111"/>
                    <a:pt x="0" y="246"/>
                  </a:cubicBezTo>
                  <a:cubicBezTo>
                    <a:pt x="0" y="384"/>
                    <a:pt x="113" y="494"/>
                    <a:pt x="249" y="494"/>
                  </a:cubicBezTo>
                  <a:cubicBezTo>
                    <a:pt x="387" y="494"/>
                    <a:pt x="497" y="384"/>
                    <a:pt x="497" y="246"/>
                  </a:cubicBezTo>
                  <a:cubicBezTo>
                    <a:pt x="497" y="111"/>
                    <a:pt x="387" y="0"/>
                    <a:pt x="2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33"/>
            <p:cNvSpPr/>
            <p:nvPr/>
          </p:nvSpPr>
          <p:spPr>
            <a:xfrm>
              <a:off x="1135473" y="917509"/>
              <a:ext cx="39485" cy="39485"/>
            </a:xfrm>
            <a:custGeom>
              <a:avLst/>
              <a:gdLst/>
              <a:ahLst/>
              <a:cxnLst/>
              <a:rect l="l" t="t" r="r" b="b"/>
              <a:pathLst>
                <a:path w="498" h="498" extrusionOk="0">
                  <a:moveTo>
                    <a:pt x="249" y="1"/>
                  </a:moveTo>
                  <a:cubicBezTo>
                    <a:pt x="114" y="1"/>
                    <a:pt x="0" y="114"/>
                    <a:pt x="0" y="249"/>
                  </a:cubicBezTo>
                  <a:cubicBezTo>
                    <a:pt x="0" y="388"/>
                    <a:pt x="114" y="498"/>
                    <a:pt x="249" y="498"/>
                  </a:cubicBezTo>
                  <a:cubicBezTo>
                    <a:pt x="384" y="498"/>
                    <a:pt x="497" y="388"/>
                    <a:pt x="497" y="249"/>
                  </a:cubicBezTo>
                  <a:cubicBezTo>
                    <a:pt x="497" y="114"/>
                    <a:pt x="384" y="1"/>
                    <a:pt x="2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33"/>
            <p:cNvSpPr/>
            <p:nvPr/>
          </p:nvSpPr>
          <p:spPr>
            <a:xfrm>
              <a:off x="1857778" y="555406"/>
              <a:ext cx="321432" cy="301451"/>
            </a:xfrm>
            <a:custGeom>
              <a:avLst/>
              <a:gdLst/>
              <a:ahLst/>
              <a:cxnLst/>
              <a:rect l="l" t="t" r="r" b="b"/>
              <a:pathLst>
                <a:path w="4054" h="3802" extrusionOk="0">
                  <a:moveTo>
                    <a:pt x="2165" y="0"/>
                  </a:moveTo>
                  <a:cubicBezTo>
                    <a:pt x="1844" y="0"/>
                    <a:pt x="1518" y="82"/>
                    <a:pt x="1221" y="253"/>
                  </a:cubicBezTo>
                  <a:cubicBezTo>
                    <a:pt x="312" y="779"/>
                    <a:pt x="0" y="1943"/>
                    <a:pt x="526" y="2849"/>
                  </a:cubicBezTo>
                  <a:cubicBezTo>
                    <a:pt x="877" y="3460"/>
                    <a:pt x="1517" y="3801"/>
                    <a:pt x="2175" y="3801"/>
                  </a:cubicBezTo>
                  <a:cubicBezTo>
                    <a:pt x="2497" y="3801"/>
                    <a:pt x="2823" y="3720"/>
                    <a:pt x="3122" y="3548"/>
                  </a:cubicBezTo>
                  <a:cubicBezTo>
                    <a:pt x="3648" y="3243"/>
                    <a:pt x="3975" y="2730"/>
                    <a:pt x="4054" y="2170"/>
                  </a:cubicBezTo>
                  <a:lnTo>
                    <a:pt x="4054" y="2170"/>
                  </a:lnTo>
                  <a:cubicBezTo>
                    <a:pt x="3934" y="2431"/>
                    <a:pt x="3739" y="2648"/>
                    <a:pt x="3475" y="2805"/>
                  </a:cubicBezTo>
                  <a:cubicBezTo>
                    <a:pt x="3247" y="2937"/>
                    <a:pt x="2999" y="3000"/>
                    <a:pt x="2756" y="3000"/>
                  </a:cubicBezTo>
                  <a:cubicBezTo>
                    <a:pt x="2261" y="3000"/>
                    <a:pt x="1783" y="2742"/>
                    <a:pt x="1517" y="2283"/>
                  </a:cubicBezTo>
                  <a:cubicBezTo>
                    <a:pt x="1118" y="1600"/>
                    <a:pt x="1354" y="722"/>
                    <a:pt x="2040" y="326"/>
                  </a:cubicBezTo>
                  <a:cubicBezTo>
                    <a:pt x="2265" y="194"/>
                    <a:pt x="2509" y="131"/>
                    <a:pt x="2751" y="131"/>
                  </a:cubicBezTo>
                  <a:cubicBezTo>
                    <a:pt x="2793" y="131"/>
                    <a:pt x="2835" y="133"/>
                    <a:pt x="2877" y="137"/>
                  </a:cubicBezTo>
                  <a:cubicBezTo>
                    <a:pt x="2651" y="47"/>
                    <a:pt x="2409" y="0"/>
                    <a:pt x="21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53" name="Google Shape;1553;p33"/>
          <p:cNvGrpSpPr/>
          <p:nvPr/>
        </p:nvGrpSpPr>
        <p:grpSpPr>
          <a:xfrm>
            <a:off x="405346" y="449936"/>
            <a:ext cx="1064033" cy="849963"/>
            <a:chOff x="405346" y="434738"/>
            <a:chExt cx="1064033" cy="849963"/>
          </a:xfrm>
        </p:grpSpPr>
        <p:grpSp>
          <p:nvGrpSpPr>
            <p:cNvPr id="1554" name="Google Shape;1554;p33"/>
            <p:cNvGrpSpPr/>
            <p:nvPr/>
          </p:nvGrpSpPr>
          <p:grpSpPr>
            <a:xfrm>
              <a:off x="405346" y="434738"/>
              <a:ext cx="804902" cy="849963"/>
              <a:chOff x="676400" y="1192317"/>
              <a:chExt cx="457408" cy="483016"/>
            </a:xfrm>
          </p:grpSpPr>
          <p:sp>
            <p:nvSpPr>
              <p:cNvPr id="1555" name="Google Shape;1555;p33"/>
              <p:cNvSpPr/>
              <p:nvPr/>
            </p:nvSpPr>
            <p:spPr>
              <a:xfrm>
                <a:off x="932894" y="1195092"/>
                <a:ext cx="200915" cy="294394"/>
              </a:xfrm>
              <a:custGeom>
                <a:avLst/>
                <a:gdLst/>
                <a:ahLst/>
                <a:cxnLst/>
                <a:rect l="l" t="t" r="r" b="b"/>
                <a:pathLst>
                  <a:path w="2534" h="3713" extrusionOk="0">
                    <a:moveTo>
                      <a:pt x="91" y="1"/>
                    </a:moveTo>
                    <a:cubicBezTo>
                      <a:pt x="76" y="1"/>
                      <a:pt x="60" y="5"/>
                      <a:pt x="47" y="15"/>
                    </a:cubicBezTo>
                    <a:cubicBezTo>
                      <a:pt x="6" y="37"/>
                      <a:pt x="0" y="90"/>
                      <a:pt x="22" y="125"/>
                    </a:cubicBezTo>
                    <a:lnTo>
                      <a:pt x="116" y="266"/>
                    </a:lnTo>
                    <a:cubicBezTo>
                      <a:pt x="132" y="288"/>
                      <a:pt x="161" y="301"/>
                      <a:pt x="186" y="301"/>
                    </a:cubicBezTo>
                    <a:cubicBezTo>
                      <a:pt x="201" y="301"/>
                      <a:pt x="214" y="295"/>
                      <a:pt x="227" y="288"/>
                    </a:cubicBezTo>
                    <a:cubicBezTo>
                      <a:pt x="268" y="266"/>
                      <a:pt x="274" y="216"/>
                      <a:pt x="252" y="178"/>
                    </a:cubicBezTo>
                    <a:lnTo>
                      <a:pt x="157" y="37"/>
                    </a:lnTo>
                    <a:cubicBezTo>
                      <a:pt x="142" y="13"/>
                      <a:pt x="116" y="1"/>
                      <a:pt x="91" y="1"/>
                    </a:cubicBezTo>
                    <a:close/>
                    <a:moveTo>
                      <a:pt x="316" y="336"/>
                    </a:moveTo>
                    <a:cubicBezTo>
                      <a:pt x="300" y="336"/>
                      <a:pt x="284" y="340"/>
                      <a:pt x="271" y="348"/>
                    </a:cubicBezTo>
                    <a:cubicBezTo>
                      <a:pt x="233" y="370"/>
                      <a:pt x="223" y="424"/>
                      <a:pt x="249" y="458"/>
                    </a:cubicBezTo>
                    <a:lnTo>
                      <a:pt x="290" y="524"/>
                    </a:lnTo>
                    <a:cubicBezTo>
                      <a:pt x="305" y="550"/>
                      <a:pt x="334" y="562"/>
                      <a:pt x="359" y="562"/>
                    </a:cubicBezTo>
                    <a:cubicBezTo>
                      <a:pt x="366" y="562"/>
                      <a:pt x="375" y="560"/>
                      <a:pt x="384" y="557"/>
                    </a:cubicBezTo>
                    <a:lnTo>
                      <a:pt x="384" y="557"/>
                    </a:lnTo>
                    <a:cubicBezTo>
                      <a:pt x="360" y="584"/>
                      <a:pt x="356" y="624"/>
                      <a:pt x="378" y="653"/>
                    </a:cubicBezTo>
                    <a:lnTo>
                      <a:pt x="680" y="1116"/>
                    </a:lnTo>
                    <a:cubicBezTo>
                      <a:pt x="695" y="1138"/>
                      <a:pt x="724" y="1151"/>
                      <a:pt x="746" y="1151"/>
                    </a:cubicBezTo>
                    <a:cubicBezTo>
                      <a:pt x="762" y="1151"/>
                      <a:pt x="777" y="1148"/>
                      <a:pt x="790" y="1138"/>
                    </a:cubicBezTo>
                    <a:cubicBezTo>
                      <a:pt x="831" y="1116"/>
                      <a:pt x="837" y="1066"/>
                      <a:pt x="815" y="1028"/>
                    </a:cubicBezTo>
                    <a:lnTo>
                      <a:pt x="510" y="568"/>
                    </a:lnTo>
                    <a:cubicBezTo>
                      <a:pt x="496" y="543"/>
                      <a:pt x="471" y="531"/>
                      <a:pt x="445" y="531"/>
                    </a:cubicBezTo>
                    <a:cubicBezTo>
                      <a:pt x="436" y="531"/>
                      <a:pt x="426" y="532"/>
                      <a:pt x="417" y="535"/>
                    </a:cubicBezTo>
                    <a:lnTo>
                      <a:pt x="417" y="535"/>
                    </a:lnTo>
                    <a:cubicBezTo>
                      <a:pt x="442" y="508"/>
                      <a:pt x="443" y="468"/>
                      <a:pt x="425" y="439"/>
                    </a:cubicBezTo>
                    <a:lnTo>
                      <a:pt x="381" y="370"/>
                    </a:lnTo>
                    <a:cubicBezTo>
                      <a:pt x="367" y="347"/>
                      <a:pt x="341" y="336"/>
                      <a:pt x="316" y="336"/>
                    </a:cubicBezTo>
                    <a:close/>
                    <a:moveTo>
                      <a:pt x="877" y="1185"/>
                    </a:moveTo>
                    <a:cubicBezTo>
                      <a:pt x="862" y="1185"/>
                      <a:pt x="847" y="1190"/>
                      <a:pt x="834" y="1198"/>
                    </a:cubicBezTo>
                    <a:cubicBezTo>
                      <a:pt x="793" y="1223"/>
                      <a:pt x="787" y="1273"/>
                      <a:pt x="809" y="1308"/>
                    </a:cubicBezTo>
                    <a:lnTo>
                      <a:pt x="853" y="1374"/>
                    </a:lnTo>
                    <a:cubicBezTo>
                      <a:pt x="872" y="1397"/>
                      <a:pt x="899" y="1410"/>
                      <a:pt x="925" y="1410"/>
                    </a:cubicBezTo>
                    <a:cubicBezTo>
                      <a:pt x="938" y="1410"/>
                      <a:pt x="951" y="1407"/>
                      <a:pt x="963" y="1399"/>
                    </a:cubicBezTo>
                    <a:lnTo>
                      <a:pt x="963" y="1399"/>
                    </a:lnTo>
                    <a:cubicBezTo>
                      <a:pt x="928" y="1428"/>
                      <a:pt x="919" y="1472"/>
                      <a:pt x="944" y="1509"/>
                    </a:cubicBezTo>
                    <a:lnTo>
                      <a:pt x="1246" y="1969"/>
                    </a:lnTo>
                    <a:cubicBezTo>
                      <a:pt x="1262" y="1994"/>
                      <a:pt x="1290" y="2003"/>
                      <a:pt x="1312" y="2003"/>
                    </a:cubicBezTo>
                    <a:cubicBezTo>
                      <a:pt x="1328" y="2003"/>
                      <a:pt x="1344" y="2000"/>
                      <a:pt x="1353" y="1991"/>
                    </a:cubicBezTo>
                    <a:cubicBezTo>
                      <a:pt x="1391" y="1969"/>
                      <a:pt x="1400" y="1918"/>
                      <a:pt x="1375" y="1881"/>
                    </a:cubicBezTo>
                    <a:lnTo>
                      <a:pt x="1073" y="1421"/>
                    </a:lnTo>
                    <a:cubicBezTo>
                      <a:pt x="1059" y="1399"/>
                      <a:pt x="1035" y="1386"/>
                      <a:pt x="1009" y="1386"/>
                    </a:cubicBezTo>
                    <a:cubicBezTo>
                      <a:pt x="995" y="1386"/>
                      <a:pt x="980" y="1390"/>
                      <a:pt x="966" y="1399"/>
                    </a:cubicBezTo>
                    <a:cubicBezTo>
                      <a:pt x="1004" y="1371"/>
                      <a:pt x="1010" y="1324"/>
                      <a:pt x="988" y="1289"/>
                    </a:cubicBezTo>
                    <a:lnTo>
                      <a:pt x="944" y="1223"/>
                    </a:lnTo>
                    <a:cubicBezTo>
                      <a:pt x="928" y="1197"/>
                      <a:pt x="903" y="1185"/>
                      <a:pt x="877" y="1185"/>
                    </a:cubicBezTo>
                    <a:close/>
                    <a:moveTo>
                      <a:pt x="1440" y="2038"/>
                    </a:moveTo>
                    <a:cubicBezTo>
                      <a:pt x="1425" y="2038"/>
                      <a:pt x="1410" y="2042"/>
                      <a:pt x="1397" y="2051"/>
                    </a:cubicBezTo>
                    <a:cubicBezTo>
                      <a:pt x="1356" y="2076"/>
                      <a:pt x="1350" y="2126"/>
                      <a:pt x="1372" y="2161"/>
                    </a:cubicBezTo>
                    <a:lnTo>
                      <a:pt x="1416" y="2230"/>
                    </a:lnTo>
                    <a:cubicBezTo>
                      <a:pt x="1434" y="2252"/>
                      <a:pt x="1460" y="2264"/>
                      <a:pt x="1485" y="2264"/>
                    </a:cubicBezTo>
                    <a:cubicBezTo>
                      <a:pt x="1499" y="2264"/>
                      <a:pt x="1514" y="2260"/>
                      <a:pt x="1526" y="2252"/>
                    </a:cubicBezTo>
                    <a:lnTo>
                      <a:pt x="1526" y="2252"/>
                    </a:lnTo>
                    <a:cubicBezTo>
                      <a:pt x="1492" y="2280"/>
                      <a:pt x="1482" y="2328"/>
                      <a:pt x="1507" y="2362"/>
                    </a:cubicBezTo>
                    <a:lnTo>
                      <a:pt x="1809" y="2822"/>
                    </a:lnTo>
                    <a:cubicBezTo>
                      <a:pt x="1825" y="2847"/>
                      <a:pt x="1854" y="2859"/>
                      <a:pt x="1876" y="2859"/>
                    </a:cubicBezTo>
                    <a:cubicBezTo>
                      <a:pt x="1891" y="2859"/>
                      <a:pt x="1907" y="2853"/>
                      <a:pt x="1920" y="2847"/>
                    </a:cubicBezTo>
                    <a:cubicBezTo>
                      <a:pt x="1957" y="2822"/>
                      <a:pt x="1967" y="2771"/>
                      <a:pt x="1942" y="2737"/>
                    </a:cubicBezTo>
                    <a:lnTo>
                      <a:pt x="1640" y="2274"/>
                    </a:lnTo>
                    <a:cubicBezTo>
                      <a:pt x="1622" y="2252"/>
                      <a:pt x="1596" y="2240"/>
                      <a:pt x="1571" y="2240"/>
                    </a:cubicBezTo>
                    <a:cubicBezTo>
                      <a:pt x="1556" y="2240"/>
                      <a:pt x="1542" y="2244"/>
                      <a:pt x="1529" y="2252"/>
                    </a:cubicBezTo>
                    <a:cubicBezTo>
                      <a:pt x="1564" y="2224"/>
                      <a:pt x="1573" y="2177"/>
                      <a:pt x="1548" y="2142"/>
                    </a:cubicBezTo>
                    <a:lnTo>
                      <a:pt x="1507" y="2076"/>
                    </a:lnTo>
                    <a:cubicBezTo>
                      <a:pt x="1492" y="2050"/>
                      <a:pt x="1466" y="2038"/>
                      <a:pt x="1440" y="2038"/>
                    </a:cubicBezTo>
                    <a:close/>
                    <a:moveTo>
                      <a:pt x="2010" y="2896"/>
                    </a:moveTo>
                    <a:cubicBezTo>
                      <a:pt x="1995" y="2896"/>
                      <a:pt x="1980" y="2900"/>
                      <a:pt x="1967" y="2910"/>
                    </a:cubicBezTo>
                    <a:cubicBezTo>
                      <a:pt x="1926" y="2932"/>
                      <a:pt x="1920" y="2982"/>
                      <a:pt x="1942" y="3020"/>
                    </a:cubicBezTo>
                    <a:lnTo>
                      <a:pt x="1986" y="3086"/>
                    </a:lnTo>
                    <a:cubicBezTo>
                      <a:pt x="2001" y="3111"/>
                      <a:pt x="2030" y="3121"/>
                      <a:pt x="2052" y="3121"/>
                    </a:cubicBezTo>
                    <a:cubicBezTo>
                      <a:pt x="2061" y="3121"/>
                      <a:pt x="2072" y="3119"/>
                      <a:pt x="2083" y="3116"/>
                    </a:cubicBezTo>
                    <a:lnTo>
                      <a:pt x="2083" y="3116"/>
                    </a:lnTo>
                    <a:cubicBezTo>
                      <a:pt x="2056" y="3143"/>
                      <a:pt x="2052" y="3185"/>
                      <a:pt x="2074" y="3215"/>
                    </a:cubicBezTo>
                    <a:lnTo>
                      <a:pt x="2376" y="3678"/>
                    </a:lnTo>
                    <a:cubicBezTo>
                      <a:pt x="2392" y="3700"/>
                      <a:pt x="2417" y="3712"/>
                      <a:pt x="2442" y="3712"/>
                    </a:cubicBezTo>
                    <a:cubicBezTo>
                      <a:pt x="2458" y="3712"/>
                      <a:pt x="2473" y="3709"/>
                      <a:pt x="2486" y="3700"/>
                    </a:cubicBezTo>
                    <a:cubicBezTo>
                      <a:pt x="2524" y="3678"/>
                      <a:pt x="2533" y="3624"/>
                      <a:pt x="2508" y="3589"/>
                    </a:cubicBezTo>
                    <a:lnTo>
                      <a:pt x="2206" y="3130"/>
                    </a:lnTo>
                    <a:cubicBezTo>
                      <a:pt x="2192" y="3104"/>
                      <a:pt x="2166" y="3092"/>
                      <a:pt x="2140" y="3092"/>
                    </a:cubicBezTo>
                    <a:cubicBezTo>
                      <a:pt x="2131" y="3092"/>
                      <a:pt x="2122" y="3094"/>
                      <a:pt x="2114" y="3097"/>
                    </a:cubicBezTo>
                    <a:lnTo>
                      <a:pt x="2114" y="3097"/>
                    </a:lnTo>
                    <a:cubicBezTo>
                      <a:pt x="2138" y="3069"/>
                      <a:pt x="2139" y="3030"/>
                      <a:pt x="2121" y="3001"/>
                    </a:cubicBezTo>
                    <a:lnTo>
                      <a:pt x="2077" y="2932"/>
                    </a:lnTo>
                    <a:cubicBezTo>
                      <a:pt x="2061" y="2908"/>
                      <a:pt x="2036" y="2896"/>
                      <a:pt x="2010" y="289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33"/>
              <p:cNvSpPr/>
              <p:nvPr/>
            </p:nvSpPr>
            <p:spPr>
              <a:xfrm>
                <a:off x="676400" y="1192317"/>
                <a:ext cx="358062" cy="365753"/>
              </a:xfrm>
              <a:custGeom>
                <a:avLst/>
                <a:gdLst/>
                <a:ahLst/>
                <a:cxnLst/>
                <a:rect l="l" t="t" r="r" b="b"/>
                <a:pathLst>
                  <a:path w="4516" h="4613" extrusionOk="0">
                    <a:moveTo>
                      <a:pt x="89" y="1"/>
                    </a:moveTo>
                    <a:cubicBezTo>
                      <a:pt x="69" y="1"/>
                      <a:pt x="47" y="9"/>
                      <a:pt x="32" y="24"/>
                    </a:cubicBezTo>
                    <a:cubicBezTo>
                      <a:pt x="0" y="53"/>
                      <a:pt x="0" y="103"/>
                      <a:pt x="32" y="135"/>
                    </a:cubicBezTo>
                    <a:lnTo>
                      <a:pt x="91" y="194"/>
                    </a:lnTo>
                    <a:cubicBezTo>
                      <a:pt x="107" y="210"/>
                      <a:pt x="126" y="220"/>
                      <a:pt x="145" y="220"/>
                    </a:cubicBezTo>
                    <a:cubicBezTo>
                      <a:pt x="167" y="220"/>
                      <a:pt x="186" y="210"/>
                      <a:pt x="201" y="194"/>
                    </a:cubicBezTo>
                    <a:cubicBezTo>
                      <a:pt x="233" y="166"/>
                      <a:pt x="233" y="116"/>
                      <a:pt x="201" y="84"/>
                    </a:cubicBezTo>
                    <a:lnTo>
                      <a:pt x="142" y="24"/>
                    </a:lnTo>
                    <a:cubicBezTo>
                      <a:pt x="129" y="9"/>
                      <a:pt x="109" y="1"/>
                      <a:pt x="89" y="1"/>
                    </a:cubicBezTo>
                    <a:close/>
                    <a:moveTo>
                      <a:pt x="309" y="234"/>
                    </a:moveTo>
                    <a:cubicBezTo>
                      <a:pt x="289" y="234"/>
                      <a:pt x="268" y="242"/>
                      <a:pt x="252" y="257"/>
                    </a:cubicBezTo>
                    <a:cubicBezTo>
                      <a:pt x="220" y="286"/>
                      <a:pt x="220" y="336"/>
                      <a:pt x="252" y="367"/>
                    </a:cubicBezTo>
                    <a:lnTo>
                      <a:pt x="308" y="424"/>
                    </a:lnTo>
                    <a:cubicBezTo>
                      <a:pt x="325" y="437"/>
                      <a:pt x="346" y="445"/>
                      <a:pt x="367" y="445"/>
                    </a:cubicBezTo>
                    <a:cubicBezTo>
                      <a:pt x="385" y="445"/>
                      <a:pt x="404" y="439"/>
                      <a:pt x="419" y="424"/>
                    </a:cubicBezTo>
                    <a:lnTo>
                      <a:pt x="419" y="424"/>
                    </a:lnTo>
                    <a:cubicBezTo>
                      <a:pt x="387" y="456"/>
                      <a:pt x="387" y="503"/>
                      <a:pt x="419" y="534"/>
                    </a:cubicBezTo>
                    <a:lnTo>
                      <a:pt x="803" y="928"/>
                    </a:lnTo>
                    <a:cubicBezTo>
                      <a:pt x="818" y="943"/>
                      <a:pt x="840" y="950"/>
                      <a:pt x="859" y="950"/>
                    </a:cubicBezTo>
                    <a:cubicBezTo>
                      <a:pt x="878" y="950"/>
                      <a:pt x="897" y="943"/>
                      <a:pt x="913" y="928"/>
                    </a:cubicBezTo>
                    <a:cubicBezTo>
                      <a:pt x="944" y="899"/>
                      <a:pt x="944" y="849"/>
                      <a:pt x="913" y="817"/>
                    </a:cubicBezTo>
                    <a:lnTo>
                      <a:pt x="529" y="424"/>
                    </a:lnTo>
                    <a:cubicBezTo>
                      <a:pt x="513" y="410"/>
                      <a:pt x="492" y="402"/>
                      <a:pt x="472" y="402"/>
                    </a:cubicBezTo>
                    <a:cubicBezTo>
                      <a:pt x="453" y="402"/>
                      <a:pt x="434" y="409"/>
                      <a:pt x="419" y="424"/>
                    </a:cubicBezTo>
                    <a:cubicBezTo>
                      <a:pt x="450" y="393"/>
                      <a:pt x="450" y="345"/>
                      <a:pt x="419" y="314"/>
                    </a:cubicBezTo>
                    <a:lnTo>
                      <a:pt x="362" y="257"/>
                    </a:lnTo>
                    <a:cubicBezTo>
                      <a:pt x="349" y="242"/>
                      <a:pt x="330" y="234"/>
                      <a:pt x="309" y="234"/>
                    </a:cubicBezTo>
                    <a:close/>
                    <a:moveTo>
                      <a:pt x="1026" y="967"/>
                    </a:moveTo>
                    <a:cubicBezTo>
                      <a:pt x="1005" y="967"/>
                      <a:pt x="985" y="975"/>
                      <a:pt x="969" y="991"/>
                    </a:cubicBezTo>
                    <a:cubicBezTo>
                      <a:pt x="938" y="1016"/>
                      <a:pt x="938" y="1069"/>
                      <a:pt x="969" y="1101"/>
                    </a:cubicBezTo>
                    <a:lnTo>
                      <a:pt x="1023" y="1154"/>
                    </a:lnTo>
                    <a:cubicBezTo>
                      <a:pt x="1039" y="1170"/>
                      <a:pt x="1061" y="1179"/>
                      <a:pt x="1079" y="1179"/>
                    </a:cubicBezTo>
                    <a:cubicBezTo>
                      <a:pt x="1097" y="1179"/>
                      <a:pt x="1115" y="1171"/>
                      <a:pt x="1130" y="1157"/>
                    </a:cubicBezTo>
                    <a:lnTo>
                      <a:pt x="1130" y="1157"/>
                    </a:lnTo>
                    <a:cubicBezTo>
                      <a:pt x="1102" y="1186"/>
                      <a:pt x="1103" y="1234"/>
                      <a:pt x="1133" y="1264"/>
                    </a:cubicBezTo>
                    <a:lnTo>
                      <a:pt x="1520" y="1658"/>
                    </a:lnTo>
                    <a:cubicBezTo>
                      <a:pt x="1536" y="1673"/>
                      <a:pt x="1555" y="1683"/>
                      <a:pt x="1573" y="1683"/>
                    </a:cubicBezTo>
                    <a:cubicBezTo>
                      <a:pt x="1596" y="1683"/>
                      <a:pt x="1614" y="1673"/>
                      <a:pt x="1630" y="1658"/>
                    </a:cubicBezTo>
                    <a:cubicBezTo>
                      <a:pt x="1662" y="1629"/>
                      <a:pt x="1662" y="1579"/>
                      <a:pt x="1630" y="1548"/>
                    </a:cubicBezTo>
                    <a:lnTo>
                      <a:pt x="1243" y="1154"/>
                    </a:lnTo>
                    <a:cubicBezTo>
                      <a:pt x="1230" y="1138"/>
                      <a:pt x="1211" y="1131"/>
                      <a:pt x="1190" y="1131"/>
                    </a:cubicBezTo>
                    <a:cubicBezTo>
                      <a:pt x="1171" y="1131"/>
                      <a:pt x="1151" y="1138"/>
                      <a:pt x="1136" y="1151"/>
                    </a:cubicBezTo>
                    <a:lnTo>
                      <a:pt x="1136" y="1151"/>
                    </a:lnTo>
                    <a:cubicBezTo>
                      <a:pt x="1164" y="1123"/>
                      <a:pt x="1163" y="1075"/>
                      <a:pt x="1133" y="1044"/>
                    </a:cubicBezTo>
                    <a:lnTo>
                      <a:pt x="1079" y="991"/>
                    </a:lnTo>
                    <a:cubicBezTo>
                      <a:pt x="1065" y="975"/>
                      <a:pt x="1046" y="967"/>
                      <a:pt x="1026" y="967"/>
                    </a:cubicBezTo>
                    <a:close/>
                    <a:moveTo>
                      <a:pt x="1737" y="1697"/>
                    </a:moveTo>
                    <a:cubicBezTo>
                      <a:pt x="1717" y="1697"/>
                      <a:pt x="1696" y="1705"/>
                      <a:pt x="1680" y="1721"/>
                    </a:cubicBezTo>
                    <a:cubicBezTo>
                      <a:pt x="1649" y="1749"/>
                      <a:pt x="1649" y="1799"/>
                      <a:pt x="1680" y="1831"/>
                    </a:cubicBezTo>
                    <a:lnTo>
                      <a:pt x="1737" y="1887"/>
                    </a:lnTo>
                    <a:cubicBezTo>
                      <a:pt x="1754" y="1901"/>
                      <a:pt x="1775" y="1909"/>
                      <a:pt x="1795" y="1909"/>
                    </a:cubicBezTo>
                    <a:cubicBezTo>
                      <a:pt x="1814" y="1909"/>
                      <a:pt x="1832" y="1902"/>
                      <a:pt x="1847" y="1887"/>
                    </a:cubicBezTo>
                    <a:lnTo>
                      <a:pt x="1847" y="1887"/>
                    </a:lnTo>
                    <a:cubicBezTo>
                      <a:pt x="1816" y="1919"/>
                      <a:pt x="1816" y="1966"/>
                      <a:pt x="1847" y="1998"/>
                    </a:cubicBezTo>
                    <a:lnTo>
                      <a:pt x="2231" y="2391"/>
                    </a:lnTo>
                    <a:cubicBezTo>
                      <a:pt x="2247" y="2407"/>
                      <a:pt x="2266" y="2413"/>
                      <a:pt x="2288" y="2413"/>
                    </a:cubicBezTo>
                    <a:cubicBezTo>
                      <a:pt x="2307" y="2413"/>
                      <a:pt x="2326" y="2410"/>
                      <a:pt x="2341" y="2391"/>
                    </a:cubicBezTo>
                    <a:cubicBezTo>
                      <a:pt x="2373" y="2363"/>
                      <a:pt x="2373" y="2312"/>
                      <a:pt x="2341" y="2281"/>
                    </a:cubicBezTo>
                    <a:lnTo>
                      <a:pt x="1957" y="1887"/>
                    </a:lnTo>
                    <a:cubicBezTo>
                      <a:pt x="1941" y="1873"/>
                      <a:pt x="1921" y="1865"/>
                      <a:pt x="1901" y="1865"/>
                    </a:cubicBezTo>
                    <a:cubicBezTo>
                      <a:pt x="1882" y="1865"/>
                      <a:pt x="1863" y="1872"/>
                      <a:pt x="1847" y="1887"/>
                    </a:cubicBezTo>
                    <a:cubicBezTo>
                      <a:pt x="1879" y="1856"/>
                      <a:pt x="1879" y="1809"/>
                      <a:pt x="1847" y="1777"/>
                    </a:cubicBezTo>
                    <a:lnTo>
                      <a:pt x="1791" y="1721"/>
                    </a:lnTo>
                    <a:cubicBezTo>
                      <a:pt x="1776" y="1705"/>
                      <a:pt x="1757" y="1697"/>
                      <a:pt x="1737" y="1697"/>
                    </a:cubicBezTo>
                    <a:close/>
                    <a:moveTo>
                      <a:pt x="2454" y="2430"/>
                    </a:moveTo>
                    <a:cubicBezTo>
                      <a:pt x="2434" y="2430"/>
                      <a:pt x="2414" y="2438"/>
                      <a:pt x="2398" y="2454"/>
                    </a:cubicBezTo>
                    <a:cubicBezTo>
                      <a:pt x="2366" y="2479"/>
                      <a:pt x="2366" y="2533"/>
                      <a:pt x="2398" y="2564"/>
                    </a:cubicBezTo>
                    <a:lnTo>
                      <a:pt x="2451" y="2617"/>
                    </a:lnTo>
                    <a:cubicBezTo>
                      <a:pt x="2467" y="2633"/>
                      <a:pt x="2486" y="2643"/>
                      <a:pt x="2505" y="2643"/>
                    </a:cubicBezTo>
                    <a:cubicBezTo>
                      <a:pt x="2525" y="2643"/>
                      <a:pt x="2543" y="2634"/>
                      <a:pt x="2558" y="2621"/>
                    </a:cubicBezTo>
                    <a:lnTo>
                      <a:pt x="2558" y="2621"/>
                    </a:lnTo>
                    <a:cubicBezTo>
                      <a:pt x="2530" y="2649"/>
                      <a:pt x="2531" y="2697"/>
                      <a:pt x="2562" y="2728"/>
                    </a:cubicBezTo>
                    <a:lnTo>
                      <a:pt x="2949" y="3121"/>
                    </a:lnTo>
                    <a:cubicBezTo>
                      <a:pt x="2964" y="3137"/>
                      <a:pt x="2983" y="3146"/>
                      <a:pt x="3002" y="3146"/>
                    </a:cubicBezTo>
                    <a:cubicBezTo>
                      <a:pt x="3021" y="3146"/>
                      <a:pt x="3043" y="3140"/>
                      <a:pt x="3059" y="3121"/>
                    </a:cubicBezTo>
                    <a:cubicBezTo>
                      <a:pt x="3090" y="3093"/>
                      <a:pt x="3090" y="3042"/>
                      <a:pt x="3059" y="3011"/>
                    </a:cubicBezTo>
                    <a:lnTo>
                      <a:pt x="2672" y="2617"/>
                    </a:lnTo>
                    <a:cubicBezTo>
                      <a:pt x="2658" y="2602"/>
                      <a:pt x="2638" y="2594"/>
                      <a:pt x="2618" y="2594"/>
                    </a:cubicBezTo>
                    <a:cubicBezTo>
                      <a:pt x="2599" y="2594"/>
                      <a:pt x="2580" y="2601"/>
                      <a:pt x="2565" y="2615"/>
                    </a:cubicBezTo>
                    <a:lnTo>
                      <a:pt x="2565" y="2615"/>
                    </a:lnTo>
                    <a:cubicBezTo>
                      <a:pt x="2593" y="2586"/>
                      <a:pt x="2592" y="2538"/>
                      <a:pt x="2562" y="2507"/>
                    </a:cubicBezTo>
                    <a:lnTo>
                      <a:pt x="2508" y="2454"/>
                    </a:lnTo>
                    <a:cubicBezTo>
                      <a:pt x="2494" y="2438"/>
                      <a:pt x="2474" y="2430"/>
                      <a:pt x="2454" y="2430"/>
                    </a:cubicBezTo>
                    <a:close/>
                    <a:moveTo>
                      <a:pt x="3169" y="3160"/>
                    </a:moveTo>
                    <a:cubicBezTo>
                      <a:pt x="3148" y="3160"/>
                      <a:pt x="3128" y="3168"/>
                      <a:pt x="3112" y="3184"/>
                    </a:cubicBezTo>
                    <a:cubicBezTo>
                      <a:pt x="3081" y="3212"/>
                      <a:pt x="3081" y="3263"/>
                      <a:pt x="3112" y="3294"/>
                    </a:cubicBezTo>
                    <a:lnTo>
                      <a:pt x="3169" y="3351"/>
                    </a:lnTo>
                    <a:cubicBezTo>
                      <a:pt x="3185" y="3366"/>
                      <a:pt x="3204" y="3373"/>
                      <a:pt x="3222" y="3373"/>
                    </a:cubicBezTo>
                    <a:cubicBezTo>
                      <a:pt x="3241" y="3373"/>
                      <a:pt x="3263" y="3366"/>
                      <a:pt x="3279" y="3351"/>
                    </a:cubicBezTo>
                    <a:cubicBezTo>
                      <a:pt x="3311" y="3322"/>
                      <a:pt x="3311" y="3272"/>
                      <a:pt x="3279" y="3241"/>
                    </a:cubicBezTo>
                    <a:lnTo>
                      <a:pt x="3222" y="3184"/>
                    </a:lnTo>
                    <a:cubicBezTo>
                      <a:pt x="3208" y="3168"/>
                      <a:pt x="3189" y="3160"/>
                      <a:pt x="3169" y="3160"/>
                    </a:cubicBezTo>
                    <a:close/>
                    <a:moveTo>
                      <a:pt x="3335" y="3330"/>
                    </a:moveTo>
                    <a:cubicBezTo>
                      <a:pt x="3315" y="3330"/>
                      <a:pt x="3295" y="3338"/>
                      <a:pt x="3279" y="3354"/>
                    </a:cubicBezTo>
                    <a:cubicBezTo>
                      <a:pt x="3248" y="3382"/>
                      <a:pt x="3248" y="3432"/>
                      <a:pt x="3279" y="3464"/>
                    </a:cubicBezTo>
                    <a:lnTo>
                      <a:pt x="3663" y="3857"/>
                    </a:lnTo>
                    <a:cubicBezTo>
                      <a:pt x="3679" y="3873"/>
                      <a:pt x="3698" y="3879"/>
                      <a:pt x="3720" y="3879"/>
                    </a:cubicBezTo>
                    <a:cubicBezTo>
                      <a:pt x="3739" y="3879"/>
                      <a:pt x="3757" y="3873"/>
                      <a:pt x="3773" y="3857"/>
                    </a:cubicBezTo>
                    <a:cubicBezTo>
                      <a:pt x="3805" y="3829"/>
                      <a:pt x="3805" y="3779"/>
                      <a:pt x="3773" y="3747"/>
                    </a:cubicBezTo>
                    <a:lnTo>
                      <a:pt x="3389" y="3354"/>
                    </a:lnTo>
                    <a:cubicBezTo>
                      <a:pt x="3375" y="3338"/>
                      <a:pt x="3355" y="3330"/>
                      <a:pt x="3335" y="3330"/>
                    </a:cubicBezTo>
                    <a:close/>
                    <a:moveTo>
                      <a:pt x="3883" y="3898"/>
                    </a:moveTo>
                    <a:cubicBezTo>
                      <a:pt x="3862" y="3898"/>
                      <a:pt x="3840" y="3906"/>
                      <a:pt x="3823" y="3920"/>
                    </a:cubicBezTo>
                    <a:cubicBezTo>
                      <a:pt x="3792" y="3949"/>
                      <a:pt x="3792" y="3999"/>
                      <a:pt x="3823" y="4030"/>
                    </a:cubicBezTo>
                    <a:lnTo>
                      <a:pt x="3880" y="4084"/>
                    </a:lnTo>
                    <a:cubicBezTo>
                      <a:pt x="3896" y="4098"/>
                      <a:pt x="3917" y="4106"/>
                      <a:pt x="3937" y="4106"/>
                    </a:cubicBezTo>
                    <a:cubicBezTo>
                      <a:pt x="3956" y="4106"/>
                      <a:pt x="3975" y="4099"/>
                      <a:pt x="3990" y="4084"/>
                    </a:cubicBezTo>
                    <a:lnTo>
                      <a:pt x="3990" y="4084"/>
                    </a:lnTo>
                    <a:cubicBezTo>
                      <a:pt x="3959" y="4115"/>
                      <a:pt x="3959" y="4163"/>
                      <a:pt x="3990" y="4194"/>
                    </a:cubicBezTo>
                    <a:lnTo>
                      <a:pt x="4374" y="4587"/>
                    </a:lnTo>
                    <a:cubicBezTo>
                      <a:pt x="4390" y="4603"/>
                      <a:pt x="4412" y="4613"/>
                      <a:pt x="4431" y="4613"/>
                    </a:cubicBezTo>
                    <a:cubicBezTo>
                      <a:pt x="4450" y="4613"/>
                      <a:pt x="4469" y="4603"/>
                      <a:pt x="4484" y="4587"/>
                    </a:cubicBezTo>
                    <a:cubicBezTo>
                      <a:pt x="4516" y="4562"/>
                      <a:pt x="4516" y="4509"/>
                      <a:pt x="4484" y="4477"/>
                    </a:cubicBezTo>
                    <a:lnTo>
                      <a:pt x="4100" y="4084"/>
                    </a:lnTo>
                    <a:cubicBezTo>
                      <a:pt x="4084" y="4071"/>
                      <a:pt x="4063" y="4063"/>
                      <a:pt x="4042" y="4063"/>
                    </a:cubicBezTo>
                    <a:cubicBezTo>
                      <a:pt x="4024" y="4063"/>
                      <a:pt x="4005" y="4069"/>
                      <a:pt x="3990" y="4084"/>
                    </a:cubicBezTo>
                    <a:cubicBezTo>
                      <a:pt x="4022" y="4052"/>
                      <a:pt x="4022" y="4005"/>
                      <a:pt x="3990" y="3974"/>
                    </a:cubicBezTo>
                    <a:lnTo>
                      <a:pt x="3934" y="3920"/>
                    </a:lnTo>
                    <a:cubicBezTo>
                      <a:pt x="3921" y="3905"/>
                      <a:pt x="3902" y="3898"/>
                      <a:pt x="3883" y="3898"/>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33"/>
              <p:cNvSpPr/>
              <p:nvPr/>
            </p:nvSpPr>
            <p:spPr>
              <a:xfrm>
                <a:off x="690830" y="1493131"/>
                <a:ext cx="243095" cy="167455"/>
              </a:xfrm>
              <a:custGeom>
                <a:avLst/>
                <a:gdLst/>
                <a:ahLst/>
                <a:cxnLst/>
                <a:rect l="l" t="t" r="r" b="b"/>
                <a:pathLst>
                  <a:path w="3066" h="2112" extrusionOk="0">
                    <a:moveTo>
                      <a:pt x="92" y="1"/>
                    </a:moveTo>
                    <a:cubicBezTo>
                      <a:pt x="67" y="1"/>
                      <a:pt x="41" y="14"/>
                      <a:pt x="26" y="35"/>
                    </a:cubicBezTo>
                    <a:cubicBezTo>
                      <a:pt x="1" y="70"/>
                      <a:pt x="10" y="123"/>
                      <a:pt x="48" y="145"/>
                    </a:cubicBezTo>
                    <a:lnTo>
                      <a:pt x="384" y="378"/>
                    </a:lnTo>
                    <a:cubicBezTo>
                      <a:pt x="397" y="384"/>
                      <a:pt x="413" y="391"/>
                      <a:pt x="429" y="391"/>
                    </a:cubicBezTo>
                    <a:cubicBezTo>
                      <a:pt x="457" y="391"/>
                      <a:pt x="479" y="378"/>
                      <a:pt x="495" y="359"/>
                    </a:cubicBezTo>
                    <a:cubicBezTo>
                      <a:pt x="523" y="321"/>
                      <a:pt x="510" y="271"/>
                      <a:pt x="476" y="249"/>
                    </a:cubicBezTo>
                    <a:lnTo>
                      <a:pt x="136" y="16"/>
                    </a:lnTo>
                    <a:cubicBezTo>
                      <a:pt x="123" y="5"/>
                      <a:pt x="107" y="1"/>
                      <a:pt x="92" y="1"/>
                    </a:cubicBezTo>
                    <a:close/>
                    <a:moveTo>
                      <a:pt x="624" y="366"/>
                    </a:moveTo>
                    <a:cubicBezTo>
                      <a:pt x="599" y="366"/>
                      <a:pt x="573" y="379"/>
                      <a:pt x="558" y="400"/>
                    </a:cubicBezTo>
                    <a:cubicBezTo>
                      <a:pt x="532" y="438"/>
                      <a:pt x="542" y="488"/>
                      <a:pt x="580" y="510"/>
                    </a:cubicBezTo>
                    <a:lnTo>
                      <a:pt x="646" y="554"/>
                    </a:lnTo>
                    <a:cubicBezTo>
                      <a:pt x="658" y="564"/>
                      <a:pt x="674" y="567"/>
                      <a:pt x="690" y="567"/>
                    </a:cubicBezTo>
                    <a:cubicBezTo>
                      <a:pt x="711" y="567"/>
                      <a:pt x="733" y="558"/>
                      <a:pt x="749" y="543"/>
                    </a:cubicBezTo>
                    <a:lnTo>
                      <a:pt x="749" y="543"/>
                    </a:lnTo>
                    <a:cubicBezTo>
                      <a:pt x="730" y="577"/>
                      <a:pt x="744" y="620"/>
                      <a:pt x="775" y="642"/>
                    </a:cubicBezTo>
                    <a:lnTo>
                      <a:pt x="1231" y="951"/>
                    </a:lnTo>
                    <a:cubicBezTo>
                      <a:pt x="1244" y="960"/>
                      <a:pt x="1259" y="963"/>
                      <a:pt x="1275" y="963"/>
                    </a:cubicBezTo>
                    <a:cubicBezTo>
                      <a:pt x="1300" y="963"/>
                      <a:pt x="1325" y="951"/>
                      <a:pt x="1341" y="932"/>
                    </a:cubicBezTo>
                    <a:cubicBezTo>
                      <a:pt x="1369" y="897"/>
                      <a:pt x="1357" y="847"/>
                      <a:pt x="1322" y="822"/>
                    </a:cubicBezTo>
                    <a:lnTo>
                      <a:pt x="866" y="510"/>
                    </a:lnTo>
                    <a:cubicBezTo>
                      <a:pt x="852" y="501"/>
                      <a:pt x="836" y="496"/>
                      <a:pt x="820" y="496"/>
                    </a:cubicBezTo>
                    <a:cubicBezTo>
                      <a:pt x="800" y="496"/>
                      <a:pt x="780" y="504"/>
                      <a:pt x="766" y="519"/>
                    </a:cubicBezTo>
                    <a:lnTo>
                      <a:pt x="766" y="519"/>
                    </a:lnTo>
                    <a:cubicBezTo>
                      <a:pt x="780" y="486"/>
                      <a:pt x="766" y="444"/>
                      <a:pt x="737" y="425"/>
                    </a:cubicBezTo>
                    <a:lnTo>
                      <a:pt x="668" y="381"/>
                    </a:lnTo>
                    <a:cubicBezTo>
                      <a:pt x="655" y="370"/>
                      <a:pt x="639" y="366"/>
                      <a:pt x="624" y="366"/>
                    </a:cubicBezTo>
                    <a:close/>
                    <a:moveTo>
                      <a:pt x="1473" y="941"/>
                    </a:moveTo>
                    <a:cubicBezTo>
                      <a:pt x="1448" y="941"/>
                      <a:pt x="1423" y="954"/>
                      <a:pt x="1407" y="976"/>
                    </a:cubicBezTo>
                    <a:cubicBezTo>
                      <a:pt x="1379" y="1011"/>
                      <a:pt x="1391" y="1061"/>
                      <a:pt x="1426" y="1086"/>
                    </a:cubicBezTo>
                    <a:lnTo>
                      <a:pt x="1495" y="1130"/>
                    </a:lnTo>
                    <a:cubicBezTo>
                      <a:pt x="1505" y="1136"/>
                      <a:pt x="1524" y="1140"/>
                      <a:pt x="1536" y="1140"/>
                    </a:cubicBezTo>
                    <a:cubicBezTo>
                      <a:pt x="1558" y="1140"/>
                      <a:pt x="1580" y="1132"/>
                      <a:pt x="1598" y="1116"/>
                    </a:cubicBezTo>
                    <a:lnTo>
                      <a:pt x="1598" y="1116"/>
                    </a:lnTo>
                    <a:cubicBezTo>
                      <a:pt x="1580" y="1150"/>
                      <a:pt x="1593" y="1195"/>
                      <a:pt x="1624" y="1215"/>
                    </a:cubicBezTo>
                    <a:lnTo>
                      <a:pt x="2081" y="1527"/>
                    </a:lnTo>
                    <a:cubicBezTo>
                      <a:pt x="2093" y="1533"/>
                      <a:pt x="2109" y="1539"/>
                      <a:pt x="2125" y="1539"/>
                    </a:cubicBezTo>
                    <a:cubicBezTo>
                      <a:pt x="2147" y="1539"/>
                      <a:pt x="2172" y="1527"/>
                      <a:pt x="2191" y="1508"/>
                    </a:cubicBezTo>
                    <a:cubicBezTo>
                      <a:pt x="2219" y="1470"/>
                      <a:pt x="2207" y="1420"/>
                      <a:pt x="2172" y="1398"/>
                    </a:cubicBezTo>
                    <a:lnTo>
                      <a:pt x="1716" y="1086"/>
                    </a:lnTo>
                    <a:cubicBezTo>
                      <a:pt x="1701" y="1075"/>
                      <a:pt x="1685" y="1070"/>
                      <a:pt x="1669" y="1070"/>
                    </a:cubicBezTo>
                    <a:cubicBezTo>
                      <a:pt x="1648" y="1070"/>
                      <a:pt x="1627" y="1080"/>
                      <a:pt x="1613" y="1095"/>
                    </a:cubicBezTo>
                    <a:lnTo>
                      <a:pt x="1613" y="1095"/>
                    </a:lnTo>
                    <a:cubicBezTo>
                      <a:pt x="1628" y="1062"/>
                      <a:pt x="1617" y="1020"/>
                      <a:pt x="1583" y="998"/>
                    </a:cubicBezTo>
                    <a:lnTo>
                      <a:pt x="1517" y="957"/>
                    </a:lnTo>
                    <a:cubicBezTo>
                      <a:pt x="1504" y="946"/>
                      <a:pt x="1489" y="941"/>
                      <a:pt x="1473" y="941"/>
                    </a:cubicBezTo>
                    <a:close/>
                    <a:moveTo>
                      <a:pt x="2321" y="1514"/>
                    </a:moveTo>
                    <a:cubicBezTo>
                      <a:pt x="2296" y="1514"/>
                      <a:pt x="2271" y="1527"/>
                      <a:pt x="2254" y="1549"/>
                    </a:cubicBezTo>
                    <a:cubicBezTo>
                      <a:pt x="2225" y="1586"/>
                      <a:pt x="2238" y="1637"/>
                      <a:pt x="2273" y="1659"/>
                    </a:cubicBezTo>
                    <a:lnTo>
                      <a:pt x="2339" y="1703"/>
                    </a:lnTo>
                    <a:cubicBezTo>
                      <a:pt x="2351" y="1712"/>
                      <a:pt x="2367" y="1715"/>
                      <a:pt x="2383" y="1715"/>
                    </a:cubicBezTo>
                    <a:cubicBezTo>
                      <a:pt x="2404" y="1715"/>
                      <a:pt x="2428" y="1706"/>
                      <a:pt x="2442" y="1692"/>
                    </a:cubicBezTo>
                    <a:lnTo>
                      <a:pt x="2442" y="1692"/>
                    </a:lnTo>
                    <a:cubicBezTo>
                      <a:pt x="2426" y="1725"/>
                      <a:pt x="2440" y="1768"/>
                      <a:pt x="2471" y="1791"/>
                    </a:cubicBezTo>
                    <a:lnTo>
                      <a:pt x="2927" y="2099"/>
                    </a:lnTo>
                    <a:cubicBezTo>
                      <a:pt x="2940" y="2109"/>
                      <a:pt x="2955" y="2112"/>
                      <a:pt x="2971" y="2112"/>
                    </a:cubicBezTo>
                    <a:cubicBezTo>
                      <a:pt x="2993" y="2112"/>
                      <a:pt x="3018" y="2099"/>
                      <a:pt x="3037" y="2080"/>
                    </a:cubicBezTo>
                    <a:cubicBezTo>
                      <a:pt x="3066" y="2046"/>
                      <a:pt x="3053" y="1995"/>
                      <a:pt x="3018" y="1970"/>
                    </a:cubicBezTo>
                    <a:lnTo>
                      <a:pt x="2559" y="1659"/>
                    </a:lnTo>
                    <a:cubicBezTo>
                      <a:pt x="2546" y="1649"/>
                      <a:pt x="2531" y="1645"/>
                      <a:pt x="2515" y="1645"/>
                    </a:cubicBezTo>
                    <a:cubicBezTo>
                      <a:pt x="2494" y="1645"/>
                      <a:pt x="2473" y="1653"/>
                      <a:pt x="2458" y="1669"/>
                    </a:cubicBezTo>
                    <a:lnTo>
                      <a:pt x="2458" y="1669"/>
                    </a:lnTo>
                    <a:cubicBezTo>
                      <a:pt x="2473" y="1636"/>
                      <a:pt x="2460" y="1593"/>
                      <a:pt x="2430" y="1574"/>
                    </a:cubicBezTo>
                    <a:lnTo>
                      <a:pt x="2364" y="1530"/>
                    </a:lnTo>
                    <a:cubicBezTo>
                      <a:pt x="2351" y="1519"/>
                      <a:pt x="2336" y="1514"/>
                      <a:pt x="2321" y="1514"/>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33"/>
              <p:cNvSpPr/>
              <p:nvPr/>
            </p:nvSpPr>
            <p:spPr>
              <a:xfrm>
                <a:off x="698045" y="1650833"/>
                <a:ext cx="24341" cy="24500"/>
              </a:xfrm>
              <a:custGeom>
                <a:avLst/>
                <a:gdLst/>
                <a:ahLst/>
                <a:cxnLst/>
                <a:rect l="l" t="t" r="r" b="b"/>
                <a:pathLst>
                  <a:path w="307" h="309" extrusionOk="0">
                    <a:moveTo>
                      <a:pt x="152" y="0"/>
                    </a:moveTo>
                    <a:cubicBezTo>
                      <a:pt x="70" y="0"/>
                      <a:pt x="1" y="73"/>
                      <a:pt x="1" y="154"/>
                    </a:cubicBezTo>
                    <a:cubicBezTo>
                      <a:pt x="1" y="242"/>
                      <a:pt x="70" y="309"/>
                      <a:pt x="152" y="309"/>
                    </a:cubicBezTo>
                    <a:cubicBezTo>
                      <a:pt x="234" y="309"/>
                      <a:pt x="306" y="236"/>
                      <a:pt x="306" y="154"/>
                    </a:cubicBezTo>
                    <a:cubicBezTo>
                      <a:pt x="306" y="69"/>
                      <a:pt x="234" y="0"/>
                      <a:pt x="1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59" name="Google Shape;1559;p33"/>
            <p:cNvSpPr/>
            <p:nvPr/>
          </p:nvSpPr>
          <p:spPr>
            <a:xfrm>
              <a:off x="1253292" y="434759"/>
              <a:ext cx="216087" cy="216087"/>
            </a:xfrm>
            <a:custGeom>
              <a:avLst/>
              <a:gdLst/>
              <a:ahLst/>
              <a:cxnLst/>
              <a:rect l="l" t="t" r="r" b="b"/>
              <a:pathLst>
                <a:path w="1716" h="1716" extrusionOk="0">
                  <a:moveTo>
                    <a:pt x="860" y="240"/>
                  </a:moveTo>
                  <a:lnTo>
                    <a:pt x="1067" y="617"/>
                  </a:lnTo>
                  <a:cubicBezTo>
                    <a:pt x="1077" y="630"/>
                    <a:pt x="1086" y="643"/>
                    <a:pt x="1099" y="649"/>
                  </a:cubicBezTo>
                  <a:lnTo>
                    <a:pt x="1476" y="860"/>
                  </a:lnTo>
                  <a:lnTo>
                    <a:pt x="1099" y="1067"/>
                  </a:lnTo>
                  <a:cubicBezTo>
                    <a:pt x="1086" y="1074"/>
                    <a:pt x="1077" y="1086"/>
                    <a:pt x="1067" y="1099"/>
                  </a:cubicBezTo>
                  <a:lnTo>
                    <a:pt x="860" y="1477"/>
                  </a:lnTo>
                  <a:lnTo>
                    <a:pt x="652" y="1099"/>
                  </a:lnTo>
                  <a:cubicBezTo>
                    <a:pt x="643" y="1086"/>
                    <a:pt x="630" y="1074"/>
                    <a:pt x="621" y="1067"/>
                  </a:cubicBezTo>
                  <a:lnTo>
                    <a:pt x="243" y="860"/>
                  </a:lnTo>
                  <a:lnTo>
                    <a:pt x="621" y="649"/>
                  </a:lnTo>
                  <a:cubicBezTo>
                    <a:pt x="630" y="643"/>
                    <a:pt x="643" y="630"/>
                    <a:pt x="652" y="617"/>
                  </a:cubicBezTo>
                  <a:lnTo>
                    <a:pt x="860" y="240"/>
                  </a:lnTo>
                  <a:close/>
                  <a:moveTo>
                    <a:pt x="860" y="1"/>
                  </a:moveTo>
                  <a:cubicBezTo>
                    <a:pt x="828" y="1"/>
                    <a:pt x="803" y="16"/>
                    <a:pt x="787" y="42"/>
                  </a:cubicBezTo>
                  <a:lnTo>
                    <a:pt x="526" y="523"/>
                  </a:lnTo>
                  <a:lnTo>
                    <a:pt x="41" y="787"/>
                  </a:lnTo>
                  <a:cubicBezTo>
                    <a:pt x="16" y="803"/>
                    <a:pt x="1" y="828"/>
                    <a:pt x="1" y="860"/>
                  </a:cubicBezTo>
                  <a:cubicBezTo>
                    <a:pt x="1" y="891"/>
                    <a:pt x="16" y="913"/>
                    <a:pt x="41" y="929"/>
                  </a:cubicBezTo>
                  <a:lnTo>
                    <a:pt x="526" y="1193"/>
                  </a:lnTo>
                  <a:lnTo>
                    <a:pt x="787" y="1678"/>
                  </a:lnTo>
                  <a:cubicBezTo>
                    <a:pt x="803" y="1700"/>
                    <a:pt x="831" y="1716"/>
                    <a:pt x="860" y="1716"/>
                  </a:cubicBezTo>
                  <a:cubicBezTo>
                    <a:pt x="888" y="1716"/>
                    <a:pt x="913" y="1700"/>
                    <a:pt x="929" y="1678"/>
                  </a:cubicBezTo>
                  <a:lnTo>
                    <a:pt x="1193" y="1193"/>
                  </a:lnTo>
                  <a:lnTo>
                    <a:pt x="1678" y="929"/>
                  </a:lnTo>
                  <a:cubicBezTo>
                    <a:pt x="1700" y="913"/>
                    <a:pt x="1716" y="891"/>
                    <a:pt x="1716" y="860"/>
                  </a:cubicBezTo>
                  <a:cubicBezTo>
                    <a:pt x="1716" y="828"/>
                    <a:pt x="1700" y="803"/>
                    <a:pt x="1678" y="787"/>
                  </a:cubicBezTo>
                  <a:lnTo>
                    <a:pt x="1193" y="523"/>
                  </a:lnTo>
                  <a:lnTo>
                    <a:pt x="929" y="42"/>
                  </a:lnTo>
                  <a:cubicBezTo>
                    <a:pt x="913" y="16"/>
                    <a:pt x="891"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0" name="Google Shape;1560;p33"/>
          <p:cNvGrpSpPr/>
          <p:nvPr/>
        </p:nvGrpSpPr>
        <p:grpSpPr>
          <a:xfrm flipH="1">
            <a:off x="7674671" y="449936"/>
            <a:ext cx="1064033" cy="849963"/>
            <a:chOff x="405346" y="434738"/>
            <a:chExt cx="1064033" cy="849963"/>
          </a:xfrm>
        </p:grpSpPr>
        <p:grpSp>
          <p:nvGrpSpPr>
            <p:cNvPr id="1561" name="Google Shape;1561;p33"/>
            <p:cNvGrpSpPr/>
            <p:nvPr/>
          </p:nvGrpSpPr>
          <p:grpSpPr>
            <a:xfrm>
              <a:off x="405346" y="434738"/>
              <a:ext cx="804902" cy="849963"/>
              <a:chOff x="676400" y="1192317"/>
              <a:chExt cx="457408" cy="483016"/>
            </a:xfrm>
          </p:grpSpPr>
          <p:sp>
            <p:nvSpPr>
              <p:cNvPr id="1562" name="Google Shape;1562;p33"/>
              <p:cNvSpPr/>
              <p:nvPr/>
            </p:nvSpPr>
            <p:spPr>
              <a:xfrm>
                <a:off x="932894" y="1195092"/>
                <a:ext cx="200915" cy="294394"/>
              </a:xfrm>
              <a:custGeom>
                <a:avLst/>
                <a:gdLst/>
                <a:ahLst/>
                <a:cxnLst/>
                <a:rect l="l" t="t" r="r" b="b"/>
                <a:pathLst>
                  <a:path w="2534" h="3713" extrusionOk="0">
                    <a:moveTo>
                      <a:pt x="91" y="1"/>
                    </a:moveTo>
                    <a:cubicBezTo>
                      <a:pt x="76" y="1"/>
                      <a:pt x="60" y="5"/>
                      <a:pt x="47" y="15"/>
                    </a:cubicBezTo>
                    <a:cubicBezTo>
                      <a:pt x="6" y="37"/>
                      <a:pt x="0" y="90"/>
                      <a:pt x="22" y="125"/>
                    </a:cubicBezTo>
                    <a:lnTo>
                      <a:pt x="116" y="266"/>
                    </a:lnTo>
                    <a:cubicBezTo>
                      <a:pt x="132" y="288"/>
                      <a:pt x="161" y="301"/>
                      <a:pt x="186" y="301"/>
                    </a:cubicBezTo>
                    <a:cubicBezTo>
                      <a:pt x="201" y="301"/>
                      <a:pt x="214" y="295"/>
                      <a:pt x="227" y="288"/>
                    </a:cubicBezTo>
                    <a:cubicBezTo>
                      <a:pt x="268" y="266"/>
                      <a:pt x="274" y="216"/>
                      <a:pt x="252" y="178"/>
                    </a:cubicBezTo>
                    <a:lnTo>
                      <a:pt x="157" y="37"/>
                    </a:lnTo>
                    <a:cubicBezTo>
                      <a:pt x="142" y="13"/>
                      <a:pt x="116" y="1"/>
                      <a:pt x="91" y="1"/>
                    </a:cubicBezTo>
                    <a:close/>
                    <a:moveTo>
                      <a:pt x="316" y="336"/>
                    </a:moveTo>
                    <a:cubicBezTo>
                      <a:pt x="300" y="336"/>
                      <a:pt x="284" y="340"/>
                      <a:pt x="271" y="348"/>
                    </a:cubicBezTo>
                    <a:cubicBezTo>
                      <a:pt x="233" y="370"/>
                      <a:pt x="223" y="424"/>
                      <a:pt x="249" y="458"/>
                    </a:cubicBezTo>
                    <a:lnTo>
                      <a:pt x="290" y="524"/>
                    </a:lnTo>
                    <a:cubicBezTo>
                      <a:pt x="305" y="550"/>
                      <a:pt x="334" y="562"/>
                      <a:pt x="359" y="562"/>
                    </a:cubicBezTo>
                    <a:cubicBezTo>
                      <a:pt x="366" y="562"/>
                      <a:pt x="375" y="560"/>
                      <a:pt x="384" y="557"/>
                    </a:cubicBezTo>
                    <a:lnTo>
                      <a:pt x="384" y="557"/>
                    </a:lnTo>
                    <a:cubicBezTo>
                      <a:pt x="360" y="584"/>
                      <a:pt x="356" y="624"/>
                      <a:pt x="378" y="653"/>
                    </a:cubicBezTo>
                    <a:lnTo>
                      <a:pt x="680" y="1116"/>
                    </a:lnTo>
                    <a:cubicBezTo>
                      <a:pt x="695" y="1138"/>
                      <a:pt x="724" y="1151"/>
                      <a:pt x="746" y="1151"/>
                    </a:cubicBezTo>
                    <a:cubicBezTo>
                      <a:pt x="762" y="1151"/>
                      <a:pt x="777" y="1148"/>
                      <a:pt x="790" y="1138"/>
                    </a:cubicBezTo>
                    <a:cubicBezTo>
                      <a:pt x="831" y="1116"/>
                      <a:pt x="837" y="1066"/>
                      <a:pt x="815" y="1028"/>
                    </a:cubicBezTo>
                    <a:lnTo>
                      <a:pt x="510" y="568"/>
                    </a:lnTo>
                    <a:cubicBezTo>
                      <a:pt x="496" y="543"/>
                      <a:pt x="471" y="531"/>
                      <a:pt x="445" y="531"/>
                    </a:cubicBezTo>
                    <a:cubicBezTo>
                      <a:pt x="436" y="531"/>
                      <a:pt x="426" y="532"/>
                      <a:pt x="417" y="535"/>
                    </a:cubicBezTo>
                    <a:lnTo>
                      <a:pt x="417" y="535"/>
                    </a:lnTo>
                    <a:cubicBezTo>
                      <a:pt x="442" y="508"/>
                      <a:pt x="443" y="468"/>
                      <a:pt x="425" y="439"/>
                    </a:cubicBezTo>
                    <a:lnTo>
                      <a:pt x="381" y="370"/>
                    </a:lnTo>
                    <a:cubicBezTo>
                      <a:pt x="367" y="347"/>
                      <a:pt x="341" y="336"/>
                      <a:pt x="316" y="336"/>
                    </a:cubicBezTo>
                    <a:close/>
                    <a:moveTo>
                      <a:pt x="877" y="1185"/>
                    </a:moveTo>
                    <a:cubicBezTo>
                      <a:pt x="862" y="1185"/>
                      <a:pt x="847" y="1190"/>
                      <a:pt x="834" y="1198"/>
                    </a:cubicBezTo>
                    <a:cubicBezTo>
                      <a:pt x="793" y="1223"/>
                      <a:pt x="787" y="1273"/>
                      <a:pt x="809" y="1308"/>
                    </a:cubicBezTo>
                    <a:lnTo>
                      <a:pt x="853" y="1374"/>
                    </a:lnTo>
                    <a:cubicBezTo>
                      <a:pt x="872" y="1397"/>
                      <a:pt x="899" y="1410"/>
                      <a:pt x="925" y="1410"/>
                    </a:cubicBezTo>
                    <a:cubicBezTo>
                      <a:pt x="938" y="1410"/>
                      <a:pt x="951" y="1407"/>
                      <a:pt x="963" y="1399"/>
                    </a:cubicBezTo>
                    <a:lnTo>
                      <a:pt x="963" y="1399"/>
                    </a:lnTo>
                    <a:cubicBezTo>
                      <a:pt x="928" y="1428"/>
                      <a:pt x="919" y="1472"/>
                      <a:pt x="944" y="1509"/>
                    </a:cubicBezTo>
                    <a:lnTo>
                      <a:pt x="1246" y="1969"/>
                    </a:lnTo>
                    <a:cubicBezTo>
                      <a:pt x="1262" y="1994"/>
                      <a:pt x="1290" y="2003"/>
                      <a:pt x="1312" y="2003"/>
                    </a:cubicBezTo>
                    <a:cubicBezTo>
                      <a:pt x="1328" y="2003"/>
                      <a:pt x="1344" y="2000"/>
                      <a:pt x="1353" y="1991"/>
                    </a:cubicBezTo>
                    <a:cubicBezTo>
                      <a:pt x="1391" y="1969"/>
                      <a:pt x="1400" y="1918"/>
                      <a:pt x="1375" y="1881"/>
                    </a:cubicBezTo>
                    <a:lnTo>
                      <a:pt x="1073" y="1421"/>
                    </a:lnTo>
                    <a:cubicBezTo>
                      <a:pt x="1059" y="1399"/>
                      <a:pt x="1035" y="1386"/>
                      <a:pt x="1009" y="1386"/>
                    </a:cubicBezTo>
                    <a:cubicBezTo>
                      <a:pt x="995" y="1386"/>
                      <a:pt x="980" y="1390"/>
                      <a:pt x="966" y="1399"/>
                    </a:cubicBezTo>
                    <a:cubicBezTo>
                      <a:pt x="1004" y="1371"/>
                      <a:pt x="1010" y="1324"/>
                      <a:pt x="988" y="1289"/>
                    </a:cubicBezTo>
                    <a:lnTo>
                      <a:pt x="944" y="1223"/>
                    </a:lnTo>
                    <a:cubicBezTo>
                      <a:pt x="928" y="1197"/>
                      <a:pt x="903" y="1185"/>
                      <a:pt x="877" y="1185"/>
                    </a:cubicBezTo>
                    <a:close/>
                    <a:moveTo>
                      <a:pt x="1440" y="2038"/>
                    </a:moveTo>
                    <a:cubicBezTo>
                      <a:pt x="1425" y="2038"/>
                      <a:pt x="1410" y="2042"/>
                      <a:pt x="1397" y="2051"/>
                    </a:cubicBezTo>
                    <a:cubicBezTo>
                      <a:pt x="1356" y="2076"/>
                      <a:pt x="1350" y="2126"/>
                      <a:pt x="1372" y="2161"/>
                    </a:cubicBezTo>
                    <a:lnTo>
                      <a:pt x="1416" y="2230"/>
                    </a:lnTo>
                    <a:cubicBezTo>
                      <a:pt x="1434" y="2252"/>
                      <a:pt x="1460" y="2264"/>
                      <a:pt x="1485" y="2264"/>
                    </a:cubicBezTo>
                    <a:cubicBezTo>
                      <a:pt x="1499" y="2264"/>
                      <a:pt x="1514" y="2260"/>
                      <a:pt x="1526" y="2252"/>
                    </a:cubicBezTo>
                    <a:lnTo>
                      <a:pt x="1526" y="2252"/>
                    </a:lnTo>
                    <a:cubicBezTo>
                      <a:pt x="1492" y="2280"/>
                      <a:pt x="1482" y="2328"/>
                      <a:pt x="1507" y="2362"/>
                    </a:cubicBezTo>
                    <a:lnTo>
                      <a:pt x="1809" y="2822"/>
                    </a:lnTo>
                    <a:cubicBezTo>
                      <a:pt x="1825" y="2847"/>
                      <a:pt x="1854" y="2859"/>
                      <a:pt x="1876" y="2859"/>
                    </a:cubicBezTo>
                    <a:cubicBezTo>
                      <a:pt x="1891" y="2859"/>
                      <a:pt x="1907" y="2853"/>
                      <a:pt x="1920" y="2847"/>
                    </a:cubicBezTo>
                    <a:cubicBezTo>
                      <a:pt x="1957" y="2822"/>
                      <a:pt x="1967" y="2771"/>
                      <a:pt x="1942" y="2737"/>
                    </a:cubicBezTo>
                    <a:lnTo>
                      <a:pt x="1640" y="2274"/>
                    </a:lnTo>
                    <a:cubicBezTo>
                      <a:pt x="1622" y="2252"/>
                      <a:pt x="1596" y="2240"/>
                      <a:pt x="1571" y="2240"/>
                    </a:cubicBezTo>
                    <a:cubicBezTo>
                      <a:pt x="1556" y="2240"/>
                      <a:pt x="1542" y="2244"/>
                      <a:pt x="1529" y="2252"/>
                    </a:cubicBezTo>
                    <a:cubicBezTo>
                      <a:pt x="1564" y="2224"/>
                      <a:pt x="1573" y="2177"/>
                      <a:pt x="1548" y="2142"/>
                    </a:cubicBezTo>
                    <a:lnTo>
                      <a:pt x="1507" y="2076"/>
                    </a:lnTo>
                    <a:cubicBezTo>
                      <a:pt x="1492" y="2050"/>
                      <a:pt x="1466" y="2038"/>
                      <a:pt x="1440" y="2038"/>
                    </a:cubicBezTo>
                    <a:close/>
                    <a:moveTo>
                      <a:pt x="2010" y="2896"/>
                    </a:moveTo>
                    <a:cubicBezTo>
                      <a:pt x="1995" y="2896"/>
                      <a:pt x="1980" y="2900"/>
                      <a:pt x="1967" y="2910"/>
                    </a:cubicBezTo>
                    <a:cubicBezTo>
                      <a:pt x="1926" y="2932"/>
                      <a:pt x="1920" y="2982"/>
                      <a:pt x="1942" y="3020"/>
                    </a:cubicBezTo>
                    <a:lnTo>
                      <a:pt x="1986" y="3086"/>
                    </a:lnTo>
                    <a:cubicBezTo>
                      <a:pt x="2001" y="3111"/>
                      <a:pt x="2030" y="3121"/>
                      <a:pt x="2052" y="3121"/>
                    </a:cubicBezTo>
                    <a:cubicBezTo>
                      <a:pt x="2061" y="3121"/>
                      <a:pt x="2072" y="3119"/>
                      <a:pt x="2083" y="3116"/>
                    </a:cubicBezTo>
                    <a:lnTo>
                      <a:pt x="2083" y="3116"/>
                    </a:lnTo>
                    <a:cubicBezTo>
                      <a:pt x="2056" y="3143"/>
                      <a:pt x="2052" y="3185"/>
                      <a:pt x="2074" y="3215"/>
                    </a:cubicBezTo>
                    <a:lnTo>
                      <a:pt x="2376" y="3678"/>
                    </a:lnTo>
                    <a:cubicBezTo>
                      <a:pt x="2392" y="3700"/>
                      <a:pt x="2417" y="3712"/>
                      <a:pt x="2442" y="3712"/>
                    </a:cubicBezTo>
                    <a:cubicBezTo>
                      <a:pt x="2458" y="3712"/>
                      <a:pt x="2473" y="3709"/>
                      <a:pt x="2486" y="3700"/>
                    </a:cubicBezTo>
                    <a:cubicBezTo>
                      <a:pt x="2524" y="3678"/>
                      <a:pt x="2533" y="3624"/>
                      <a:pt x="2508" y="3589"/>
                    </a:cubicBezTo>
                    <a:lnTo>
                      <a:pt x="2206" y="3130"/>
                    </a:lnTo>
                    <a:cubicBezTo>
                      <a:pt x="2192" y="3104"/>
                      <a:pt x="2166" y="3092"/>
                      <a:pt x="2140" y="3092"/>
                    </a:cubicBezTo>
                    <a:cubicBezTo>
                      <a:pt x="2131" y="3092"/>
                      <a:pt x="2122" y="3094"/>
                      <a:pt x="2114" y="3097"/>
                    </a:cubicBezTo>
                    <a:lnTo>
                      <a:pt x="2114" y="3097"/>
                    </a:lnTo>
                    <a:cubicBezTo>
                      <a:pt x="2138" y="3069"/>
                      <a:pt x="2139" y="3030"/>
                      <a:pt x="2121" y="3001"/>
                    </a:cubicBezTo>
                    <a:lnTo>
                      <a:pt x="2077" y="2932"/>
                    </a:lnTo>
                    <a:cubicBezTo>
                      <a:pt x="2061" y="2908"/>
                      <a:pt x="2036" y="2896"/>
                      <a:pt x="2010" y="289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33"/>
              <p:cNvSpPr/>
              <p:nvPr/>
            </p:nvSpPr>
            <p:spPr>
              <a:xfrm>
                <a:off x="676400" y="1192317"/>
                <a:ext cx="358062" cy="365753"/>
              </a:xfrm>
              <a:custGeom>
                <a:avLst/>
                <a:gdLst/>
                <a:ahLst/>
                <a:cxnLst/>
                <a:rect l="l" t="t" r="r" b="b"/>
                <a:pathLst>
                  <a:path w="4516" h="4613" extrusionOk="0">
                    <a:moveTo>
                      <a:pt x="89" y="1"/>
                    </a:moveTo>
                    <a:cubicBezTo>
                      <a:pt x="69" y="1"/>
                      <a:pt x="47" y="9"/>
                      <a:pt x="32" y="24"/>
                    </a:cubicBezTo>
                    <a:cubicBezTo>
                      <a:pt x="0" y="53"/>
                      <a:pt x="0" y="103"/>
                      <a:pt x="32" y="135"/>
                    </a:cubicBezTo>
                    <a:lnTo>
                      <a:pt x="91" y="194"/>
                    </a:lnTo>
                    <a:cubicBezTo>
                      <a:pt x="107" y="210"/>
                      <a:pt x="126" y="220"/>
                      <a:pt x="145" y="220"/>
                    </a:cubicBezTo>
                    <a:cubicBezTo>
                      <a:pt x="167" y="220"/>
                      <a:pt x="186" y="210"/>
                      <a:pt x="201" y="194"/>
                    </a:cubicBezTo>
                    <a:cubicBezTo>
                      <a:pt x="233" y="166"/>
                      <a:pt x="233" y="116"/>
                      <a:pt x="201" y="84"/>
                    </a:cubicBezTo>
                    <a:lnTo>
                      <a:pt x="142" y="24"/>
                    </a:lnTo>
                    <a:cubicBezTo>
                      <a:pt x="129" y="9"/>
                      <a:pt x="109" y="1"/>
                      <a:pt x="89" y="1"/>
                    </a:cubicBezTo>
                    <a:close/>
                    <a:moveTo>
                      <a:pt x="309" y="234"/>
                    </a:moveTo>
                    <a:cubicBezTo>
                      <a:pt x="289" y="234"/>
                      <a:pt x="268" y="242"/>
                      <a:pt x="252" y="257"/>
                    </a:cubicBezTo>
                    <a:cubicBezTo>
                      <a:pt x="220" y="286"/>
                      <a:pt x="220" y="336"/>
                      <a:pt x="252" y="367"/>
                    </a:cubicBezTo>
                    <a:lnTo>
                      <a:pt x="308" y="424"/>
                    </a:lnTo>
                    <a:cubicBezTo>
                      <a:pt x="325" y="437"/>
                      <a:pt x="346" y="445"/>
                      <a:pt x="367" y="445"/>
                    </a:cubicBezTo>
                    <a:cubicBezTo>
                      <a:pt x="385" y="445"/>
                      <a:pt x="404" y="439"/>
                      <a:pt x="419" y="424"/>
                    </a:cubicBezTo>
                    <a:lnTo>
                      <a:pt x="419" y="424"/>
                    </a:lnTo>
                    <a:cubicBezTo>
                      <a:pt x="387" y="456"/>
                      <a:pt x="387" y="503"/>
                      <a:pt x="419" y="534"/>
                    </a:cubicBezTo>
                    <a:lnTo>
                      <a:pt x="803" y="928"/>
                    </a:lnTo>
                    <a:cubicBezTo>
                      <a:pt x="818" y="943"/>
                      <a:pt x="840" y="950"/>
                      <a:pt x="859" y="950"/>
                    </a:cubicBezTo>
                    <a:cubicBezTo>
                      <a:pt x="878" y="950"/>
                      <a:pt x="897" y="943"/>
                      <a:pt x="913" y="928"/>
                    </a:cubicBezTo>
                    <a:cubicBezTo>
                      <a:pt x="944" y="899"/>
                      <a:pt x="944" y="849"/>
                      <a:pt x="913" y="817"/>
                    </a:cubicBezTo>
                    <a:lnTo>
                      <a:pt x="529" y="424"/>
                    </a:lnTo>
                    <a:cubicBezTo>
                      <a:pt x="513" y="410"/>
                      <a:pt x="492" y="402"/>
                      <a:pt x="472" y="402"/>
                    </a:cubicBezTo>
                    <a:cubicBezTo>
                      <a:pt x="453" y="402"/>
                      <a:pt x="434" y="409"/>
                      <a:pt x="419" y="424"/>
                    </a:cubicBezTo>
                    <a:cubicBezTo>
                      <a:pt x="450" y="393"/>
                      <a:pt x="450" y="345"/>
                      <a:pt x="419" y="314"/>
                    </a:cubicBezTo>
                    <a:lnTo>
                      <a:pt x="362" y="257"/>
                    </a:lnTo>
                    <a:cubicBezTo>
                      <a:pt x="349" y="242"/>
                      <a:pt x="330" y="234"/>
                      <a:pt x="309" y="234"/>
                    </a:cubicBezTo>
                    <a:close/>
                    <a:moveTo>
                      <a:pt x="1026" y="967"/>
                    </a:moveTo>
                    <a:cubicBezTo>
                      <a:pt x="1005" y="967"/>
                      <a:pt x="985" y="975"/>
                      <a:pt x="969" y="991"/>
                    </a:cubicBezTo>
                    <a:cubicBezTo>
                      <a:pt x="938" y="1016"/>
                      <a:pt x="938" y="1069"/>
                      <a:pt x="969" y="1101"/>
                    </a:cubicBezTo>
                    <a:lnTo>
                      <a:pt x="1023" y="1154"/>
                    </a:lnTo>
                    <a:cubicBezTo>
                      <a:pt x="1039" y="1170"/>
                      <a:pt x="1061" y="1179"/>
                      <a:pt x="1079" y="1179"/>
                    </a:cubicBezTo>
                    <a:cubicBezTo>
                      <a:pt x="1097" y="1179"/>
                      <a:pt x="1115" y="1171"/>
                      <a:pt x="1130" y="1157"/>
                    </a:cubicBezTo>
                    <a:lnTo>
                      <a:pt x="1130" y="1157"/>
                    </a:lnTo>
                    <a:cubicBezTo>
                      <a:pt x="1102" y="1186"/>
                      <a:pt x="1103" y="1234"/>
                      <a:pt x="1133" y="1264"/>
                    </a:cubicBezTo>
                    <a:lnTo>
                      <a:pt x="1520" y="1658"/>
                    </a:lnTo>
                    <a:cubicBezTo>
                      <a:pt x="1536" y="1673"/>
                      <a:pt x="1555" y="1683"/>
                      <a:pt x="1573" y="1683"/>
                    </a:cubicBezTo>
                    <a:cubicBezTo>
                      <a:pt x="1596" y="1683"/>
                      <a:pt x="1614" y="1673"/>
                      <a:pt x="1630" y="1658"/>
                    </a:cubicBezTo>
                    <a:cubicBezTo>
                      <a:pt x="1662" y="1629"/>
                      <a:pt x="1662" y="1579"/>
                      <a:pt x="1630" y="1548"/>
                    </a:cubicBezTo>
                    <a:lnTo>
                      <a:pt x="1243" y="1154"/>
                    </a:lnTo>
                    <a:cubicBezTo>
                      <a:pt x="1230" y="1138"/>
                      <a:pt x="1211" y="1131"/>
                      <a:pt x="1190" y="1131"/>
                    </a:cubicBezTo>
                    <a:cubicBezTo>
                      <a:pt x="1171" y="1131"/>
                      <a:pt x="1151" y="1138"/>
                      <a:pt x="1136" y="1151"/>
                    </a:cubicBezTo>
                    <a:lnTo>
                      <a:pt x="1136" y="1151"/>
                    </a:lnTo>
                    <a:cubicBezTo>
                      <a:pt x="1164" y="1123"/>
                      <a:pt x="1163" y="1075"/>
                      <a:pt x="1133" y="1044"/>
                    </a:cubicBezTo>
                    <a:lnTo>
                      <a:pt x="1079" y="991"/>
                    </a:lnTo>
                    <a:cubicBezTo>
                      <a:pt x="1065" y="975"/>
                      <a:pt x="1046" y="967"/>
                      <a:pt x="1026" y="967"/>
                    </a:cubicBezTo>
                    <a:close/>
                    <a:moveTo>
                      <a:pt x="1737" y="1697"/>
                    </a:moveTo>
                    <a:cubicBezTo>
                      <a:pt x="1717" y="1697"/>
                      <a:pt x="1696" y="1705"/>
                      <a:pt x="1680" y="1721"/>
                    </a:cubicBezTo>
                    <a:cubicBezTo>
                      <a:pt x="1649" y="1749"/>
                      <a:pt x="1649" y="1799"/>
                      <a:pt x="1680" y="1831"/>
                    </a:cubicBezTo>
                    <a:lnTo>
                      <a:pt x="1737" y="1887"/>
                    </a:lnTo>
                    <a:cubicBezTo>
                      <a:pt x="1754" y="1901"/>
                      <a:pt x="1775" y="1909"/>
                      <a:pt x="1795" y="1909"/>
                    </a:cubicBezTo>
                    <a:cubicBezTo>
                      <a:pt x="1814" y="1909"/>
                      <a:pt x="1832" y="1902"/>
                      <a:pt x="1847" y="1887"/>
                    </a:cubicBezTo>
                    <a:lnTo>
                      <a:pt x="1847" y="1887"/>
                    </a:lnTo>
                    <a:cubicBezTo>
                      <a:pt x="1816" y="1919"/>
                      <a:pt x="1816" y="1966"/>
                      <a:pt x="1847" y="1998"/>
                    </a:cubicBezTo>
                    <a:lnTo>
                      <a:pt x="2231" y="2391"/>
                    </a:lnTo>
                    <a:cubicBezTo>
                      <a:pt x="2247" y="2407"/>
                      <a:pt x="2266" y="2413"/>
                      <a:pt x="2288" y="2413"/>
                    </a:cubicBezTo>
                    <a:cubicBezTo>
                      <a:pt x="2307" y="2413"/>
                      <a:pt x="2326" y="2410"/>
                      <a:pt x="2341" y="2391"/>
                    </a:cubicBezTo>
                    <a:cubicBezTo>
                      <a:pt x="2373" y="2363"/>
                      <a:pt x="2373" y="2312"/>
                      <a:pt x="2341" y="2281"/>
                    </a:cubicBezTo>
                    <a:lnTo>
                      <a:pt x="1957" y="1887"/>
                    </a:lnTo>
                    <a:cubicBezTo>
                      <a:pt x="1941" y="1873"/>
                      <a:pt x="1921" y="1865"/>
                      <a:pt x="1901" y="1865"/>
                    </a:cubicBezTo>
                    <a:cubicBezTo>
                      <a:pt x="1882" y="1865"/>
                      <a:pt x="1863" y="1872"/>
                      <a:pt x="1847" y="1887"/>
                    </a:cubicBezTo>
                    <a:cubicBezTo>
                      <a:pt x="1879" y="1856"/>
                      <a:pt x="1879" y="1809"/>
                      <a:pt x="1847" y="1777"/>
                    </a:cubicBezTo>
                    <a:lnTo>
                      <a:pt x="1791" y="1721"/>
                    </a:lnTo>
                    <a:cubicBezTo>
                      <a:pt x="1776" y="1705"/>
                      <a:pt x="1757" y="1697"/>
                      <a:pt x="1737" y="1697"/>
                    </a:cubicBezTo>
                    <a:close/>
                    <a:moveTo>
                      <a:pt x="2454" y="2430"/>
                    </a:moveTo>
                    <a:cubicBezTo>
                      <a:pt x="2434" y="2430"/>
                      <a:pt x="2414" y="2438"/>
                      <a:pt x="2398" y="2454"/>
                    </a:cubicBezTo>
                    <a:cubicBezTo>
                      <a:pt x="2366" y="2479"/>
                      <a:pt x="2366" y="2533"/>
                      <a:pt x="2398" y="2564"/>
                    </a:cubicBezTo>
                    <a:lnTo>
                      <a:pt x="2451" y="2617"/>
                    </a:lnTo>
                    <a:cubicBezTo>
                      <a:pt x="2467" y="2633"/>
                      <a:pt x="2486" y="2643"/>
                      <a:pt x="2505" y="2643"/>
                    </a:cubicBezTo>
                    <a:cubicBezTo>
                      <a:pt x="2525" y="2643"/>
                      <a:pt x="2543" y="2634"/>
                      <a:pt x="2558" y="2621"/>
                    </a:cubicBezTo>
                    <a:lnTo>
                      <a:pt x="2558" y="2621"/>
                    </a:lnTo>
                    <a:cubicBezTo>
                      <a:pt x="2530" y="2649"/>
                      <a:pt x="2531" y="2697"/>
                      <a:pt x="2562" y="2728"/>
                    </a:cubicBezTo>
                    <a:lnTo>
                      <a:pt x="2949" y="3121"/>
                    </a:lnTo>
                    <a:cubicBezTo>
                      <a:pt x="2964" y="3137"/>
                      <a:pt x="2983" y="3146"/>
                      <a:pt x="3002" y="3146"/>
                    </a:cubicBezTo>
                    <a:cubicBezTo>
                      <a:pt x="3021" y="3146"/>
                      <a:pt x="3043" y="3140"/>
                      <a:pt x="3059" y="3121"/>
                    </a:cubicBezTo>
                    <a:cubicBezTo>
                      <a:pt x="3090" y="3093"/>
                      <a:pt x="3090" y="3042"/>
                      <a:pt x="3059" y="3011"/>
                    </a:cubicBezTo>
                    <a:lnTo>
                      <a:pt x="2672" y="2617"/>
                    </a:lnTo>
                    <a:cubicBezTo>
                      <a:pt x="2658" y="2602"/>
                      <a:pt x="2638" y="2594"/>
                      <a:pt x="2618" y="2594"/>
                    </a:cubicBezTo>
                    <a:cubicBezTo>
                      <a:pt x="2599" y="2594"/>
                      <a:pt x="2580" y="2601"/>
                      <a:pt x="2565" y="2615"/>
                    </a:cubicBezTo>
                    <a:lnTo>
                      <a:pt x="2565" y="2615"/>
                    </a:lnTo>
                    <a:cubicBezTo>
                      <a:pt x="2593" y="2586"/>
                      <a:pt x="2592" y="2538"/>
                      <a:pt x="2562" y="2507"/>
                    </a:cubicBezTo>
                    <a:lnTo>
                      <a:pt x="2508" y="2454"/>
                    </a:lnTo>
                    <a:cubicBezTo>
                      <a:pt x="2494" y="2438"/>
                      <a:pt x="2474" y="2430"/>
                      <a:pt x="2454" y="2430"/>
                    </a:cubicBezTo>
                    <a:close/>
                    <a:moveTo>
                      <a:pt x="3169" y="3160"/>
                    </a:moveTo>
                    <a:cubicBezTo>
                      <a:pt x="3148" y="3160"/>
                      <a:pt x="3128" y="3168"/>
                      <a:pt x="3112" y="3184"/>
                    </a:cubicBezTo>
                    <a:cubicBezTo>
                      <a:pt x="3081" y="3212"/>
                      <a:pt x="3081" y="3263"/>
                      <a:pt x="3112" y="3294"/>
                    </a:cubicBezTo>
                    <a:lnTo>
                      <a:pt x="3169" y="3351"/>
                    </a:lnTo>
                    <a:cubicBezTo>
                      <a:pt x="3185" y="3366"/>
                      <a:pt x="3204" y="3373"/>
                      <a:pt x="3222" y="3373"/>
                    </a:cubicBezTo>
                    <a:cubicBezTo>
                      <a:pt x="3241" y="3373"/>
                      <a:pt x="3263" y="3366"/>
                      <a:pt x="3279" y="3351"/>
                    </a:cubicBezTo>
                    <a:cubicBezTo>
                      <a:pt x="3311" y="3322"/>
                      <a:pt x="3311" y="3272"/>
                      <a:pt x="3279" y="3241"/>
                    </a:cubicBezTo>
                    <a:lnTo>
                      <a:pt x="3222" y="3184"/>
                    </a:lnTo>
                    <a:cubicBezTo>
                      <a:pt x="3208" y="3168"/>
                      <a:pt x="3189" y="3160"/>
                      <a:pt x="3169" y="3160"/>
                    </a:cubicBezTo>
                    <a:close/>
                    <a:moveTo>
                      <a:pt x="3335" y="3330"/>
                    </a:moveTo>
                    <a:cubicBezTo>
                      <a:pt x="3315" y="3330"/>
                      <a:pt x="3295" y="3338"/>
                      <a:pt x="3279" y="3354"/>
                    </a:cubicBezTo>
                    <a:cubicBezTo>
                      <a:pt x="3248" y="3382"/>
                      <a:pt x="3248" y="3432"/>
                      <a:pt x="3279" y="3464"/>
                    </a:cubicBezTo>
                    <a:lnTo>
                      <a:pt x="3663" y="3857"/>
                    </a:lnTo>
                    <a:cubicBezTo>
                      <a:pt x="3679" y="3873"/>
                      <a:pt x="3698" y="3879"/>
                      <a:pt x="3720" y="3879"/>
                    </a:cubicBezTo>
                    <a:cubicBezTo>
                      <a:pt x="3739" y="3879"/>
                      <a:pt x="3757" y="3873"/>
                      <a:pt x="3773" y="3857"/>
                    </a:cubicBezTo>
                    <a:cubicBezTo>
                      <a:pt x="3805" y="3829"/>
                      <a:pt x="3805" y="3779"/>
                      <a:pt x="3773" y="3747"/>
                    </a:cubicBezTo>
                    <a:lnTo>
                      <a:pt x="3389" y="3354"/>
                    </a:lnTo>
                    <a:cubicBezTo>
                      <a:pt x="3375" y="3338"/>
                      <a:pt x="3355" y="3330"/>
                      <a:pt x="3335" y="3330"/>
                    </a:cubicBezTo>
                    <a:close/>
                    <a:moveTo>
                      <a:pt x="3883" y="3898"/>
                    </a:moveTo>
                    <a:cubicBezTo>
                      <a:pt x="3862" y="3898"/>
                      <a:pt x="3840" y="3906"/>
                      <a:pt x="3823" y="3920"/>
                    </a:cubicBezTo>
                    <a:cubicBezTo>
                      <a:pt x="3792" y="3949"/>
                      <a:pt x="3792" y="3999"/>
                      <a:pt x="3823" y="4030"/>
                    </a:cubicBezTo>
                    <a:lnTo>
                      <a:pt x="3880" y="4084"/>
                    </a:lnTo>
                    <a:cubicBezTo>
                      <a:pt x="3896" y="4098"/>
                      <a:pt x="3917" y="4106"/>
                      <a:pt x="3937" y="4106"/>
                    </a:cubicBezTo>
                    <a:cubicBezTo>
                      <a:pt x="3956" y="4106"/>
                      <a:pt x="3975" y="4099"/>
                      <a:pt x="3990" y="4084"/>
                    </a:cubicBezTo>
                    <a:lnTo>
                      <a:pt x="3990" y="4084"/>
                    </a:lnTo>
                    <a:cubicBezTo>
                      <a:pt x="3959" y="4115"/>
                      <a:pt x="3959" y="4163"/>
                      <a:pt x="3990" y="4194"/>
                    </a:cubicBezTo>
                    <a:lnTo>
                      <a:pt x="4374" y="4587"/>
                    </a:lnTo>
                    <a:cubicBezTo>
                      <a:pt x="4390" y="4603"/>
                      <a:pt x="4412" y="4613"/>
                      <a:pt x="4431" y="4613"/>
                    </a:cubicBezTo>
                    <a:cubicBezTo>
                      <a:pt x="4450" y="4613"/>
                      <a:pt x="4469" y="4603"/>
                      <a:pt x="4484" y="4587"/>
                    </a:cubicBezTo>
                    <a:cubicBezTo>
                      <a:pt x="4516" y="4562"/>
                      <a:pt x="4516" y="4509"/>
                      <a:pt x="4484" y="4477"/>
                    </a:cubicBezTo>
                    <a:lnTo>
                      <a:pt x="4100" y="4084"/>
                    </a:lnTo>
                    <a:cubicBezTo>
                      <a:pt x="4084" y="4071"/>
                      <a:pt x="4063" y="4063"/>
                      <a:pt x="4042" y="4063"/>
                    </a:cubicBezTo>
                    <a:cubicBezTo>
                      <a:pt x="4024" y="4063"/>
                      <a:pt x="4005" y="4069"/>
                      <a:pt x="3990" y="4084"/>
                    </a:cubicBezTo>
                    <a:cubicBezTo>
                      <a:pt x="4022" y="4052"/>
                      <a:pt x="4022" y="4005"/>
                      <a:pt x="3990" y="3974"/>
                    </a:cubicBezTo>
                    <a:lnTo>
                      <a:pt x="3934" y="3920"/>
                    </a:lnTo>
                    <a:cubicBezTo>
                      <a:pt x="3921" y="3905"/>
                      <a:pt x="3902" y="3898"/>
                      <a:pt x="3883" y="3898"/>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33"/>
              <p:cNvSpPr/>
              <p:nvPr/>
            </p:nvSpPr>
            <p:spPr>
              <a:xfrm>
                <a:off x="690830" y="1493131"/>
                <a:ext cx="243095" cy="167455"/>
              </a:xfrm>
              <a:custGeom>
                <a:avLst/>
                <a:gdLst/>
                <a:ahLst/>
                <a:cxnLst/>
                <a:rect l="l" t="t" r="r" b="b"/>
                <a:pathLst>
                  <a:path w="3066" h="2112" extrusionOk="0">
                    <a:moveTo>
                      <a:pt x="92" y="1"/>
                    </a:moveTo>
                    <a:cubicBezTo>
                      <a:pt x="67" y="1"/>
                      <a:pt x="41" y="14"/>
                      <a:pt x="26" y="35"/>
                    </a:cubicBezTo>
                    <a:cubicBezTo>
                      <a:pt x="1" y="70"/>
                      <a:pt x="10" y="123"/>
                      <a:pt x="48" y="145"/>
                    </a:cubicBezTo>
                    <a:lnTo>
                      <a:pt x="384" y="378"/>
                    </a:lnTo>
                    <a:cubicBezTo>
                      <a:pt x="397" y="384"/>
                      <a:pt x="413" y="391"/>
                      <a:pt x="429" y="391"/>
                    </a:cubicBezTo>
                    <a:cubicBezTo>
                      <a:pt x="457" y="391"/>
                      <a:pt x="479" y="378"/>
                      <a:pt x="495" y="359"/>
                    </a:cubicBezTo>
                    <a:cubicBezTo>
                      <a:pt x="523" y="321"/>
                      <a:pt x="510" y="271"/>
                      <a:pt x="476" y="249"/>
                    </a:cubicBezTo>
                    <a:lnTo>
                      <a:pt x="136" y="16"/>
                    </a:lnTo>
                    <a:cubicBezTo>
                      <a:pt x="123" y="5"/>
                      <a:pt x="107" y="1"/>
                      <a:pt x="92" y="1"/>
                    </a:cubicBezTo>
                    <a:close/>
                    <a:moveTo>
                      <a:pt x="624" y="366"/>
                    </a:moveTo>
                    <a:cubicBezTo>
                      <a:pt x="599" y="366"/>
                      <a:pt x="573" y="379"/>
                      <a:pt x="558" y="400"/>
                    </a:cubicBezTo>
                    <a:cubicBezTo>
                      <a:pt x="532" y="438"/>
                      <a:pt x="542" y="488"/>
                      <a:pt x="580" y="510"/>
                    </a:cubicBezTo>
                    <a:lnTo>
                      <a:pt x="646" y="554"/>
                    </a:lnTo>
                    <a:cubicBezTo>
                      <a:pt x="658" y="564"/>
                      <a:pt x="674" y="567"/>
                      <a:pt x="690" y="567"/>
                    </a:cubicBezTo>
                    <a:cubicBezTo>
                      <a:pt x="711" y="567"/>
                      <a:pt x="733" y="558"/>
                      <a:pt x="749" y="543"/>
                    </a:cubicBezTo>
                    <a:lnTo>
                      <a:pt x="749" y="543"/>
                    </a:lnTo>
                    <a:cubicBezTo>
                      <a:pt x="730" y="577"/>
                      <a:pt x="744" y="620"/>
                      <a:pt x="775" y="642"/>
                    </a:cubicBezTo>
                    <a:lnTo>
                      <a:pt x="1231" y="951"/>
                    </a:lnTo>
                    <a:cubicBezTo>
                      <a:pt x="1244" y="960"/>
                      <a:pt x="1259" y="963"/>
                      <a:pt x="1275" y="963"/>
                    </a:cubicBezTo>
                    <a:cubicBezTo>
                      <a:pt x="1300" y="963"/>
                      <a:pt x="1325" y="951"/>
                      <a:pt x="1341" y="932"/>
                    </a:cubicBezTo>
                    <a:cubicBezTo>
                      <a:pt x="1369" y="897"/>
                      <a:pt x="1357" y="847"/>
                      <a:pt x="1322" y="822"/>
                    </a:cubicBezTo>
                    <a:lnTo>
                      <a:pt x="866" y="510"/>
                    </a:lnTo>
                    <a:cubicBezTo>
                      <a:pt x="852" y="501"/>
                      <a:pt x="836" y="496"/>
                      <a:pt x="820" y="496"/>
                    </a:cubicBezTo>
                    <a:cubicBezTo>
                      <a:pt x="800" y="496"/>
                      <a:pt x="780" y="504"/>
                      <a:pt x="766" y="519"/>
                    </a:cubicBezTo>
                    <a:lnTo>
                      <a:pt x="766" y="519"/>
                    </a:lnTo>
                    <a:cubicBezTo>
                      <a:pt x="780" y="486"/>
                      <a:pt x="766" y="444"/>
                      <a:pt x="737" y="425"/>
                    </a:cubicBezTo>
                    <a:lnTo>
                      <a:pt x="668" y="381"/>
                    </a:lnTo>
                    <a:cubicBezTo>
                      <a:pt x="655" y="370"/>
                      <a:pt x="639" y="366"/>
                      <a:pt x="624" y="366"/>
                    </a:cubicBezTo>
                    <a:close/>
                    <a:moveTo>
                      <a:pt x="1473" y="941"/>
                    </a:moveTo>
                    <a:cubicBezTo>
                      <a:pt x="1448" y="941"/>
                      <a:pt x="1423" y="954"/>
                      <a:pt x="1407" y="976"/>
                    </a:cubicBezTo>
                    <a:cubicBezTo>
                      <a:pt x="1379" y="1011"/>
                      <a:pt x="1391" y="1061"/>
                      <a:pt x="1426" y="1086"/>
                    </a:cubicBezTo>
                    <a:lnTo>
                      <a:pt x="1495" y="1130"/>
                    </a:lnTo>
                    <a:cubicBezTo>
                      <a:pt x="1505" y="1136"/>
                      <a:pt x="1524" y="1140"/>
                      <a:pt x="1536" y="1140"/>
                    </a:cubicBezTo>
                    <a:cubicBezTo>
                      <a:pt x="1558" y="1140"/>
                      <a:pt x="1580" y="1132"/>
                      <a:pt x="1598" y="1116"/>
                    </a:cubicBezTo>
                    <a:lnTo>
                      <a:pt x="1598" y="1116"/>
                    </a:lnTo>
                    <a:cubicBezTo>
                      <a:pt x="1580" y="1150"/>
                      <a:pt x="1593" y="1195"/>
                      <a:pt x="1624" y="1215"/>
                    </a:cubicBezTo>
                    <a:lnTo>
                      <a:pt x="2081" y="1527"/>
                    </a:lnTo>
                    <a:cubicBezTo>
                      <a:pt x="2093" y="1533"/>
                      <a:pt x="2109" y="1539"/>
                      <a:pt x="2125" y="1539"/>
                    </a:cubicBezTo>
                    <a:cubicBezTo>
                      <a:pt x="2147" y="1539"/>
                      <a:pt x="2172" y="1527"/>
                      <a:pt x="2191" y="1508"/>
                    </a:cubicBezTo>
                    <a:cubicBezTo>
                      <a:pt x="2219" y="1470"/>
                      <a:pt x="2207" y="1420"/>
                      <a:pt x="2172" y="1398"/>
                    </a:cubicBezTo>
                    <a:lnTo>
                      <a:pt x="1716" y="1086"/>
                    </a:lnTo>
                    <a:cubicBezTo>
                      <a:pt x="1701" y="1075"/>
                      <a:pt x="1685" y="1070"/>
                      <a:pt x="1669" y="1070"/>
                    </a:cubicBezTo>
                    <a:cubicBezTo>
                      <a:pt x="1648" y="1070"/>
                      <a:pt x="1627" y="1080"/>
                      <a:pt x="1613" y="1095"/>
                    </a:cubicBezTo>
                    <a:lnTo>
                      <a:pt x="1613" y="1095"/>
                    </a:lnTo>
                    <a:cubicBezTo>
                      <a:pt x="1628" y="1062"/>
                      <a:pt x="1617" y="1020"/>
                      <a:pt x="1583" y="998"/>
                    </a:cubicBezTo>
                    <a:lnTo>
                      <a:pt x="1517" y="957"/>
                    </a:lnTo>
                    <a:cubicBezTo>
                      <a:pt x="1504" y="946"/>
                      <a:pt x="1489" y="941"/>
                      <a:pt x="1473" y="941"/>
                    </a:cubicBezTo>
                    <a:close/>
                    <a:moveTo>
                      <a:pt x="2321" y="1514"/>
                    </a:moveTo>
                    <a:cubicBezTo>
                      <a:pt x="2296" y="1514"/>
                      <a:pt x="2271" y="1527"/>
                      <a:pt x="2254" y="1549"/>
                    </a:cubicBezTo>
                    <a:cubicBezTo>
                      <a:pt x="2225" y="1586"/>
                      <a:pt x="2238" y="1637"/>
                      <a:pt x="2273" y="1659"/>
                    </a:cubicBezTo>
                    <a:lnTo>
                      <a:pt x="2339" y="1703"/>
                    </a:lnTo>
                    <a:cubicBezTo>
                      <a:pt x="2351" y="1712"/>
                      <a:pt x="2367" y="1715"/>
                      <a:pt x="2383" y="1715"/>
                    </a:cubicBezTo>
                    <a:cubicBezTo>
                      <a:pt x="2404" y="1715"/>
                      <a:pt x="2428" y="1706"/>
                      <a:pt x="2442" y="1692"/>
                    </a:cubicBezTo>
                    <a:lnTo>
                      <a:pt x="2442" y="1692"/>
                    </a:lnTo>
                    <a:cubicBezTo>
                      <a:pt x="2426" y="1725"/>
                      <a:pt x="2440" y="1768"/>
                      <a:pt x="2471" y="1791"/>
                    </a:cubicBezTo>
                    <a:lnTo>
                      <a:pt x="2927" y="2099"/>
                    </a:lnTo>
                    <a:cubicBezTo>
                      <a:pt x="2940" y="2109"/>
                      <a:pt x="2955" y="2112"/>
                      <a:pt x="2971" y="2112"/>
                    </a:cubicBezTo>
                    <a:cubicBezTo>
                      <a:pt x="2993" y="2112"/>
                      <a:pt x="3018" y="2099"/>
                      <a:pt x="3037" y="2080"/>
                    </a:cubicBezTo>
                    <a:cubicBezTo>
                      <a:pt x="3066" y="2046"/>
                      <a:pt x="3053" y="1995"/>
                      <a:pt x="3018" y="1970"/>
                    </a:cubicBezTo>
                    <a:lnTo>
                      <a:pt x="2559" y="1659"/>
                    </a:lnTo>
                    <a:cubicBezTo>
                      <a:pt x="2546" y="1649"/>
                      <a:pt x="2531" y="1645"/>
                      <a:pt x="2515" y="1645"/>
                    </a:cubicBezTo>
                    <a:cubicBezTo>
                      <a:pt x="2494" y="1645"/>
                      <a:pt x="2473" y="1653"/>
                      <a:pt x="2458" y="1669"/>
                    </a:cubicBezTo>
                    <a:lnTo>
                      <a:pt x="2458" y="1669"/>
                    </a:lnTo>
                    <a:cubicBezTo>
                      <a:pt x="2473" y="1636"/>
                      <a:pt x="2460" y="1593"/>
                      <a:pt x="2430" y="1574"/>
                    </a:cubicBezTo>
                    <a:lnTo>
                      <a:pt x="2364" y="1530"/>
                    </a:lnTo>
                    <a:cubicBezTo>
                      <a:pt x="2351" y="1519"/>
                      <a:pt x="2336" y="1514"/>
                      <a:pt x="2321" y="1514"/>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33"/>
              <p:cNvSpPr/>
              <p:nvPr/>
            </p:nvSpPr>
            <p:spPr>
              <a:xfrm>
                <a:off x="698045" y="1650833"/>
                <a:ext cx="24341" cy="24500"/>
              </a:xfrm>
              <a:custGeom>
                <a:avLst/>
                <a:gdLst/>
                <a:ahLst/>
                <a:cxnLst/>
                <a:rect l="l" t="t" r="r" b="b"/>
                <a:pathLst>
                  <a:path w="307" h="309" extrusionOk="0">
                    <a:moveTo>
                      <a:pt x="152" y="0"/>
                    </a:moveTo>
                    <a:cubicBezTo>
                      <a:pt x="70" y="0"/>
                      <a:pt x="1" y="73"/>
                      <a:pt x="1" y="154"/>
                    </a:cubicBezTo>
                    <a:cubicBezTo>
                      <a:pt x="1" y="242"/>
                      <a:pt x="70" y="309"/>
                      <a:pt x="152" y="309"/>
                    </a:cubicBezTo>
                    <a:cubicBezTo>
                      <a:pt x="234" y="309"/>
                      <a:pt x="306" y="236"/>
                      <a:pt x="306" y="154"/>
                    </a:cubicBezTo>
                    <a:cubicBezTo>
                      <a:pt x="306" y="69"/>
                      <a:pt x="234" y="0"/>
                      <a:pt x="1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66" name="Google Shape;1566;p33"/>
            <p:cNvSpPr/>
            <p:nvPr/>
          </p:nvSpPr>
          <p:spPr>
            <a:xfrm>
              <a:off x="1253292" y="434759"/>
              <a:ext cx="216087" cy="216087"/>
            </a:xfrm>
            <a:custGeom>
              <a:avLst/>
              <a:gdLst/>
              <a:ahLst/>
              <a:cxnLst/>
              <a:rect l="l" t="t" r="r" b="b"/>
              <a:pathLst>
                <a:path w="1716" h="1716" extrusionOk="0">
                  <a:moveTo>
                    <a:pt x="860" y="240"/>
                  </a:moveTo>
                  <a:lnTo>
                    <a:pt x="1067" y="617"/>
                  </a:lnTo>
                  <a:cubicBezTo>
                    <a:pt x="1077" y="630"/>
                    <a:pt x="1086" y="643"/>
                    <a:pt x="1099" y="649"/>
                  </a:cubicBezTo>
                  <a:lnTo>
                    <a:pt x="1476" y="860"/>
                  </a:lnTo>
                  <a:lnTo>
                    <a:pt x="1099" y="1067"/>
                  </a:lnTo>
                  <a:cubicBezTo>
                    <a:pt x="1086" y="1074"/>
                    <a:pt x="1077" y="1086"/>
                    <a:pt x="1067" y="1099"/>
                  </a:cubicBezTo>
                  <a:lnTo>
                    <a:pt x="860" y="1477"/>
                  </a:lnTo>
                  <a:lnTo>
                    <a:pt x="652" y="1099"/>
                  </a:lnTo>
                  <a:cubicBezTo>
                    <a:pt x="643" y="1086"/>
                    <a:pt x="630" y="1074"/>
                    <a:pt x="621" y="1067"/>
                  </a:cubicBezTo>
                  <a:lnTo>
                    <a:pt x="243" y="860"/>
                  </a:lnTo>
                  <a:lnTo>
                    <a:pt x="621" y="649"/>
                  </a:lnTo>
                  <a:cubicBezTo>
                    <a:pt x="630" y="643"/>
                    <a:pt x="643" y="630"/>
                    <a:pt x="652" y="617"/>
                  </a:cubicBezTo>
                  <a:lnTo>
                    <a:pt x="860" y="240"/>
                  </a:lnTo>
                  <a:close/>
                  <a:moveTo>
                    <a:pt x="860" y="1"/>
                  </a:moveTo>
                  <a:cubicBezTo>
                    <a:pt x="828" y="1"/>
                    <a:pt x="803" y="16"/>
                    <a:pt x="787" y="42"/>
                  </a:cubicBezTo>
                  <a:lnTo>
                    <a:pt x="526" y="523"/>
                  </a:lnTo>
                  <a:lnTo>
                    <a:pt x="41" y="787"/>
                  </a:lnTo>
                  <a:cubicBezTo>
                    <a:pt x="16" y="803"/>
                    <a:pt x="1" y="828"/>
                    <a:pt x="1" y="860"/>
                  </a:cubicBezTo>
                  <a:cubicBezTo>
                    <a:pt x="1" y="891"/>
                    <a:pt x="16" y="913"/>
                    <a:pt x="41" y="929"/>
                  </a:cubicBezTo>
                  <a:lnTo>
                    <a:pt x="526" y="1193"/>
                  </a:lnTo>
                  <a:lnTo>
                    <a:pt x="787" y="1678"/>
                  </a:lnTo>
                  <a:cubicBezTo>
                    <a:pt x="803" y="1700"/>
                    <a:pt x="831" y="1716"/>
                    <a:pt x="860" y="1716"/>
                  </a:cubicBezTo>
                  <a:cubicBezTo>
                    <a:pt x="888" y="1716"/>
                    <a:pt x="913" y="1700"/>
                    <a:pt x="929" y="1678"/>
                  </a:cubicBezTo>
                  <a:lnTo>
                    <a:pt x="1193" y="1193"/>
                  </a:lnTo>
                  <a:lnTo>
                    <a:pt x="1678" y="929"/>
                  </a:lnTo>
                  <a:cubicBezTo>
                    <a:pt x="1700" y="913"/>
                    <a:pt x="1716" y="891"/>
                    <a:pt x="1716" y="860"/>
                  </a:cubicBezTo>
                  <a:cubicBezTo>
                    <a:pt x="1716" y="828"/>
                    <a:pt x="1700" y="803"/>
                    <a:pt x="1678" y="787"/>
                  </a:cubicBezTo>
                  <a:lnTo>
                    <a:pt x="1193" y="523"/>
                  </a:lnTo>
                  <a:lnTo>
                    <a:pt x="929" y="42"/>
                  </a:lnTo>
                  <a:cubicBezTo>
                    <a:pt x="913" y="16"/>
                    <a:pt x="891"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876669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3997">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guide id="19" orient="horz" pos="2160">
          <p15:clr>
            <a:srgbClr val="FBAE40"/>
          </p15:clr>
        </p15:guide>
        <p15:guide id="20" orient="horz" pos="57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tro (1 line)">
    <p:bg>
      <p:bgRef idx="1001">
        <a:schemeClr val="bg1"/>
      </p:bgRef>
    </p:bg>
    <p:spTree>
      <p:nvGrpSpPr>
        <p:cNvPr id="1" name=""/>
        <p:cNvGrpSpPr/>
        <p:nvPr/>
      </p:nvGrpSpPr>
      <p:grpSpPr>
        <a:xfrm>
          <a:off x="0" y="0"/>
          <a:ext cx="0" cy="0"/>
          <a:chOff x="0" y="0"/>
          <a:chExt cx="0" cy="0"/>
        </a:xfrm>
      </p:grpSpPr>
      <p:sp>
        <p:nvSpPr>
          <p:cNvPr id="11" name="Espace réservé pour une image  10">
            <a:extLst>
              <a:ext uri="{FF2B5EF4-FFF2-40B4-BE49-F238E27FC236}">
                <a16:creationId xmlns:a16="http://schemas.microsoft.com/office/drawing/2014/main" id="{196C23A2-8749-4200-93AE-4DDD9CAE87FB}"/>
              </a:ext>
            </a:extLst>
          </p:cNvPr>
          <p:cNvSpPr>
            <a:spLocks noGrp="1"/>
          </p:cNvSpPr>
          <p:nvPr>
            <p:ph type="pic" sz="quarter" idx="11"/>
          </p:nvPr>
        </p:nvSpPr>
        <p:spPr>
          <a:xfrm>
            <a:off x="0" y="0"/>
            <a:ext cx="9144000" cy="5143500"/>
          </a:xfrm>
        </p:spPr>
        <p:txBody>
          <a:bodyPr/>
          <a:lstStyle/>
          <a:p>
            <a:endParaRPr lang="fr-FR"/>
          </a:p>
        </p:txBody>
      </p:sp>
      <p:sp>
        <p:nvSpPr>
          <p:cNvPr id="3" name="Sous-titre 2">
            <a:extLst>
              <a:ext uri="{FF2B5EF4-FFF2-40B4-BE49-F238E27FC236}">
                <a16:creationId xmlns:a16="http://schemas.microsoft.com/office/drawing/2014/main" id="{708BC351-5CA0-4B32-BC44-F00D829A9C46}"/>
              </a:ext>
            </a:extLst>
          </p:cNvPr>
          <p:cNvSpPr>
            <a:spLocks noGrp="1"/>
          </p:cNvSpPr>
          <p:nvPr>
            <p:ph type="subTitle" idx="1" hasCustomPrompt="1"/>
          </p:nvPr>
        </p:nvSpPr>
        <p:spPr>
          <a:xfrm>
            <a:off x="1223963" y="2824050"/>
            <a:ext cx="6696075" cy="273844"/>
          </a:xfrm>
        </p:spPr>
        <p:txBody>
          <a:bodyPr/>
          <a:lstStyle>
            <a:lvl1pPr marL="0" indent="0" algn="ctr">
              <a:buNone/>
              <a:defRPr sz="1800" cap="all"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err="1"/>
              <a:t>Sub</a:t>
            </a:r>
            <a:r>
              <a:rPr lang="fr-FR"/>
              <a:t> </a:t>
            </a:r>
            <a:r>
              <a:rPr lang="fr-FR" err="1"/>
              <a:t>Title</a:t>
            </a:r>
            <a:endParaRPr lang="fr-FR"/>
          </a:p>
        </p:txBody>
      </p:sp>
      <p:sp>
        <p:nvSpPr>
          <p:cNvPr id="2" name="Titre 1">
            <a:extLst>
              <a:ext uri="{FF2B5EF4-FFF2-40B4-BE49-F238E27FC236}">
                <a16:creationId xmlns:a16="http://schemas.microsoft.com/office/drawing/2014/main" id="{8BF1D808-2D40-4DFC-8DB1-DF238D2EDE61}"/>
              </a:ext>
            </a:extLst>
          </p:cNvPr>
          <p:cNvSpPr>
            <a:spLocks noGrp="1"/>
          </p:cNvSpPr>
          <p:nvPr>
            <p:ph type="ctrTitle" hasCustomPrompt="1"/>
          </p:nvPr>
        </p:nvSpPr>
        <p:spPr>
          <a:xfrm>
            <a:off x="1223963" y="2258729"/>
            <a:ext cx="6696075" cy="626043"/>
          </a:xfrm>
        </p:spPr>
        <p:txBody>
          <a:bodyPr anchor="b">
            <a:noAutofit/>
          </a:bodyPr>
          <a:lstStyle>
            <a:lvl1pPr algn="ctr">
              <a:lnSpc>
                <a:spcPct val="90000"/>
              </a:lnSpc>
              <a:defRPr sz="4050" cap="all" baseline="0">
                <a:solidFill>
                  <a:schemeClr val="tx1"/>
                </a:solidFill>
                <a:latin typeface="Ubisoft Sans" panose="02000504030000020004" pitchFamily="2" charset="-78"/>
                <a:cs typeface="Ubisoft Sans" panose="02000504030000020004" pitchFamily="2" charset="-78"/>
              </a:defRPr>
            </a:lvl1pPr>
          </a:lstStyle>
          <a:p>
            <a:r>
              <a:rPr lang="fr-FR" err="1"/>
              <a:t>Presentation</a:t>
            </a:r>
            <a:r>
              <a:rPr lang="fr-FR"/>
              <a:t> </a:t>
            </a:r>
            <a:r>
              <a:rPr lang="fr-FR" err="1"/>
              <a:t>title</a:t>
            </a:r>
            <a:endParaRPr lang="fr-FR"/>
          </a:p>
        </p:txBody>
      </p:sp>
      <p:sp>
        <p:nvSpPr>
          <p:cNvPr id="13" name="Espace réservé du texte 12">
            <a:extLst>
              <a:ext uri="{FF2B5EF4-FFF2-40B4-BE49-F238E27FC236}">
                <a16:creationId xmlns:a16="http://schemas.microsoft.com/office/drawing/2014/main" id="{DD42DFC4-9AB8-4475-9FB1-E876962A7EC3}"/>
              </a:ext>
            </a:extLst>
          </p:cNvPr>
          <p:cNvSpPr>
            <a:spLocks noGrp="1"/>
          </p:cNvSpPr>
          <p:nvPr>
            <p:ph type="body" sz="quarter" idx="12" hasCustomPrompt="1"/>
          </p:nvPr>
        </p:nvSpPr>
        <p:spPr>
          <a:xfrm>
            <a:off x="3545681" y="4593432"/>
            <a:ext cx="2052638" cy="273844"/>
          </a:xfrm>
        </p:spPr>
        <p:txBody>
          <a:bodyPr anchor="ctr">
            <a:normAutofit/>
          </a:bodyPr>
          <a:lstStyle>
            <a:lvl1pPr marL="0" indent="0" algn="ctr">
              <a:buNone/>
              <a:defRPr sz="900" cap="all" baseline="0"/>
            </a:lvl1pPr>
          </a:lstStyle>
          <a:p>
            <a:pPr lvl="0"/>
            <a:r>
              <a:rPr lang="fr-FR"/>
              <a:t>00 </a:t>
            </a:r>
            <a:r>
              <a:rPr lang="fr-FR" err="1"/>
              <a:t>Month</a:t>
            </a:r>
            <a:r>
              <a:rPr lang="fr-FR"/>
              <a:t> </a:t>
            </a:r>
            <a:r>
              <a:rPr lang="fr-FR" err="1"/>
              <a:t>year</a:t>
            </a:r>
            <a:endParaRPr lang="fr-FR"/>
          </a:p>
        </p:txBody>
      </p:sp>
    </p:spTree>
    <p:extLst>
      <p:ext uri="{BB962C8B-B14F-4D97-AF65-F5344CB8AC3E}">
        <p14:creationId xmlns:p14="http://schemas.microsoft.com/office/powerpoint/2010/main" val="5761464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4088">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guide id="19" orient="horz" pos="216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tro (2 lines)">
    <p:bg>
      <p:bgRef idx="1001">
        <a:schemeClr val="bg1"/>
      </p:bgRef>
    </p:bg>
    <p:spTree>
      <p:nvGrpSpPr>
        <p:cNvPr id="1" name=""/>
        <p:cNvGrpSpPr/>
        <p:nvPr/>
      </p:nvGrpSpPr>
      <p:grpSpPr>
        <a:xfrm>
          <a:off x="0" y="0"/>
          <a:ext cx="0" cy="0"/>
          <a:chOff x="0" y="0"/>
          <a:chExt cx="0" cy="0"/>
        </a:xfrm>
      </p:grpSpPr>
      <p:sp>
        <p:nvSpPr>
          <p:cNvPr id="11" name="Espace réservé pour une image  10">
            <a:extLst>
              <a:ext uri="{FF2B5EF4-FFF2-40B4-BE49-F238E27FC236}">
                <a16:creationId xmlns:a16="http://schemas.microsoft.com/office/drawing/2014/main" id="{196C23A2-8749-4200-93AE-4DDD9CAE87FB}"/>
              </a:ext>
            </a:extLst>
          </p:cNvPr>
          <p:cNvSpPr>
            <a:spLocks noGrp="1"/>
          </p:cNvSpPr>
          <p:nvPr>
            <p:ph type="pic" sz="quarter" idx="11"/>
          </p:nvPr>
        </p:nvSpPr>
        <p:spPr>
          <a:xfrm>
            <a:off x="0" y="0"/>
            <a:ext cx="9144000" cy="5143500"/>
          </a:xfrm>
        </p:spPr>
        <p:txBody>
          <a:bodyPr/>
          <a:lstStyle/>
          <a:p>
            <a:endParaRPr lang="fr-FR"/>
          </a:p>
        </p:txBody>
      </p:sp>
      <p:sp>
        <p:nvSpPr>
          <p:cNvPr id="3" name="Sous-titre 2">
            <a:extLst>
              <a:ext uri="{FF2B5EF4-FFF2-40B4-BE49-F238E27FC236}">
                <a16:creationId xmlns:a16="http://schemas.microsoft.com/office/drawing/2014/main" id="{708BC351-5CA0-4B32-BC44-F00D829A9C46}"/>
              </a:ext>
            </a:extLst>
          </p:cNvPr>
          <p:cNvSpPr>
            <a:spLocks noGrp="1"/>
          </p:cNvSpPr>
          <p:nvPr>
            <p:ph type="subTitle" idx="1" hasCustomPrompt="1"/>
          </p:nvPr>
        </p:nvSpPr>
        <p:spPr>
          <a:xfrm>
            <a:off x="1223963" y="3219037"/>
            <a:ext cx="6696075" cy="273844"/>
          </a:xfrm>
        </p:spPr>
        <p:txBody>
          <a:bodyPr/>
          <a:lstStyle>
            <a:lvl1pPr marL="0" indent="0" algn="ctr">
              <a:buNone/>
              <a:defRPr sz="1800" cap="all"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err="1"/>
              <a:t>With</a:t>
            </a:r>
            <a:r>
              <a:rPr lang="fr-FR"/>
              <a:t> </a:t>
            </a:r>
            <a:r>
              <a:rPr lang="fr-FR" err="1"/>
              <a:t>Sub</a:t>
            </a:r>
            <a:r>
              <a:rPr lang="fr-FR"/>
              <a:t> </a:t>
            </a:r>
            <a:r>
              <a:rPr lang="fr-FR" err="1"/>
              <a:t>Title</a:t>
            </a:r>
            <a:endParaRPr lang="fr-FR"/>
          </a:p>
        </p:txBody>
      </p:sp>
      <p:sp>
        <p:nvSpPr>
          <p:cNvPr id="2" name="Titre 1">
            <a:extLst>
              <a:ext uri="{FF2B5EF4-FFF2-40B4-BE49-F238E27FC236}">
                <a16:creationId xmlns:a16="http://schemas.microsoft.com/office/drawing/2014/main" id="{8BF1D808-2D40-4DFC-8DB1-DF238D2EDE61}"/>
              </a:ext>
            </a:extLst>
          </p:cNvPr>
          <p:cNvSpPr>
            <a:spLocks noGrp="1"/>
          </p:cNvSpPr>
          <p:nvPr>
            <p:ph type="ctrTitle" hasCustomPrompt="1"/>
          </p:nvPr>
        </p:nvSpPr>
        <p:spPr>
          <a:xfrm>
            <a:off x="1223963" y="2092342"/>
            <a:ext cx="6696075" cy="1187417"/>
          </a:xfrm>
        </p:spPr>
        <p:txBody>
          <a:bodyPr anchor="b">
            <a:noAutofit/>
          </a:bodyPr>
          <a:lstStyle>
            <a:lvl1pPr algn="ctr">
              <a:defRPr sz="4050" cap="all" baseline="0">
                <a:solidFill>
                  <a:schemeClr val="tx1"/>
                </a:solidFill>
                <a:latin typeface="Ubisoft Sans" panose="02000504030000020004" pitchFamily="2" charset="-78"/>
                <a:cs typeface="Ubisoft Sans" panose="02000504030000020004" pitchFamily="2" charset="-78"/>
              </a:defRPr>
            </a:lvl1pPr>
          </a:lstStyle>
          <a:p>
            <a:r>
              <a:rPr lang="fr-FR" err="1"/>
              <a:t>Presentation</a:t>
            </a:r>
            <a:r>
              <a:rPr lang="fr-FR"/>
              <a:t> </a:t>
            </a:r>
            <a:r>
              <a:rPr lang="fr-FR" err="1"/>
              <a:t>title</a:t>
            </a:r>
            <a:br>
              <a:rPr lang="fr-FR"/>
            </a:br>
            <a:r>
              <a:rPr lang="fr-FR"/>
              <a:t>in 2 </a:t>
            </a:r>
            <a:r>
              <a:rPr lang="fr-FR" err="1"/>
              <a:t>lines</a:t>
            </a:r>
            <a:endParaRPr lang="fr-FR"/>
          </a:p>
        </p:txBody>
      </p:sp>
      <p:sp>
        <p:nvSpPr>
          <p:cNvPr id="13" name="Espace réservé du texte 12">
            <a:extLst>
              <a:ext uri="{FF2B5EF4-FFF2-40B4-BE49-F238E27FC236}">
                <a16:creationId xmlns:a16="http://schemas.microsoft.com/office/drawing/2014/main" id="{DD42DFC4-9AB8-4475-9FB1-E876962A7EC3}"/>
              </a:ext>
            </a:extLst>
          </p:cNvPr>
          <p:cNvSpPr>
            <a:spLocks noGrp="1"/>
          </p:cNvSpPr>
          <p:nvPr>
            <p:ph type="body" sz="quarter" idx="12" hasCustomPrompt="1"/>
          </p:nvPr>
        </p:nvSpPr>
        <p:spPr>
          <a:xfrm>
            <a:off x="3545681" y="4593432"/>
            <a:ext cx="2052638" cy="273844"/>
          </a:xfrm>
        </p:spPr>
        <p:txBody>
          <a:bodyPr anchor="ctr">
            <a:normAutofit/>
          </a:bodyPr>
          <a:lstStyle>
            <a:lvl1pPr marL="0" indent="0" algn="ctr">
              <a:buNone/>
              <a:defRPr sz="900" cap="all" baseline="0"/>
            </a:lvl1pPr>
          </a:lstStyle>
          <a:p>
            <a:pPr lvl="0"/>
            <a:r>
              <a:rPr lang="fr-FR"/>
              <a:t>00 </a:t>
            </a:r>
            <a:r>
              <a:rPr lang="fr-FR" err="1"/>
              <a:t>Month</a:t>
            </a:r>
            <a:r>
              <a:rPr lang="fr-FR"/>
              <a:t> </a:t>
            </a:r>
            <a:r>
              <a:rPr lang="fr-FR" err="1"/>
              <a:t>year</a:t>
            </a:r>
            <a:endParaRPr lang="fr-FR"/>
          </a:p>
        </p:txBody>
      </p:sp>
    </p:spTree>
    <p:extLst>
      <p:ext uri="{BB962C8B-B14F-4D97-AF65-F5344CB8AC3E}">
        <p14:creationId xmlns:p14="http://schemas.microsoft.com/office/powerpoint/2010/main" val="41577562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4088">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guide id="19" orient="horz" pos="21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p:bg>
      <p:bgRef idx="1001">
        <a:schemeClr val="bg1"/>
      </p:bgRef>
    </p:bg>
    <p:spTree>
      <p:nvGrpSpPr>
        <p:cNvPr id="1" name=""/>
        <p:cNvGrpSpPr/>
        <p:nvPr/>
      </p:nvGrpSpPr>
      <p:grpSpPr>
        <a:xfrm>
          <a:off x="0" y="0"/>
          <a:ext cx="0" cy="0"/>
          <a:chOff x="0" y="0"/>
          <a:chExt cx="0" cy="0"/>
        </a:xfrm>
      </p:grpSpPr>
      <p:sp>
        <p:nvSpPr>
          <p:cNvPr id="11" name="Espace réservé pour une image  10">
            <a:extLst>
              <a:ext uri="{FF2B5EF4-FFF2-40B4-BE49-F238E27FC236}">
                <a16:creationId xmlns:a16="http://schemas.microsoft.com/office/drawing/2014/main" id="{196C23A2-8749-4200-93AE-4DDD9CAE87FB}"/>
              </a:ext>
            </a:extLst>
          </p:cNvPr>
          <p:cNvSpPr>
            <a:spLocks noGrp="1"/>
          </p:cNvSpPr>
          <p:nvPr>
            <p:ph type="pic" sz="quarter" idx="11"/>
          </p:nvPr>
        </p:nvSpPr>
        <p:spPr>
          <a:xfrm>
            <a:off x="0" y="0"/>
            <a:ext cx="9144000" cy="5143500"/>
          </a:xfrm>
        </p:spPr>
        <p:txBody>
          <a:bodyPr/>
          <a:lstStyle/>
          <a:p>
            <a:endParaRPr lang="fr-FR"/>
          </a:p>
        </p:txBody>
      </p:sp>
      <p:sp>
        <p:nvSpPr>
          <p:cNvPr id="3" name="Sous-titre 2">
            <a:extLst>
              <a:ext uri="{FF2B5EF4-FFF2-40B4-BE49-F238E27FC236}">
                <a16:creationId xmlns:a16="http://schemas.microsoft.com/office/drawing/2014/main" id="{708BC351-5CA0-4B32-BC44-F00D829A9C46}"/>
              </a:ext>
            </a:extLst>
          </p:cNvPr>
          <p:cNvSpPr>
            <a:spLocks noGrp="1"/>
          </p:cNvSpPr>
          <p:nvPr>
            <p:ph type="subTitle" idx="1" hasCustomPrompt="1"/>
          </p:nvPr>
        </p:nvSpPr>
        <p:spPr>
          <a:xfrm>
            <a:off x="1223963" y="2153367"/>
            <a:ext cx="6696075" cy="273844"/>
          </a:xfrm>
        </p:spPr>
        <p:txBody>
          <a:bodyPr>
            <a:noAutofit/>
          </a:bodyPr>
          <a:lstStyle>
            <a:lvl1pPr marL="0" indent="0" algn="ctr">
              <a:buNone/>
              <a:defRPr sz="1500" cap="all"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PART X</a:t>
            </a:r>
          </a:p>
        </p:txBody>
      </p:sp>
      <p:sp>
        <p:nvSpPr>
          <p:cNvPr id="2" name="Titre 1">
            <a:extLst>
              <a:ext uri="{FF2B5EF4-FFF2-40B4-BE49-F238E27FC236}">
                <a16:creationId xmlns:a16="http://schemas.microsoft.com/office/drawing/2014/main" id="{8BF1D808-2D40-4DFC-8DB1-DF238D2EDE61}"/>
              </a:ext>
            </a:extLst>
          </p:cNvPr>
          <p:cNvSpPr>
            <a:spLocks noGrp="1"/>
          </p:cNvSpPr>
          <p:nvPr>
            <p:ph type="ctrTitle" hasCustomPrompt="1"/>
          </p:nvPr>
        </p:nvSpPr>
        <p:spPr>
          <a:xfrm>
            <a:off x="1223963" y="2387206"/>
            <a:ext cx="6696075" cy="542273"/>
          </a:xfrm>
        </p:spPr>
        <p:txBody>
          <a:bodyPr lIns="36000" tIns="36000" rIns="36000" bIns="36000" anchor="t">
            <a:noAutofit/>
          </a:bodyPr>
          <a:lstStyle>
            <a:lvl1pPr algn="ctr">
              <a:defRPr sz="4050" cap="all" baseline="0">
                <a:solidFill>
                  <a:schemeClr val="tx1"/>
                </a:solidFill>
                <a:latin typeface="Ubisoft Sans" panose="02000504030000020004" pitchFamily="2" charset="-78"/>
                <a:cs typeface="Ubisoft Sans" panose="02000504030000020004" pitchFamily="2" charset="-78"/>
              </a:defRPr>
            </a:lvl1pPr>
          </a:lstStyle>
          <a:p>
            <a:r>
              <a:rPr lang="fr-FR"/>
              <a:t>Section </a:t>
            </a:r>
            <a:r>
              <a:rPr lang="fr-FR" err="1"/>
              <a:t>title</a:t>
            </a:r>
            <a:endParaRPr lang="fr-FR"/>
          </a:p>
        </p:txBody>
      </p:sp>
    </p:spTree>
    <p:extLst>
      <p:ext uri="{BB962C8B-B14F-4D97-AF65-F5344CB8AC3E}">
        <p14:creationId xmlns:p14="http://schemas.microsoft.com/office/powerpoint/2010/main" val="79239639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3997">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guide id="19" orient="horz" pos="216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Alt Right">
    <p:bg>
      <p:bgRef idx="1001">
        <a:schemeClr val="bg1"/>
      </p:bgRef>
    </p:bg>
    <p:spTree>
      <p:nvGrpSpPr>
        <p:cNvPr id="1" name=""/>
        <p:cNvGrpSpPr/>
        <p:nvPr/>
      </p:nvGrpSpPr>
      <p:grpSpPr>
        <a:xfrm>
          <a:off x="0" y="0"/>
          <a:ext cx="0" cy="0"/>
          <a:chOff x="0" y="0"/>
          <a:chExt cx="0" cy="0"/>
        </a:xfrm>
      </p:grpSpPr>
      <p:sp>
        <p:nvSpPr>
          <p:cNvPr id="11" name="Espace réservé pour une image  10">
            <a:extLst>
              <a:ext uri="{FF2B5EF4-FFF2-40B4-BE49-F238E27FC236}">
                <a16:creationId xmlns:a16="http://schemas.microsoft.com/office/drawing/2014/main" id="{196C23A2-8749-4200-93AE-4DDD9CAE87FB}"/>
              </a:ext>
            </a:extLst>
          </p:cNvPr>
          <p:cNvSpPr>
            <a:spLocks noGrp="1"/>
          </p:cNvSpPr>
          <p:nvPr>
            <p:ph type="pic" sz="quarter" idx="11"/>
          </p:nvPr>
        </p:nvSpPr>
        <p:spPr>
          <a:xfrm>
            <a:off x="0" y="0"/>
            <a:ext cx="4491038" cy="5143500"/>
          </a:xfrm>
        </p:spPr>
        <p:txBody>
          <a:bodyPr/>
          <a:lstStyle/>
          <a:p>
            <a:endParaRPr lang="fr-FR"/>
          </a:p>
        </p:txBody>
      </p:sp>
      <p:sp>
        <p:nvSpPr>
          <p:cNvPr id="3" name="Sous-titre 2">
            <a:extLst>
              <a:ext uri="{FF2B5EF4-FFF2-40B4-BE49-F238E27FC236}">
                <a16:creationId xmlns:a16="http://schemas.microsoft.com/office/drawing/2014/main" id="{708BC351-5CA0-4B32-BC44-F00D829A9C46}"/>
              </a:ext>
            </a:extLst>
          </p:cNvPr>
          <p:cNvSpPr>
            <a:spLocks noGrp="1"/>
          </p:cNvSpPr>
          <p:nvPr>
            <p:ph type="subTitle" idx="1" hasCustomPrompt="1"/>
          </p:nvPr>
        </p:nvSpPr>
        <p:spPr>
          <a:xfrm>
            <a:off x="4852033" y="1367013"/>
            <a:ext cx="3780000" cy="273844"/>
          </a:xfrm>
        </p:spPr>
        <p:txBody>
          <a:bodyPr>
            <a:noAutofit/>
          </a:bodyPr>
          <a:lstStyle>
            <a:lvl1pPr marL="0" indent="0" algn="ctr">
              <a:buNone/>
              <a:defRPr sz="150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PART X</a:t>
            </a:r>
          </a:p>
        </p:txBody>
      </p:sp>
      <p:sp>
        <p:nvSpPr>
          <p:cNvPr id="2" name="Titre 1">
            <a:extLst>
              <a:ext uri="{FF2B5EF4-FFF2-40B4-BE49-F238E27FC236}">
                <a16:creationId xmlns:a16="http://schemas.microsoft.com/office/drawing/2014/main" id="{8BF1D808-2D40-4DFC-8DB1-DF238D2EDE61}"/>
              </a:ext>
            </a:extLst>
          </p:cNvPr>
          <p:cNvSpPr>
            <a:spLocks noGrp="1"/>
          </p:cNvSpPr>
          <p:nvPr>
            <p:ph type="ctrTitle" hasCustomPrompt="1"/>
          </p:nvPr>
        </p:nvSpPr>
        <p:spPr>
          <a:xfrm>
            <a:off x="4852033" y="1600852"/>
            <a:ext cx="3780000" cy="2016743"/>
          </a:xfrm>
        </p:spPr>
        <p:txBody>
          <a:bodyPr lIns="36000" tIns="36000" rIns="36000" bIns="36000" anchor="t">
            <a:noAutofit/>
          </a:bodyPr>
          <a:lstStyle>
            <a:lvl1pPr algn="ctr">
              <a:defRPr sz="3600" cap="all" baseline="0">
                <a:solidFill>
                  <a:schemeClr val="tx1"/>
                </a:solidFill>
                <a:latin typeface="Ubisoft Sans" panose="02000504030000020004" pitchFamily="2" charset="-78"/>
                <a:cs typeface="Ubisoft Sans" panose="02000504030000020004" pitchFamily="2" charset="-78"/>
              </a:defRPr>
            </a:lvl1pPr>
          </a:lstStyle>
          <a:p>
            <a:r>
              <a:rPr lang="fr-FR"/>
              <a:t>Section </a:t>
            </a:r>
            <a:r>
              <a:rPr lang="fr-FR" err="1"/>
              <a:t>title</a:t>
            </a:r>
            <a:r>
              <a:rPr lang="fr-FR"/>
              <a:t> on right </a:t>
            </a:r>
            <a:r>
              <a:rPr lang="fr-FR" err="1"/>
              <a:t>side</a:t>
            </a:r>
            <a:r>
              <a:rPr lang="fr-FR"/>
              <a:t> </a:t>
            </a:r>
            <a:r>
              <a:rPr lang="fr-FR" err="1"/>
              <a:t>always</a:t>
            </a:r>
            <a:r>
              <a:rPr lang="fr-FR"/>
              <a:t> </a:t>
            </a:r>
            <a:r>
              <a:rPr lang="fr-FR" err="1"/>
              <a:t>centered</a:t>
            </a:r>
            <a:endParaRPr lang="fr-FR"/>
          </a:p>
        </p:txBody>
      </p:sp>
    </p:spTree>
    <p:extLst>
      <p:ext uri="{BB962C8B-B14F-4D97-AF65-F5344CB8AC3E}">
        <p14:creationId xmlns:p14="http://schemas.microsoft.com/office/powerpoint/2010/main" val="390122195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3997">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guide id="19" orient="horz"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Alt Left">
    <p:bg>
      <p:bgRef idx="1001">
        <a:schemeClr val="bg1"/>
      </p:bgRef>
    </p:bg>
    <p:spTree>
      <p:nvGrpSpPr>
        <p:cNvPr id="1" name=""/>
        <p:cNvGrpSpPr/>
        <p:nvPr/>
      </p:nvGrpSpPr>
      <p:grpSpPr>
        <a:xfrm>
          <a:off x="0" y="0"/>
          <a:ext cx="0" cy="0"/>
          <a:chOff x="0" y="0"/>
          <a:chExt cx="0" cy="0"/>
        </a:xfrm>
      </p:grpSpPr>
      <p:sp>
        <p:nvSpPr>
          <p:cNvPr id="11" name="Espace réservé pour une image  10">
            <a:extLst>
              <a:ext uri="{FF2B5EF4-FFF2-40B4-BE49-F238E27FC236}">
                <a16:creationId xmlns:a16="http://schemas.microsoft.com/office/drawing/2014/main" id="{196C23A2-8749-4200-93AE-4DDD9CAE87FB}"/>
              </a:ext>
            </a:extLst>
          </p:cNvPr>
          <p:cNvSpPr>
            <a:spLocks noGrp="1"/>
          </p:cNvSpPr>
          <p:nvPr>
            <p:ph type="pic" sz="quarter" idx="11"/>
          </p:nvPr>
        </p:nvSpPr>
        <p:spPr>
          <a:xfrm>
            <a:off x="4652962" y="0"/>
            <a:ext cx="4491038" cy="5143500"/>
          </a:xfrm>
        </p:spPr>
        <p:txBody>
          <a:bodyPr/>
          <a:lstStyle/>
          <a:p>
            <a:endParaRPr lang="fr-FR"/>
          </a:p>
        </p:txBody>
      </p:sp>
      <p:sp>
        <p:nvSpPr>
          <p:cNvPr id="3" name="Sous-titre 2">
            <a:extLst>
              <a:ext uri="{FF2B5EF4-FFF2-40B4-BE49-F238E27FC236}">
                <a16:creationId xmlns:a16="http://schemas.microsoft.com/office/drawing/2014/main" id="{708BC351-5CA0-4B32-BC44-F00D829A9C46}"/>
              </a:ext>
            </a:extLst>
          </p:cNvPr>
          <p:cNvSpPr>
            <a:spLocks noGrp="1"/>
          </p:cNvSpPr>
          <p:nvPr>
            <p:ph type="subTitle" idx="1" hasCustomPrompt="1"/>
          </p:nvPr>
        </p:nvSpPr>
        <p:spPr>
          <a:xfrm>
            <a:off x="507205" y="1367013"/>
            <a:ext cx="3780000" cy="273844"/>
          </a:xfrm>
        </p:spPr>
        <p:txBody>
          <a:bodyPr>
            <a:noAutofit/>
          </a:bodyPr>
          <a:lstStyle>
            <a:lvl1pPr marL="0" indent="0" algn="ctr">
              <a:buNone/>
              <a:defRPr sz="150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PART X</a:t>
            </a:r>
          </a:p>
        </p:txBody>
      </p:sp>
      <p:sp>
        <p:nvSpPr>
          <p:cNvPr id="2" name="Titre 1">
            <a:extLst>
              <a:ext uri="{FF2B5EF4-FFF2-40B4-BE49-F238E27FC236}">
                <a16:creationId xmlns:a16="http://schemas.microsoft.com/office/drawing/2014/main" id="{8BF1D808-2D40-4DFC-8DB1-DF238D2EDE61}"/>
              </a:ext>
            </a:extLst>
          </p:cNvPr>
          <p:cNvSpPr>
            <a:spLocks noGrp="1"/>
          </p:cNvSpPr>
          <p:nvPr>
            <p:ph type="ctrTitle" hasCustomPrompt="1"/>
          </p:nvPr>
        </p:nvSpPr>
        <p:spPr>
          <a:xfrm>
            <a:off x="507205" y="1600852"/>
            <a:ext cx="3780000" cy="2016743"/>
          </a:xfrm>
        </p:spPr>
        <p:txBody>
          <a:bodyPr lIns="36000" tIns="36000" rIns="36000" bIns="36000" anchor="t">
            <a:noAutofit/>
          </a:bodyPr>
          <a:lstStyle>
            <a:lvl1pPr algn="ctr">
              <a:defRPr sz="3600" cap="all" baseline="0">
                <a:solidFill>
                  <a:schemeClr val="tx1"/>
                </a:solidFill>
                <a:latin typeface="Ubisoft Sans" panose="02000504030000020004" pitchFamily="2" charset="-78"/>
                <a:cs typeface="Ubisoft Sans" panose="02000504030000020004" pitchFamily="2" charset="-78"/>
              </a:defRPr>
            </a:lvl1pPr>
          </a:lstStyle>
          <a:p>
            <a:r>
              <a:rPr lang="fr-FR"/>
              <a:t>Section </a:t>
            </a:r>
            <a:r>
              <a:rPr lang="fr-FR" err="1"/>
              <a:t>title</a:t>
            </a:r>
            <a:r>
              <a:rPr lang="fr-FR"/>
              <a:t> on </a:t>
            </a:r>
            <a:r>
              <a:rPr lang="fr-FR" err="1"/>
              <a:t>Left</a:t>
            </a:r>
            <a:r>
              <a:rPr lang="fr-FR"/>
              <a:t> </a:t>
            </a:r>
            <a:r>
              <a:rPr lang="fr-FR" err="1"/>
              <a:t>side</a:t>
            </a:r>
            <a:r>
              <a:rPr lang="fr-FR"/>
              <a:t> </a:t>
            </a:r>
            <a:r>
              <a:rPr lang="fr-FR" err="1"/>
              <a:t>always</a:t>
            </a:r>
            <a:r>
              <a:rPr lang="fr-FR"/>
              <a:t> </a:t>
            </a:r>
            <a:r>
              <a:rPr lang="fr-FR" err="1"/>
              <a:t>centered</a:t>
            </a:r>
            <a:endParaRPr lang="fr-FR"/>
          </a:p>
        </p:txBody>
      </p:sp>
    </p:spTree>
    <p:extLst>
      <p:ext uri="{BB962C8B-B14F-4D97-AF65-F5344CB8AC3E}">
        <p14:creationId xmlns:p14="http://schemas.microsoft.com/office/powerpoint/2010/main" val="34460630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3997">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guide id="19" orient="horz" pos="21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mmary">
    <p:bg>
      <p:bgRef idx="1001">
        <a:schemeClr val="bg1"/>
      </p:bgRef>
    </p:bg>
    <p:spTree>
      <p:nvGrpSpPr>
        <p:cNvPr id="1" name=""/>
        <p:cNvGrpSpPr/>
        <p:nvPr/>
      </p:nvGrpSpPr>
      <p:grpSpPr>
        <a:xfrm>
          <a:off x="0" y="0"/>
          <a:ext cx="0" cy="0"/>
          <a:chOff x="0" y="0"/>
          <a:chExt cx="0" cy="0"/>
        </a:xfrm>
      </p:grpSpPr>
      <p:sp>
        <p:nvSpPr>
          <p:cNvPr id="11" name="Espace réservé pour une image  10">
            <a:extLst>
              <a:ext uri="{FF2B5EF4-FFF2-40B4-BE49-F238E27FC236}">
                <a16:creationId xmlns:a16="http://schemas.microsoft.com/office/drawing/2014/main" id="{196C23A2-8749-4200-93AE-4DDD9CAE87FB}"/>
              </a:ext>
            </a:extLst>
          </p:cNvPr>
          <p:cNvSpPr>
            <a:spLocks noGrp="1"/>
          </p:cNvSpPr>
          <p:nvPr>
            <p:ph type="pic" sz="quarter" idx="11"/>
          </p:nvPr>
        </p:nvSpPr>
        <p:spPr>
          <a:xfrm>
            <a:off x="0" y="0"/>
            <a:ext cx="9144000" cy="5143500"/>
          </a:xfrm>
        </p:spPr>
        <p:txBody>
          <a:bodyPr/>
          <a:lstStyle/>
          <a:p>
            <a:endParaRPr lang="fr-FR"/>
          </a:p>
        </p:txBody>
      </p:sp>
      <p:sp>
        <p:nvSpPr>
          <p:cNvPr id="3" name="Espace réservé du texte 2">
            <a:extLst>
              <a:ext uri="{FF2B5EF4-FFF2-40B4-BE49-F238E27FC236}">
                <a16:creationId xmlns:a16="http://schemas.microsoft.com/office/drawing/2014/main" id="{BE37CD4B-1431-445E-A582-A6CB60A578D2}"/>
              </a:ext>
            </a:extLst>
          </p:cNvPr>
          <p:cNvSpPr>
            <a:spLocks noGrp="1"/>
          </p:cNvSpPr>
          <p:nvPr>
            <p:ph type="body" sz="quarter" idx="12" hasCustomPrompt="1"/>
          </p:nvPr>
        </p:nvSpPr>
        <p:spPr>
          <a:xfrm>
            <a:off x="1385888" y="1387662"/>
            <a:ext cx="6372225" cy="279796"/>
          </a:xfrm>
        </p:spPr>
        <p:txBody>
          <a:bodyPr anchor="ctr">
            <a:normAutofit/>
          </a:bodyPr>
          <a:lstStyle>
            <a:lvl1pPr marL="0" indent="0" algn="ctr">
              <a:buNone/>
              <a:defRPr sz="1800" b="1" cap="all" baseline="0"/>
            </a:lvl1pPr>
          </a:lstStyle>
          <a:p>
            <a:pPr lvl="0"/>
            <a:r>
              <a:rPr lang="fr-FR" b="1"/>
              <a:t>Section </a:t>
            </a:r>
            <a:r>
              <a:rPr lang="fr-FR" b="1" err="1"/>
              <a:t>title</a:t>
            </a:r>
            <a:endParaRPr lang="fr-FR"/>
          </a:p>
        </p:txBody>
      </p:sp>
      <p:sp>
        <p:nvSpPr>
          <p:cNvPr id="4" name="Espace réservé du texte 3">
            <a:extLst>
              <a:ext uri="{FF2B5EF4-FFF2-40B4-BE49-F238E27FC236}">
                <a16:creationId xmlns:a16="http://schemas.microsoft.com/office/drawing/2014/main" id="{38A33E7E-1C22-4C56-9931-B352EFA1E0AE}"/>
              </a:ext>
            </a:extLst>
          </p:cNvPr>
          <p:cNvSpPr>
            <a:spLocks noGrp="1"/>
          </p:cNvSpPr>
          <p:nvPr>
            <p:ph type="body" sz="quarter" idx="13" hasCustomPrompt="1"/>
          </p:nvPr>
        </p:nvSpPr>
        <p:spPr>
          <a:xfrm>
            <a:off x="3545681" y="1193351"/>
            <a:ext cx="2052638" cy="194310"/>
          </a:xfrm>
        </p:spPr>
        <p:txBody>
          <a:bodyPr anchor="b">
            <a:normAutofit/>
          </a:bodyPr>
          <a:lstStyle>
            <a:lvl1pPr marL="0" indent="0" algn="ctr">
              <a:buNone/>
              <a:defRPr sz="825" cap="all" baseline="0"/>
            </a:lvl1pPr>
          </a:lstStyle>
          <a:p>
            <a:pPr lvl="0"/>
            <a:r>
              <a:rPr lang="fr-FR" sz="825" cap="all" baseline="0"/>
              <a:t>PART 1</a:t>
            </a:r>
            <a:endParaRPr lang="fr-FR"/>
          </a:p>
        </p:txBody>
      </p:sp>
      <p:sp>
        <p:nvSpPr>
          <p:cNvPr id="6" name="Espace réservé du texte 2">
            <a:extLst>
              <a:ext uri="{FF2B5EF4-FFF2-40B4-BE49-F238E27FC236}">
                <a16:creationId xmlns:a16="http://schemas.microsoft.com/office/drawing/2014/main" id="{3F8224E7-1AE4-4AC5-B461-587BF39602E2}"/>
              </a:ext>
            </a:extLst>
          </p:cNvPr>
          <p:cNvSpPr>
            <a:spLocks noGrp="1"/>
          </p:cNvSpPr>
          <p:nvPr>
            <p:ph type="body" sz="quarter" idx="14" hasCustomPrompt="1"/>
          </p:nvPr>
        </p:nvSpPr>
        <p:spPr>
          <a:xfrm>
            <a:off x="1385888" y="2056077"/>
            <a:ext cx="6372225" cy="279796"/>
          </a:xfrm>
        </p:spPr>
        <p:txBody>
          <a:bodyPr anchor="ctr">
            <a:normAutofit/>
          </a:bodyPr>
          <a:lstStyle>
            <a:lvl1pPr marL="0" indent="0" algn="ctr">
              <a:buNone/>
              <a:defRPr sz="1800" b="1" cap="all" baseline="0"/>
            </a:lvl1pPr>
          </a:lstStyle>
          <a:p>
            <a:pPr lvl="0"/>
            <a:r>
              <a:rPr lang="fr-FR" b="1"/>
              <a:t>Section </a:t>
            </a:r>
            <a:r>
              <a:rPr lang="fr-FR" b="1" err="1"/>
              <a:t>title</a:t>
            </a:r>
            <a:endParaRPr lang="fr-FR"/>
          </a:p>
        </p:txBody>
      </p:sp>
      <p:sp>
        <p:nvSpPr>
          <p:cNvPr id="7" name="Espace réservé du texte 3">
            <a:extLst>
              <a:ext uri="{FF2B5EF4-FFF2-40B4-BE49-F238E27FC236}">
                <a16:creationId xmlns:a16="http://schemas.microsoft.com/office/drawing/2014/main" id="{6849E6FD-7FAB-4059-A4F2-E4D29DD06FD8}"/>
              </a:ext>
            </a:extLst>
          </p:cNvPr>
          <p:cNvSpPr>
            <a:spLocks noGrp="1"/>
          </p:cNvSpPr>
          <p:nvPr>
            <p:ph type="body" sz="quarter" idx="15" hasCustomPrompt="1"/>
          </p:nvPr>
        </p:nvSpPr>
        <p:spPr>
          <a:xfrm>
            <a:off x="3545681" y="1861767"/>
            <a:ext cx="2052638" cy="194310"/>
          </a:xfrm>
        </p:spPr>
        <p:txBody>
          <a:bodyPr anchor="b">
            <a:normAutofit/>
          </a:bodyPr>
          <a:lstStyle>
            <a:lvl1pPr marL="0" indent="0" algn="ctr">
              <a:buNone/>
              <a:defRPr sz="825" cap="all" baseline="0"/>
            </a:lvl1pPr>
          </a:lstStyle>
          <a:p>
            <a:pPr lvl="0"/>
            <a:r>
              <a:rPr lang="fr-FR" sz="825" cap="all" baseline="0"/>
              <a:t>PART 2</a:t>
            </a:r>
            <a:endParaRPr lang="fr-FR"/>
          </a:p>
        </p:txBody>
      </p:sp>
      <p:sp>
        <p:nvSpPr>
          <p:cNvPr id="8" name="Espace réservé du texte 2">
            <a:extLst>
              <a:ext uri="{FF2B5EF4-FFF2-40B4-BE49-F238E27FC236}">
                <a16:creationId xmlns:a16="http://schemas.microsoft.com/office/drawing/2014/main" id="{7144C1BA-83E0-496E-BB56-4681DF3BFE25}"/>
              </a:ext>
            </a:extLst>
          </p:cNvPr>
          <p:cNvSpPr>
            <a:spLocks noGrp="1"/>
          </p:cNvSpPr>
          <p:nvPr>
            <p:ph type="body" sz="quarter" idx="16" hasCustomPrompt="1"/>
          </p:nvPr>
        </p:nvSpPr>
        <p:spPr>
          <a:xfrm>
            <a:off x="1385888" y="2724493"/>
            <a:ext cx="6372225" cy="279796"/>
          </a:xfrm>
        </p:spPr>
        <p:txBody>
          <a:bodyPr anchor="ctr">
            <a:normAutofit/>
          </a:bodyPr>
          <a:lstStyle>
            <a:lvl1pPr marL="0" indent="0" algn="ctr">
              <a:buNone/>
              <a:defRPr sz="1800" b="1" cap="all" baseline="0"/>
            </a:lvl1pPr>
          </a:lstStyle>
          <a:p>
            <a:pPr lvl="0"/>
            <a:r>
              <a:rPr lang="fr-FR" b="1"/>
              <a:t>Section </a:t>
            </a:r>
            <a:r>
              <a:rPr lang="fr-FR" b="1" err="1"/>
              <a:t>title</a:t>
            </a:r>
            <a:endParaRPr lang="fr-FR"/>
          </a:p>
        </p:txBody>
      </p:sp>
      <p:sp>
        <p:nvSpPr>
          <p:cNvPr id="10" name="Espace réservé du texte 3">
            <a:extLst>
              <a:ext uri="{FF2B5EF4-FFF2-40B4-BE49-F238E27FC236}">
                <a16:creationId xmlns:a16="http://schemas.microsoft.com/office/drawing/2014/main" id="{F3FFBD24-7362-40F4-A158-9FE9C9C7B013}"/>
              </a:ext>
            </a:extLst>
          </p:cNvPr>
          <p:cNvSpPr>
            <a:spLocks noGrp="1"/>
          </p:cNvSpPr>
          <p:nvPr>
            <p:ph type="body" sz="quarter" idx="17" hasCustomPrompt="1"/>
          </p:nvPr>
        </p:nvSpPr>
        <p:spPr>
          <a:xfrm>
            <a:off x="3545681" y="2530183"/>
            <a:ext cx="2052638" cy="194310"/>
          </a:xfrm>
        </p:spPr>
        <p:txBody>
          <a:bodyPr anchor="b">
            <a:normAutofit/>
          </a:bodyPr>
          <a:lstStyle>
            <a:lvl1pPr marL="0" indent="0" algn="ctr">
              <a:buNone/>
              <a:defRPr sz="825" cap="all" baseline="0"/>
            </a:lvl1pPr>
          </a:lstStyle>
          <a:p>
            <a:pPr lvl="0"/>
            <a:r>
              <a:rPr lang="fr-FR" sz="825" cap="all" baseline="0"/>
              <a:t>PART 3</a:t>
            </a:r>
            <a:endParaRPr lang="fr-FR"/>
          </a:p>
        </p:txBody>
      </p:sp>
      <p:sp>
        <p:nvSpPr>
          <p:cNvPr id="12" name="Espace réservé du texte 2">
            <a:extLst>
              <a:ext uri="{FF2B5EF4-FFF2-40B4-BE49-F238E27FC236}">
                <a16:creationId xmlns:a16="http://schemas.microsoft.com/office/drawing/2014/main" id="{6FA55ADE-4F51-48A9-88E0-BBD1AC71F4F6}"/>
              </a:ext>
            </a:extLst>
          </p:cNvPr>
          <p:cNvSpPr>
            <a:spLocks noGrp="1"/>
          </p:cNvSpPr>
          <p:nvPr>
            <p:ph type="body" sz="quarter" idx="18" hasCustomPrompt="1"/>
          </p:nvPr>
        </p:nvSpPr>
        <p:spPr>
          <a:xfrm>
            <a:off x="3545681" y="276225"/>
            <a:ext cx="2052638" cy="279796"/>
          </a:xfrm>
        </p:spPr>
        <p:txBody>
          <a:bodyPr anchor="ctr">
            <a:noAutofit/>
          </a:bodyPr>
          <a:lstStyle>
            <a:lvl1pPr marL="0" indent="0" algn="ctr">
              <a:buNone/>
              <a:defRPr sz="2400" b="1" cap="all" baseline="0"/>
            </a:lvl1pPr>
          </a:lstStyle>
          <a:p>
            <a:pPr lvl="0"/>
            <a:r>
              <a:rPr lang="fr-FR" b="1" err="1"/>
              <a:t>Summary</a:t>
            </a:r>
            <a:endParaRPr lang="fr-FR"/>
          </a:p>
        </p:txBody>
      </p:sp>
      <p:sp>
        <p:nvSpPr>
          <p:cNvPr id="13" name="Espace réservé du texte 2">
            <a:extLst>
              <a:ext uri="{FF2B5EF4-FFF2-40B4-BE49-F238E27FC236}">
                <a16:creationId xmlns:a16="http://schemas.microsoft.com/office/drawing/2014/main" id="{154BDAD4-E747-4D39-81C3-19A1E068C84B}"/>
              </a:ext>
            </a:extLst>
          </p:cNvPr>
          <p:cNvSpPr>
            <a:spLocks noGrp="1"/>
          </p:cNvSpPr>
          <p:nvPr>
            <p:ph type="body" sz="quarter" idx="19" hasCustomPrompt="1"/>
          </p:nvPr>
        </p:nvSpPr>
        <p:spPr>
          <a:xfrm>
            <a:off x="1385888" y="3392909"/>
            <a:ext cx="6372225" cy="279796"/>
          </a:xfrm>
        </p:spPr>
        <p:txBody>
          <a:bodyPr anchor="ctr">
            <a:normAutofit/>
          </a:bodyPr>
          <a:lstStyle>
            <a:lvl1pPr marL="0" indent="0" algn="ctr">
              <a:buNone/>
              <a:defRPr sz="1800" b="1" cap="all" baseline="0"/>
            </a:lvl1pPr>
          </a:lstStyle>
          <a:p>
            <a:pPr lvl="0"/>
            <a:r>
              <a:rPr lang="fr-FR" b="1"/>
              <a:t>Section </a:t>
            </a:r>
            <a:r>
              <a:rPr lang="fr-FR" b="1" err="1"/>
              <a:t>title</a:t>
            </a:r>
            <a:endParaRPr lang="fr-FR"/>
          </a:p>
        </p:txBody>
      </p:sp>
      <p:sp>
        <p:nvSpPr>
          <p:cNvPr id="14" name="Espace réservé du texte 3">
            <a:extLst>
              <a:ext uri="{FF2B5EF4-FFF2-40B4-BE49-F238E27FC236}">
                <a16:creationId xmlns:a16="http://schemas.microsoft.com/office/drawing/2014/main" id="{7060493C-35F1-4292-A1A9-B7FE69D6CA82}"/>
              </a:ext>
            </a:extLst>
          </p:cNvPr>
          <p:cNvSpPr>
            <a:spLocks noGrp="1"/>
          </p:cNvSpPr>
          <p:nvPr>
            <p:ph type="body" sz="quarter" idx="20" hasCustomPrompt="1"/>
          </p:nvPr>
        </p:nvSpPr>
        <p:spPr>
          <a:xfrm>
            <a:off x="3545681" y="3198599"/>
            <a:ext cx="2052638" cy="194310"/>
          </a:xfrm>
        </p:spPr>
        <p:txBody>
          <a:bodyPr anchor="b">
            <a:normAutofit/>
          </a:bodyPr>
          <a:lstStyle>
            <a:lvl1pPr marL="0" indent="0" algn="ctr">
              <a:buNone/>
              <a:defRPr sz="825" cap="all" baseline="0"/>
            </a:lvl1pPr>
          </a:lstStyle>
          <a:p>
            <a:pPr lvl="0"/>
            <a:r>
              <a:rPr lang="fr-FR" sz="825" cap="all" baseline="0"/>
              <a:t>PART 4</a:t>
            </a:r>
            <a:endParaRPr lang="fr-FR"/>
          </a:p>
        </p:txBody>
      </p:sp>
      <p:sp>
        <p:nvSpPr>
          <p:cNvPr id="15" name="Espace réservé du texte 2">
            <a:extLst>
              <a:ext uri="{FF2B5EF4-FFF2-40B4-BE49-F238E27FC236}">
                <a16:creationId xmlns:a16="http://schemas.microsoft.com/office/drawing/2014/main" id="{63C82D78-1A6B-4801-B38C-360C697148FF}"/>
              </a:ext>
            </a:extLst>
          </p:cNvPr>
          <p:cNvSpPr>
            <a:spLocks noGrp="1"/>
          </p:cNvSpPr>
          <p:nvPr>
            <p:ph type="body" sz="quarter" idx="21" hasCustomPrompt="1"/>
          </p:nvPr>
        </p:nvSpPr>
        <p:spPr>
          <a:xfrm>
            <a:off x="1385888" y="4061325"/>
            <a:ext cx="6372225" cy="279796"/>
          </a:xfrm>
        </p:spPr>
        <p:txBody>
          <a:bodyPr anchor="ctr">
            <a:normAutofit/>
          </a:bodyPr>
          <a:lstStyle>
            <a:lvl1pPr marL="0" indent="0" algn="ctr">
              <a:buNone/>
              <a:defRPr sz="1800" b="1" cap="all" baseline="0"/>
            </a:lvl1pPr>
          </a:lstStyle>
          <a:p>
            <a:pPr lvl="0"/>
            <a:r>
              <a:rPr lang="fr-FR" b="1"/>
              <a:t>Section </a:t>
            </a:r>
            <a:r>
              <a:rPr lang="fr-FR" b="1" err="1"/>
              <a:t>title</a:t>
            </a:r>
            <a:endParaRPr lang="fr-FR"/>
          </a:p>
        </p:txBody>
      </p:sp>
      <p:sp>
        <p:nvSpPr>
          <p:cNvPr id="16" name="Espace réservé du texte 3">
            <a:extLst>
              <a:ext uri="{FF2B5EF4-FFF2-40B4-BE49-F238E27FC236}">
                <a16:creationId xmlns:a16="http://schemas.microsoft.com/office/drawing/2014/main" id="{1FFCAD1F-A39C-4D56-8035-DAF3E4BC601F}"/>
              </a:ext>
            </a:extLst>
          </p:cNvPr>
          <p:cNvSpPr>
            <a:spLocks noGrp="1"/>
          </p:cNvSpPr>
          <p:nvPr>
            <p:ph type="body" sz="quarter" idx="22" hasCustomPrompt="1"/>
          </p:nvPr>
        </p:nvSpPr>
        <p:spPr>
          <a:xfrm>
            <a:off x="3545681" y="3867014"/>
            <a:ext cx="2052638" cy="194310"/>
          </a:xfrm>
        </p:spPr>
        <p:txBody>
          <a:bodyPr anchor="b">
            <a:normAutofit/>
          </a:bodyPr>
          <a:lstStyle>
            <a:lvl1pPr marL="0" indent="0" algn="ctr">
              <a:buNone/>
              <a:defRPr sz="825" cap="all" baseline="0"/>
            </a:lvl1pPr>
          </a:lstStyle>
          <a:p>
            <a:pPr lvl="0"/>
            <a:r>
              <a:rPr lang="fr-FR" sz="825" cap="all" baseline="0"/>
              <a:t>PART 5</a:t>
            </a:r>
            <a:endParaRPr lang="fr-FR"/>
          </a:p>
        </p:txBody>
      </p:sp>
    </p:spTree>
    <p:extLst>
      <p:ext uri="{BB962C8B-B14F-4D97-AF65-F5344CB8AC3E}">
        <p14:creationId xmlns:p14="http://schemas.microsoft.com/office/powerpoint/2010/main" val="247566542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3997">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guide id="19"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 Sentence 1">
    <p:bg>
      <p:bgRef idx="1001">
        <a:schemeClr val="bg1"/>
      </p:bgRef>
    </p:bg>
    <p:spTree>
      <p:nvGrpSpPr>
        <p:cNvPr id="1" name=""/>
        <p:cNvGrpSpPr/>
        <p:nvPr/>
      </p:nvGrpSpPr>
      <p:grpSpPr>
        <a:xfrm>
          <a:off x="0" y="0"/>
          <a:ext cx="0" cy="0"/>
          <a:chOff x="0" y="0"/>
          <a:chExt cx="0" cy="0"/>
        </a:xfrm>
      </p:grpSpPr>
      <p:sp>
        <p:nvSpPr>
          <p:cNvPr id="11" name="Espace réservé pour une image  10">
            <a:extLst>
              <a:ext uri="{FF2B5EF4-FFF2-40B4-BE49-F238E27FC236}">
                <a16:creationId xmlns:a16="http://schemas.microsoft.com/office/drawing/2014/main" id="{196C23A2-8749-4200-93AE-4DDD9CAE87FB}"/>
              </a:ext>
            </a:extLst>
          </p:cNvPr>
          <p:cNvSpPr>
            <a:spLocks noGrp="1"/>
          </p:cNvSpPr>
          <p:nvPr>
            <p:ph type="pic" sz="quarter" idx="11"/>
          </p:nvPr>
        </p:nvSpPr>
        <p:spPr>
          <a:xfrm>
            <a:off x="0" y="0"/>
            <a:ext cx="9144000" cy="5143500"/>
          </a:xfrm>
        </p:spPr>
        <p:txBody>
          <a:bodyPr/>
          <a:lstStyle/>
          <a:p>
            <a:endParaRPr lang="fr-FR"/>
          </a:p>
        </p:txBody>
      </p:sp>
      <p:sp>
        <p:nvSpPr>
          <p:cNvPr id="17" name="Title Text">
            <a:extLst>
              <a:ext uri="{FF2B5EF4-FFF2-40B4-BE49-F238E27FC236}">
                <a16:creationId xmlns:a16="http://schemas.microsoft.com/office/drawing/2014/main" id="{6749A58C-7FF8-45C8-B3F2-0D326F71BC2D}"/>
              </a:ext>
            </a:extLst>
          </p:cNvPr>
          <p:cNvSpPr txBox="1">
            <a:spLocks noGrp="1"/>
          </p:cNvSpPr>
          <p:nvPr>
            <p:ph type="title" hasCustomPrompt="1"/>
          </p:nvPr>
        </p:nvSpPr>
        <p:spPr>
          <a:xfrm>
            <a:off x="278607" y="603626"/>
            <a:ext cx="8586788" cy="3936249"/>
          </a:xfrm>
          <a:prstGeom prst="rect">
            <a:avLst/>
          </a:prstGeom>
        </p:spPr>
        <p:txBody>
          <a:bodyPr/>
          <a:lstStyle>
            <a:lvl1pPr algn="ctr">
              <a:lnSpc>
                <a:spcPct val="90000"/>
              </a:lnSpc>
              <a:defRPr sz="4500" cap="all" baseline="0">
                <a:solidFill>
                  <a:schemeClr val="tx2"/>
                </a:solidFill>
                <a:latin typeface="Ubisoft Sans" panose="02000504030000020004" pitchFamily="2" charset="0"/>
              </a:defRPr>
            </a:lvl1pPr>
          </a:lstStyle>
          <a:p>
            <a:r>
              <a:rPr lang="fr-FR"/>
              <a:t>One </a:t>
            </a:r>
            <a:r>
              <a:rPr lang="fr-FR" err="1"/>
              <a:t>idea</a:t>
            </a:r>
            <a:r>
              <a:rPr lang="fr-FR"/>
              <a:t>, one sentence.</a:t>
            </a:r>
            <a:endParaRPr/>
          </a:p>
        </p:txBody>
      </p:sp>
    </p:spTree>
    <p:extLst>
      <p:ext uri="{BB962C8B-B14F-4D97-AF65-F5344CB8AC3E}">
        <p14:creationId xmlns:p14="http://schemas.microsoft.com/office/powerpoint/2010/main" val="286417296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3997">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guide id="19" orient="horz"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e Sentence 2">
    <p:bg>
      <p:bgRef idx="1002">
        <a:schemeClr val="bg2"/>
      </p:bgRef>
    </p:bg>
    <p:spTree>
      <p:nvGrpSpPr>
        <p:cNvPr id="1" name=""/>
        <p:cNvGrpSpPr/>
        <p:nvPr/>
      </p:nvGrpSpPr>
      <p:grpSpPr>
        <a:xfrm>
          <a:off x="0" y="0"/>
          <a:ext cx="0" cy="0"/>
          <a:chOff x="0" y="0"/>
          <a:chExt cx="0" cy="0"/>
        </a:xfrm>
      </p:grpSpPr>
      <p:sp>
        <p:nvSpPr>
          <p:cNvPr id="17" name="Title Text">
            <a:extLst>
              <a:ext uri="{FF2B5EF4-FFF2-40B4-BE49-F238E27FC236}">
                <a16:creationId xmlns:a16="http://schemas.microsoft.com/office/drawing/2014/main" id="{6749A58C-7FF8-45C8-B3F2-0D326F71BC2D}"/>
              </a:ext>
            </a:extLst>
          </p:cNvPr>
          <p:cNvSpPr txBox="1">
            <a:spLocks noGrp="1"/>
          </p:cNvSpPr>
          <p:nvPr>
            <p:ph type="title" hasCustomPrompt="1"/>
          </p:nvPr>
        </p:nvSpPr>
        <p:spPr>
          <a:xfrm>
            <a:off x="278607" y="603626"/>
            <a:ext cx="8586788" cy="3936249"/>
          </a:xfrm>
          <a:prstGeom prst="rect">
            <a:avLst/>
          </a:prstGeom>
        </p:spPr>
        <p:txBody>
          <a:bodyPr>
            <a:normAutofit/>
          </a:bodyPr>
          <a:lstStyle>
            <a:lvl1pPr algn="ctr">
              <a:lnSpc>
                <a:spcPct val="90000"/>
              </a:lnSpc>
              <a:defRPr sz="9000" cap="all" baseline="0">
                <a:solidFill>
                  <a:schemeClr val="tx2"/>
                </a:solidFill>
                <a:latin typeface="Ubisoft Sans" panose="02000504030000020004" pitchFamily="2" charset="0"/>
              </a:defRPr>
            </a:lvl1pPr>
          </a:lstStyle>
          <a:p>
            <a:r>
              <a:rPr lang="fr-FR"/>
              <a:t>One big </a:t>
            </a:r>
            <a:r>
              <a:rPr lang="fr-FR" err="1"/>
              <a:t>Idea</a:t>
            </a:r>
            <a:endParaRPr/>
          </a:p>
        </p:txBody>
      </p:sp>
    </p:spTree>
    <p:extLst>
      <p:ext uri="{BB962C8B-B14F-4D97-AF65-F5344CB8AC3E}">
        <p14:creationId xmlns:p14="http://schemas.microsoft.com/office/powerpoint/2010/main" val="153744524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3997">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guide id="19" orient="horz" pos="216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p:bg>
      <p:bgRef idx="1001">
        <a:schemeClr val="bg1"/>
      </p:bgRef>
    </p:bg>
    <p:spTree>
      <p:nvGrpSpPr>
        <p:cNvPr id="1" name=""/>
        <p:cNvGrpSpPr/>
        <p:nvPr/>
      </p:nvGrpSpPr>
      <p:grpSpPr>
        <a:xfrm>
          <a:off x="0" y="0"/>
          <a:ext cx="0" cy="0"/>
          <a:chOff x="0" y="0"/>
          <a:chExt cx="0" cy="0"/>
        </a:xfrm>
      </p:grpSpPr>
      <p:sp>
        <p:nvSpPr>
          <p:cNvPr id="11" name="Espace réservé pour une image  10">
            <a:extLst>
              <a:ext uri="{FF2B5EF4-FFF2-40B4-BE49-F238E27FC236}">
                <a16:creationId xmlns:a16="http://schemas.microsoft.com/office/drawing/2014/main" id="{196C23A2-8749-4200-93AE-4DDD9CAE87FB}"/>
              </a:ext>
            </a:extLst>
          </p:cNvPr>
          <p:cNvSpPr>
            <a:spLocks noGrp="1"/>
          </p:cNvSpPr>
          <p:nvPr>
            <p:ph type="pic" sz="quarter" idx="11"/>
          </p:nvPr>
        </p:nvSpPr>
        <p:spPr>
          <a:xfrm>
            <a:off x="0" y="0"/>
            <a:ext cx="9144000" cy="5143500"/>
          </a:xfrm>
        </p:spPr>
        <p:txBody>
          <a:bodyPr/>
          <a:lstStyle/>
          <a:p>
            <a:endParaRPr lang="fr-FR"/>
          </a:p>
        </p:txBody>
      </p:sp>
      <p:sp>
        <p:nvSpPr>
          <p:cNvPr id="17" name="Title Text">
            <a:extLst>
              <a:ext uri="{FF2B5EF4-FFF2-40B4-BE49-F238E27FC236}">
                <a16:creationId xmlns:a16="http://schemas.microsoft.com/office/drawing/2014/main" id="{6749A58C-7FF8-45C8-B3F2-0D326F71BC2D}"/>
              </a:ext>
            </a:extLst>
          </p:cNvPr>
          <p:cNvSpPr txBox="1">
            <a:spLocks noGrp="1"/>
          </p:cNvSpPr>
          <p:nvPr>
            <p:ph type="title" hasCustomPrompt="1"/>
          </p:nvPr>
        </p:nvSpPr>
        <p:spPr>
          <a:xfrm>
            <a:off x="1223963" y="1789588"/>
            <a:ext cx="6696075" cy="1206266"/>
          </a:xfrm>
          <a:prstGeom prst="rect">
            <a:avLst/>
          </a:prstGeom>
        </p:spPr>
        <p:txBody>
          <a:bodyPr>
            <a:noAutofit/>
          </a:bodyPr>
          <a:lstStyle>
            <a:lvl1pPr algn="ctr">
              <a:lnSpc>
                <a:spcPct val="90000"/>
              </a:lnSpc>
              <a:defRPr sz="1500" cap="none" baseline="0">
                <a:solidFill>
                  <a:schemeClr val="tx1"/>
                </a:solidFill>
                <a:latin typeface="Ubisoft Sans" panose="02000504030000020004" pitchFamily="2" charset="0"/>
              </a:defRPr>
            </a:lvl1pPr>
          </a:lstStyle>
          <a:p>
            <a:r>
              <a:rPr lang="fr-FR"/>
              <a:t>“Lorem ipsum </a:t>
            </a:r>
            <a:r>
              <a:rPr lang="fr-FR" err="1"/>
              <a:t>dolor</a:t>
            </a:r>
            <a:r>
              <a:rPr lang="fr-FR"/>
              <a:t> </a:t>
            </a:r>
            <a:r>
              <a:rPr lang="fr-FR" err="1"/>
              <a:t>sit</a:t>
            </a:r>
            <a:r>
              <a:rPr lang="fr-FR"/>
              <a:t> </a:t>
            </a:r>
            <a:r>
              <a:rPr lang="fr-FR" err="1"/>
              <a:t>amet</a:t>
            </a:r>
            <a:r>
              <a:rPr lang="fr-FR"/>
              <a:t>, </a:t>
            </a:r>
            <a:r>
              <a:rPr lang="fr-FR" err="1"/>
              <a:t>consectetur</a:t>
            </a:r>
            <a:r>
              <a:rPr lang="fr-FR"/>
              <a:t> </a:t>
            </a:r>
            <a:r>
              <a:rPr lang="fr-FR" err="1"/>
              <a:t>adipiscing</a:t>
            </a:r>
            <a:r>
              <a:rPr lang="fr-FR"/>
              <a:t> </a:t>
            </a:r>
            <a:r>
              <a:rPr lang="fr-FR" err="1"/>
              <a:t>elit</a:t>
            </a:r>
            <a:r>
              <a:rPr lang="fr-FR"/>
              <a:t>. </a:t>
            </a:r>
            <a:r>
              <a:rPr lang="fr-FR" err="1"/>
              <a:t>Etiam</a:t>
            </a:r>
            <a:r>
              <a:rPr lang="fr-FR"/>
              <a:t> vitae </a:t>
            </a:r>
            <a:r>
              <a:rPr lang="fr-FR" err="1"/>
              <a:t>posuere</a:t>
            </a:r>
            <a:r>
              <a:rPr lang="fr-FR"/>
              <a:t> </a:t>
            </a:r>
            <a:r>
              <a:rPr lang="fr-FR" err="1"/>
              <a:t>nibh</a:t>
            </a:r>
            <a:r>
              <a:rPr lang="fr-FR"/>
              <a:t>. </a:t>
            </a:r>
            <a:r>
              <a:rPr lang="fr-FR" err="1"/>
              <a:t>Donec</a:t>
            </a:r>
            <a:r>
              <a:rPr lang="fr-FR"/>
              <a:t> </a:t>
            </a:r>
            <a:r>
              <a:rPr lang="fr-FR" err="1"/>
              <a:t>velit</a:t>
            </a:r>
            <a:r>
              <a:rPr lang="fr-FR"/>
              <a:t> erat, </a:t>
            </a:r>
            <a:r>
              <a:rPr lang="fr-FR" err="1"/>
              <a:t>condimentum</a:t>
            </a:r>
            <a:r>
              <a:rPr lang="fr-FR"/>
              <a:t> non </a:t>
            </a:r>
            <a:r>
              <a:rPr lang="fr-FR" err="1"/>
              <a:t>augue</a:t>
            </a:r>
            <a:r>
              <a:rPr lang="fr-FR"/>
              <a:t> et, </a:t>
            </a:r>
            <a:r>
              <a:rPr lang="fr-FR" err="1"/>
              <a:t>scelerisque</a:t>
            </a:r>
            <a:r>
              <a:rPr lang="fr-FR"/>
              <a:t> </a:t>
            </a:r>
            <a:r>
              <a:rPr lang="fr-FR" err="1"/>
              <a:t>ornare</a:t>
            </a:r>
            <a:r>
              <a:rPr lang="fr-FR"/>
              <a:t> </a:t>
            </a:r>
            <a:r>
              <a:rPr lang="fr-FR" err="1"/>
              <a:t>elit</a:t>
            </a:r>
            <a:r>
              <a:rPr lang="fr-FR"/>
              <a:t>. </a:t>
            </a:r>
            <a:r>
              <a:rPr lang="fr-FR" err="1"/>
              <a:t>Fusce</a:t>
            </a:r>
            <a:r>
              <a:rPr lang="fr-FR"/>
              <a:t> </a:t>
            </a:r>
            <a:r>
              <a:rPr lang="fr-FR" err="1"/>
              <a:t>leo</a:t>
            </a:r>
            <a:r>
              <a:rPr lang="fr-FR"/>
              <a:t> </a:t>
            </a:r>
            <a:r>
              <a:rPr lang="fr-FR" err="1"/>
              <a:t>felis</a:t>
            </a:r>
            <a:r>
              <a:rPr lang="fr-FR"/>
              <a:t>, </a:t>
            </a:r>
            <a:r>
              <a:rPr lang="fr-FR" err="1"/>
              <a:t>malesuada</a:t>
            </a:r>
            <a:r>
              <a:rPr lang="fr-FR"/>
              <a:t> eu </a:t>
            </a:r>
            <a:r>
              <a:rPr lang="fr-FR" err="1"/>
              <a:t>aliquet</a:t>
            </a:r>
            <a:r>
              <a:rPr lang="fr-FR"/>
              <a:t> vitae, </a:t>
            </a:r>
            <a:r>
              <a:rPr lang="fr-FR" err="1"/>
              <a:t>imperdiet</a:t>
            </a:r>
            <a:r>
              <a:rPr lang="fr-FR"/>
              <a:t> </a:t>
            </a:r>
            <a:r>
              <a:rPr lang="fr-FR" err="1"/>
              <a:t>quis</a:t>
            </a:r>
            <a:r>
              <a:rPr lang="fr-FR"/>
              <a:t>.”</a:t>
            </a:r>
            <a:br>
              <a:rPr lang="fr-FR"/>
            </a:br>
            <a:endParaRPr lang="fr-FR"/>
          </a:p>
        </p:txBody>
      </p:sp>
      <p:sp>
        <p:nvSpPr>
          <p:cNvPr id="3" name="Espace réservé du texte 2">
            <a:extLst>
              <a:ext uri="{FF2B5EF4-FFF2-40B4-BE49-F238E27FC236}">
                <a16:creationId xmlns:a16="http://schemas.microsoft.com/office/drawing/2014/main" id="{2C374E27-40CE-4721-BB4A-45D4613EB1AF}"/>
              </a:ext>
            </a:extLst>
          </p:cNvPr>
          <p:cNvSpPr>
            <a:spLocks noGrp="1"/>
          </p:cNvSpPr>
          <p:nvPr>
            <p:ph type="body" sz="quarter" idx="12" hasCustomPrompt="1"/>
          </p:nvPr>
        </p:nvSpPr>
        <p:spPr>
          <a:xfrm>
            <a:off x="3545681" y="2995855"/>
            <a:ext cx="2052638" cy="335756"/>
          </a:xfrm>
        </p:spPr>
        <p:txBody>
          <a:bodyPr>
            <a:noAutofit/>
          </a:bodyPr>
          <a:lstStyle>
            <a:lvl1pPr marL="0" indent="0" algn="ctr">
              <a:buNone/>
              <a:defRPr sz="1500" b="1"/>
            </a:lvl1pPr>
          </a:lstStyle>
          <a:p>
            <a:pPr lvl="0"/>
            <a:r>
              <a:rPr lang="fr-FR" sz="1500" b="1"/>
              <a:t>Ezio </a:t>
            </a:r>
            <a:r>
              <a:rPr lang="fr-FR" sz="1500" b="1" err="1"/>
              <a:t>Auditore</a:t>
            </a:r>
            <a:r>
              <a:rPr lang="fr-FR" sz="1500" b="1"/>
              <a:t> - 2022</a:t>
            </a:r>
            <a:endParaRPr lang="fr-FR"/>
          </a:p>
        </p:txBody>
      </p:sp>
    </p:spTree>
    <p:extLst>
      <p:ext uri="{BB962C8B-B14F-4D97-AF65-F5344CB8AC3E}">
        <p14:creationId xmlns:p14="http://schemas.microsoft.com/office/powerpoint/2010/main" val="224921923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3997">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guide id="19" orient="horz" pos="216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am (1 person)">
    <p:bg>
      <p:bgRef idx="1001">
        <a:schemeClr val="bg1"/>
      </p:bgRef>
    </p:bg>
    <p:spTree>
      <p:nvGrpSpPr>
        <p:cNvPr id="1" name=""/>
        <p:cNvGrpSpPr/>
        <p:nvPr/>
      </p:nvGrpSpPr>
      <p:grpSpPr>
        <a:xfrm>
          <a:off x="0" y="0"/>
          <a:ext cx="0" cy="0"/>
          <a:chOff x="0" y="0"/>
          <a:chExt cx="0" cy="0"/>
        </a:xfrm>
      </p:grpSpPr>
      <p:sp>
        <p:nvSpPr>
          <p:cNvPr id="7" name="Espace réservé pour une image  6">
            <a:extLst>
              <a:ext uri="{FF2B5EF4-FFF2-40B4-BE49-F238E27FC236}">
                <a16:creationId xmlns:a16="http://schemas.microsoft.com/office/drawing/2014/main" id="{C16E0548-5862-41AC-BBC0-8119D9A1EDF0}"/>
              </a:ext>
            </a:extLst>
          </p:cNvPr>
          <p:cNvSpPr>
            <a:spLocks noGrp="1"/>
          </p:cNvSpPr>
          <p:nvPr>
            <p:ph type="pic" sz="quarter" idx="15"/>
          </p:nvPr>
        </p:nvSpPr>
        <p:spPr>
          <a:xfrm>
            <a:off x="4491037" y="0"/>
            <a:ext cx="4652963" cy="5143500"/>
          </a:xfrm>
          <a:solidFill>
            <a:schemeClr val="tx1"/>
          </a:solidFill>
        </p:spPr>
        <p:txBody>
          <a:bodyPr/>
          <a:lstStyle/>
          <a:p>
            <a:endParaRPr lang="fr-FR"/>
          </a:p>
        </p:txBody>
      </p:sp>
      <p:sp>
        <p:nvSpPr>
          <p:cNvPr id="10" name="Espace réservé du texte 9">
            <a:extLst>
              <a:ext uri="{FF2B5EF4-FFF2-40B4-BE49-F238E27FC236}">
                <a16:creationId xmlns:a16="http://schemas.microsoft.com/office/drawing/2014/main" id="{64DC86AE-3F54-4415-850B-7A7529E19430}"/>
              </a:ext>
            </a:extLst>
          </p:cNvPr>
          <p:cNvSpPr>
            <a:spLocks noGrp="1"/>
          </p:cNvSpPr>
          <p:nvPr>
            <p:ph type="body" sz="quarter" idx="13" hasCustomPrompt="1"/>
          </p:nvPr>
        </p:nvSpPr>
        <p:spPr>
          <a:xfrm>
            <a:off x="4652962" y="1582511"/>
            <a:ext cx="4212431" cy="404636"/>
          </a:xfrm>
        </p:spPr>
        <p:txBody>
          <a:bodyPr>
            <a:normAutofit/>
          </a:bodyPr>
          <a:lstStyle>
            <a:lvl1pPr marL="0" indent="0" algn="ctr">
              <a:buNone/>
              <a:defRPr sz="2400" b="1" cap="all" baseline="0">
                <a:solidFill>
                  <a:schemeClr val="bg1"/>
                </a:solidFill>
              </a:defRPr>
            </a:lvl1pPr>
          </a:lstStyle>
          <a:p>
            <a:pPr lvl="0"/>
            <a:r>
              <a:rPr lang="fr-FR" b="1"/>
              <a:t>Name </a:t>
            </a:r>
            <a:r>
              <a:rPr lang="fr-FR" b="1" err="1"/>
              <a:t>Here</a:t>
            </a:r>
            <a:endParaRPr lang="fr-FR"/>
          </a:p>
        </p:txBody>
      </p:sp>
      <p:sp>
        <p:nvSpPr>
          <p:cNvPr id="4" name="Espace réservé pour une image  3">
            <a:extLst>
              <a:ext uri="{FF2B5EF4-FFF2-40B4-BE49-F238E27FC236}">
                <a16:creationId xmlns:a16="http://schemas.microsoft.com/office/drawing/2014/main" id="{3029FBD0-FE0A-41BC-828E-954AB29BCA71}"/>
              </a:ext>
            </a:extLst>
          </p:cNvPr>
          <p:cNvSpPr>
            <a:spLocks noGrp="1"/>
          </p:cNvSpPr>
          <p:nvPr>
            <p:ph type="pic" sz="quarter" idx="14"/>
          </p:nvPr>
        </p:nvSpPr>
        <p:spPr>
          <a:xfrm>
            <a:off x="0" y="0"/>
            <a:ext cx="4491038" cy="5143500"/>
          </a:xfrm>
        </p:spPr>
        <p:txBody>
          <a:bodyPr/>
          <a:lstStyle/>
          <a:p>
            <a:endParaRPr lang="fr-FR"/>
          </a:p>
        </p:txBody>
      </p:sp>
      <p:sp>
        <p:nvSpPr>
          <p:cNvPr id="9" name="Espace réservé du texte 8">
            <a:extLst>
              <a:ext uri="{FF2B5EF4-FFF2-40B4-BE49-F238E27FC236}">
                <a16:creationId xmlns:a16="http://schemas.microsoft.com/office/drawing/2014/main" id="{B940A872-65BA-4ED6-BD57-C44E581268A2}"/>
              </a:ext>
            </a:extLst>
          </p:cNvPr>
          <p:cNvSpPr>
            <a:spLocks noGrp="1"/>
          </p:cNvSpPr>
          <p:nvPr>
            <p:ph type="body" sz="quarter" idx="16" hasCustomPrompt="1"/>
          </p:nvPr>
        </p:nvSpPr>
        <p:spPr>
          <a:xfrm>
            <a:off x="4652963" y="1987663"/>
            <a:ext cx="4212431" cy="445294"/>
          </a:xfrm>
        </p:spPr>
        <p:txBody>
          <a:bodyPr>
            <a:noAutofit/>
          </a:bodyPr>
          <a:lstStyle>
            <a:lvl1pPr marL="0" indent="0" algn="ctr">
              <a:spcBef>
                <a:spcPts val="0"/>
              </a:spcBef>
              <a:buNone/>
              <a:defRPr sz="1200">
                <a:solidFill>
                  <a:schemeClr val="bg1"/>
                </a:solidFill>
              </a:defRPr>
            </a:lvl1pPr>
            <a:lvl2pPr marL="342900" indent="0">
              <a:buNone/>
              <a:defRPr sz="1200">
                <a:solidFill>
                  <a:schemeClr val="bg1"/>
                </a:solidFill>
              </a:defRPr>
            </a:lvl2pPr>
            <a:lvl3pPr marL="685800" indent="0">
              <a:buNone/>
              <a:defRPr sz="1200">
                <a:solidFill>
                  <a:schemeClr val="bg1"/>
                </a:solidFill>
              </a:defRPr>
            </a:lvl3pPr>
            <a:lvl4pPr marL="1028700" indent="0">
              <a:buNone/>
              <a:defRPr sz="1200">
                <a:solidFill>
                  <a:schemeClr val="bg1"/>
                </a:solidFill>
              </a:defRPr>
            </a:lvl4pPr>
            <a:lvl5pPr marL="1371600" indent="0">
              <a:buNone/>
              <a:defRPr sz="1200">
                <a:solidFill>
                  <a:schemeClr val="bg1"/>
                </a:solidFill>
              </a:defRPr>
            </a:lvl5pPr>
          </a:lstStyle>
          <a:p>
            <a:pPr lvl="0"/>
            <a:r>
              <a:rPr lang="fr-FR"/>
              <a:t>Job </a:t>
            </a:r>
            <a:r>
              <a:rPr lang="fr-FR" err="1"/>
              <a:t>title</a:t>
            </a:r>
            <a:r>
              <a:rPr lang="fr-FR"/>
              <a:t> </a:t>
            </a:r>
          </a:p>
          <a:p>
            <a:pPr lvl="0"/>
            <a:r>
              <a:rPr lang="fr-FR"/>
              <a:t>&amp; Location</a:t>
            </a:r>
          </a:p>
        </p:txBody>
      </p:sp>
      <p:sp>
        <p:nvSpPr>
          <p:cNvPr id="18" name="Espace réservé du texte 17">
            <a:extLst>
              <a:ext uri="{FF2B5EF4-FFF2-40B4-BE49-F238E27FC236}">
                <a16:creationId xmlns:a16="http://schemas.microsoft.com/office/drawing/2014/main" id="{0D4D65B1-47A5-46C3-8F0C-A32BCCBB1A64}"/>
              </a:ext>
            </a:extLst>
          </p:cNvPr>
          <p:cNvSpPr>
            <a:spLocks noGrp="1"/>
          </p:cNvSpPr>
          <p:nvPr>
            <p:ph type="body" sz="quarter" idx="17" hasCustomPrompt="1"/>
          </p:nvPr>
        </p:nvSpPr>
        <p:spPr>
          <a:xfrm>
            <a:off x="5598319" y="2711054"/>
            <a:ext cx="2321719" cy="1539478"/>
          </a:xfrm>
        </p:spPr>
        <p:txBody>
          <a:bodyPr>
            <a:normAutofit/>
          </a:bodyPr>
          <a:lstStyle>
            <a:lvl1pPr marL="0" indent="0" algn="ctr">
              <a:lnSpc>
                <a:spcPct val="100000"/>
              </a:lnSpc>
              <a:spcBef>
                <a:spcPts val="0"/>
              </a:spcBef>
              <a:buNone/>
              <a:defRPr sz="1050">
                <a:solidFill>
                  <a:schemeClr val="bg1"/>
                </a:solidFill>
              </a:defRPr>
            </a:lvl1pPr>
          </a:lstStyle>
          <a:p>
            <a:pPr lvl="0"/>
            <a:r>
              <a:rPr lang="fr-FR"/>
              <a:t>Lorem ipsum </a:t>
            </a:r>
            <a:r>
              <a:rPr lang="fr-FR" err="1"/>
              <a:t>dolor</a:t>
            </a:r>
            <a:r>
              <a:rPr lang="fr-FR"/>
              <a:t> </a:t>
            </a:r>
            <a:r>
              <a:rPr lang="fr-FR" err="1"/>
              <a:t>sit</a:t>
            </a:r>
            <a:r>
              <a:rPr lang="fr-FR"/>
              <a:t> </a:t>
            </a:r>
            <a:r>
              <a:rPr lang="fr-FR" err="1"/>
              <a:t>amet</a:t>
            </a:r>
            <a:r>
              <a:rPr lang="fr-FR"/>
              <a:t>, </a:t>
            </a:r>
            <a:r>
              <a:rPr lang="fr-FR" err="1"/>
              <a:t>consectetur</a:t>
            </a:r>
            <a:r>
              <a:rPr lang="fr-FR"/>
              <a:t> </a:t>
            </a:r>
            <a:r>
              <a:rPr lang="fr-FR" err="1"/>
              <a:t>adipiscing</a:t>
            </a:r>
            <a:r>
              <a:rPr lang="fr-FR"/>
              <a:t> </a:t>
            </a:r>
            <a:r>
              <a:rPr lang="fr-FR" err="1"/>
              <a:t>elit</a:t>
            </a:r>
            <a:r>
              <a:rPr lang="fr-FR"/>
              <a:t>. Sed </a:t>
            </a:r>
            <a:r>
              <a:rPr lang="fr-FR" err="1"/>
              <a:t>condimentum</a:t>
            </a:r>
            <a:r>
              <a:rPr lang="fr-FR"/>
              <a:t> </a:t>
            </a:r>
            <a:r>
              <a:rPr lang="fr-FR" err="1"/>
              <a:t>dignissim</a:t>
            </a:r>
            <a:r>
              <a:rPr lang="fr-FR"/>
              <a:t> </a:t>
            </a:r>
            <a:r>
              <a:rPr lang="fr-FR" err="1"/>
              <a:t>tellus</a:t>
            </a:r>
            <a:r>
              <a:rPr lang="fr-FR"/>
              <a:t> </a:t>
            </a:r>
            <a:r>
              <a:rPr lang="fr-FR" err="1"/>
              <a:t>vel</a:t>
            </a:r>
            <a:r>
              <a:rPr lang="fr-FR"/>
              <a:t> </a:t>
            </a:r>
            <a:r>
              <a:rPr lang="fr-FR" err="1"/>
              <a:t>hendrerit</a:t>
            </a:r>
            <a:r>
              <a:rPr lang="fr-FR"/>
              <a:t>. </a:t>
            </a:r>
            <a:r>
              <a:rPr lang="fr-FR" err="1"/>
              <a:t>Pellentesque</a:t>
            </a:r>
            <a:r>
              <a:rPr lang="fr-FR"/>
              <a:t> </a:t>
            </a:r>
            <a:r>
              <a:rPr lang="fr-FR" err="1"/>
              <a:t>accumsan</a:t>
            </a:r>
            <a:r>
              <a:rPr lang="fr-FR"/>
              <a:t> </a:t>
            </a:r>
            <a:r>
              <a:rPr lang="fr-FR" err="1"/>
              <a:t>iaculis</a:t>
            </a:r>
            <a:r>
              <a:rPr lang="fr-FR"/>
              <a:t> </a:t>
            </a:r>
            <a:r>
              <a:rPr lang="fr-FR" err="1"/>
              <a:t>tortor</a:t>
            </a:r>
            <a:r>
              <a:rPr lang="fr-FR"/>
              <a:t>, </a:t>
            </a:r>
            <a:r>
              <a:rPr lang="fr-FR" err="1"/>
              <a:t>sed</a:t>
            </a:r>
            <a:r>
              <a:rPr lang="fr-FR"/>
              <a:t> semper libero.</a:t>
            </a:r>
          </a:p>
        </p:txBody>
      </p:sp>
    </p:spTree>
    <p:extLst>
      <p:ext uri="{BB962C8B-B14F-4D97-AF65-F5344CB8AC3E}">
        <p14:creationId xmlns:p14="http://schemas.microsoft.com/office/powerpoint/2010/main" val="333665657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3997">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guide id="19" orient="horz" pos="21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am (3 people)">
    <p:bg>
      <p:bgRef idx="1001">
        <a:schemeClr val="bg1"/>
      </p:bgRef>
    </p:bg>
    <p:spTree>
      <p:nvGrpSpPr>
        <p:cNvPr id="1" name=""/>
        <p:cNvGrpSpPr/>
        <p:nvPr/>
      </p:nvGrpSpPr>
      <p:grpSpPr>
        <a:xfrm>
          <a:off x="0" y="0"/>
          <a:ext cx="0" cy="0"/>
          <a:chOff x="0" y="0"/>
          <a:chExt cx="0" cy="0"/>
        </a:xfrm>
      </p:grpSpPr>
      <p:sp>
        <p:nvSpPr>
          <p:cNvPr id="4" name="Espace réservé pour une image  3">
            <a:extLst>
              <a:ext uri="{FF2B5EF4-FFF2-40B4-BE49-F238E27FC236}">
                <a16:creationId xmlns:a16="http://schemas.microsoft.com/office/drawing/2014/main" id="{0DEDE23C-557E-4567-8B8F-ECF856454506}"/>
              </a:ext>
            </a:extLst>
          </p:cNvPr>
          <p:cNvSpPr>
            <a:spLocks noGrp="1"/>
          </p:cNvSpPr>
          <p:nvPr>
            <p:ph type="pic" sz="quarter" idx="10"/>
          </p:nvPr>
        </p:nvSpPr>
        <p:spPr>
          <a:xfrm>
            <a:off x="1385887" y="1388963"/>
            <a:ext cx="2025254" cy="2025253"/>
          </a:xfrm>
          <a:prstGeom prst="roundRect">
            <a:avLst>
              <a:gd name="adj" fmla="val 2409"/>
            </a:avLst>
          </a:prstGeom>
        </p:spPr>
        <p:txBody>
          <a:bodyPr/>
          <a:lstStyle/>
          <a:p>
            <a:endParaRPr lang="fr-FR"/>
          </a:p>
        </p:txBody>
      </p:sp>
      <p:sp>
        <p:nvSpPr>
          <p:cNvPr id="7" name="Espace réservé pour une image  3">
            <a:extLst>
              <a:ext uri="{FF2B5EF4-FFF2-40B4-BE49-F238E27FC236}">
                <a16:creationId xmlns:a16="http://schemas.microsoft.com/office/drawing/2014/main" id="{F19C7659-8BCF-40F1-8F79-C1CFB1D49146}"/>
              </a:ext>
            </a:extLst>
          </p:cNvPr>
          <p:cNvSpPr>
            <a:spLocks noGrp="1"/>
          </p:cNvSpPr>
          <p:nvPr>
            <p:ph type="pic" sz="quarter" idx="11"/>
          </p:nvPr>
        </p:nvSpPr>
        <p:spPr>
          <a:xfrm>
            <a:off x="3545682" y="1388962"/>
            <a:ext cx="2047481" cy="2025253"/>
          </a:xfrm>
          <a:prstGeom prst="roundRect">
            <a:avLst>
              <a:gd name="adj" fmla="val 2409"/>
            </a:avLst>
          </a:prstGeom>
        </p:spPr>
        <p:txBody>
          <a:bodyPr/>
          <a:lstStyle/>
          <a:p>
            <a:endParaRPr lang="fr-FR"/>
          </a:p>
        </p:txBody>
      </p:sp>
      <p:sp>
        <p:nvSpPr>
          <p:cNvPr id="8" name="Espace réservé pour une image  3">
            <a:extLst>
              <a:ext uri="{FF2B5EF4-FFF2-40B4-BE49-F238E27FC236}">
                <a16:creationId xmlns:a16="http://schemas.microsoft.com/office/drawing/2014/main" id="{8541140C-ADC8-4BC5-ADD7-AA44C3793DCA}"/>
              </a:ext>
            </a:extLst>
          </p:cNvPr>
          <p:cNvSpPr>
            <a:spLocks noGrp="1"/>
          </p:cNvSpPr>
          <p:nvPr>
            <p:ph type="pic" sz="quarter" idx="12"/>
          </p:nvPr>
        </p:nvSpPr>
        <p:spPr>
          <a:xfrm>
            <a:off x="5732860" y="1388963"/>
            <a:ext cx="2025254" cy="2025253"/>
          </a:xfrm>
          <a:prstGeom prst="roundRect">
            <a:avLst>
              <a:gd name="adj" fmla="val 2409"/>
            </a:avLst>
          </a:prstGeom>
        </p:spPr>
        <p:txBody>
          <a:bodyPr/>
          <a:lstStyle/>
          <a:p>
            <a:endParaRPr lang="fr-FR"/>
          </a:p>
        </p:txBody>
      </p:sp>
      <p:sp>
        <p:nvSpPr>
          <p:cNvPr id="10" name="Espace réservé du texte 9">
            <a:extLst>
              <a:ext uri="{FF2B5EF4-FFF2-40B4-BE49-F238E27FC236}">
                <a16:creationId xmlns:a16="http://schemas.microsoft.com/office/drawing/2014/main" id="{64DC86AE-3F54-4415-850B-7A7529E19430}"/>
              </a:ext>
            </a:extLst>
          </p:cNvPr>
          <p:cNvSpPr>
            <a:spLocks noGrp="1"/>
          </p:cNvSpPr>
          <p:nvPr>
            <p:ph type="body" sz="quarter" idx="13" hasCustomPrompt="1"/>
          </p:nvPr>
        </p:nvSpPr>
        <p:spPr>
          <a:xfrm>
            <a:off x="1385888" y="276226"/>
            <a:ext cx="6372225" cy="404636"/>
          </a:xfrm>
        </p:spPr>
        <p:txBody>
          <a:bodyPr>
            <a:normAutofit/>
          </a:bodyPr>
          <a:lstStyle>
            <a:lvl1pPr marL="0" indent="0" algn="ctr">
              <a:spcBef>
                <a:spcPts val="0"/>
              </a:spcBef>
              <a:buNone/>
              <a:defRPr sz="2400" b="1" cap="all" baseline="0">
                <a:solidFill>
                  <a:schemeClr val="tx1"/>
                </a:solidFill>
              </a:defRPr>
            </a:lvl1pPr>
          </a:lstStyle>
          <a:p>
            <a:pPr lvl="0"/>
            <a:r>
              <a:rPr lang="fr-FR" b="1"/>
              <a:t>Slide </a:t>
            </a:r>
            <a:r>
              <a:rPr lang="fr-FR" b="1" err="1"/>
              <a:t>title</a:t>
            </a:r>
            <a:r>
              <a:rPr lang="fr-FR" b="1"/>
              <a:t> </a:t>
            </a:r>
            <a:r>
              <a:rPr lang="fr-FR" b="1" err="1"/>
              <a:t>centered</a:t>
            </a:r>
            <a:endParaRPr lang="fr-FR"/>
          </a:p>
        </p:txBody>
      </p:sp>
      <p:sp>
        <p:nvSpPr>
          <p:cNvPr id="13" name="Espace réservé du texte 12">
            <a:extLst>
              <a:ext uri="{FF2B5EF4-FFF2-40B4-BE49-F238E27FC236}">
                <a16:creationId xmlns:a16="http://schemas.microsoft.com/office/drawing/2014/main" id="{82A2E488-F041-49E6-A241-D6E615905D38}"/>
              </a:ext>
            </a:extLst>
          </p:cNvPr>
          <p:cNvSpPr>
            <a:spLocks noGrp="1"/>
          </p:cNvSpPr>
          <p:nvPr>
            <p:ph type="body" sz="quarter" idx="14" hasCustomPrompt="1"/>
          </p:nvPr>
        </p:nvSpPr>
        <p:spPr>
          <a:xfrm>
            <a:off x="1385887" y="3599680"/>
            <a:ext cx="2025254" cy="241832"/>
          </a:xfrm>
        </p:spPr>
        <p:txBody>
          <a:bodyPr>
            <a:noAutofit/>
          </a:bodyPr>
          <a:lstStyle>
            <a:lvl1pPr marL="0" indent="0" algn="ctr">
              <a:spcBef>
                <a:spcPts val="0"/>
              </a:spcBef>
              <a:buNone/>
              <a:defRPr sz="1350"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15" name="Espace réservé du texte 14">
            <a:extLst>
              <a:ext uri="{FF2B5EF4-FFF2-40B4-BE49-F238E27FC236}">
                <a16:creationId xmlns:a16="http://schemas.microsoft.com/office/drawing/2014/main" id="{B095F74E-C572-4824-B024-2E54FFAD9819}"/>
              </a:ext>
            </a:extLst>
          </p:cNvPr>
          <p:cNvSpPr>
            <a:spLocks noGrp="1"/>
          </p:cNvSpPr>
          <p:nvPr>
            <p:ph type="body" sz="quarter" idx="15" hasCustomPrompt="1"/>
          </p:nvPr>
        </p:nvSpPr>
        <p:spPr>
          <a:xfrm>
            <a:off x="1385887" y="3841512"/>
            <a:ext cx="2025254" cy="453073"/>
          </a:xfrm>
        </p:spPr>
        <p:txBody>
          <a:bodyPr>
            <a:noAutofit/>
          </a:bodyPr>
          <a:lstStyle>
            <a:lvl1pPr marL="0" indent="0" algn="ctr">
              <a:lnSpc>
                <a:spcPct val="100000"/>
              </a:lnSpc>
              <a:spcBef>
                <a:spcPts val="0"/>
              </a:spcBef>
              <a:buNone/>
              <a:defRPr sz="1050"/>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fr-FR" sz="1050"/>
              <a:t>Job </a:t>
            </a:r>
            <a:r>
              <a:rPr lang="fr-FR" sz="1050" err="1"/>
              <a:t>title</a:t>
            </a:r>
            <a:endParaRPr lang="fr-FR" sz="1050"/>
          </a:p>
          <a:p>
            <a:pPr lvl="0"/>
            <a:r>
              <a:rPr lang="fr-FR" sz="1050"/>
              <a:t>Location</a:t>
            </a:r>
            <a:endParaRPr lang="fr-FR"/>
          </a:p>
        </p:txBody>
      </p:sp>
      <p:sp>
        <p:nvSpPr>
          <p:cNvPr id="18" name="Espace réservé du texte 12">
            <a:extLst>
              <a:ext uri="{FF2B5EF4-FFF2-40B4-BE49-F238E27FC236}">
                <a16:creationId xmlns:a16="http://schemas.microsoft.com/office/drawing/2014/main" id="{D52712F0-3F76-4459-BA00-4AA2D662D3E1}"/>
              </a:ext>
            </a:extLst>
          </p:cNvPr>
          <p:cNvSpPr>
            <a:spLocks noGrp="1"/>
          </p:cNvSpPr>
          <p:nvPr>
            <p:ph type="body" sz="quarter" idx="16" hasCustomPrompt="1"/>
          </p:nvPr>
        </p:nvSpPr>
        <p:spPr>
          <a:xfrm>
            <a:off x="3545681" y="3599680"/>
            <a:ext cx="2052638" cy="241832"/>
          </a:xfrm>
        </p:spPr>
        <p:txBody>
          <a:bodyPr>
            <a:noAutofit/>
          </a:bodyPr>
          <a:lstStyle>
            <a:lvl1pPr marL="0" indent="0" algn="ctr">
              <a:spcBef>
                <a:spcPts val="0"/>
              </a:spcBef>
              <a:buNone/>
              <a:defRPr sz="1350"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19" name="Espace réservé du texte 14">
            <a:extLst>
              <a:ext uri="{FF2B5EF4-FFF2-40B4-BE49-F238E27FC236}">
                <a16:creationId xmlns:a16="http://schemas.microsoft.com/office/drawing/2014/main" id="{33C47F9E-8992-4A80-ABF8-971276AEDC08}"/>
              </a:ext>
            </a:extLst>
          </p:cNvPr>
          <p:cNvSpPr>
            <a:spLocks noGrp="1"/>
          </p:cNvSpPr>
          <p:nvPr>
            <p:ph type="body" sz="quarter" idx="17" hasCustomPrompt="1"/>
          </p:nvPr>
        </p:nvSpPr>
        <p:spPr>
          <a:xfrm>
            <a:off x="3545681" y="3841512"/>
            <a:ext cx="2052638" cy="453072"/>
          </a:xfrm>
        </p:spPr>
        <p:txBody>
          <a:bodyPr>
            <a:noAutofit/>
          </a:bodyPr>
          <a:lstStyle>
            <a:lvl1pPr marL="0" indent="0" algn="ctr">
              <a:lnSpc>
                <a:spcPct val="100000"/>
              </a:lnSpc>
              <a:spcBef>
                <a:spcPts val="0"/>
              </a:spcBef>
              <a:buNone/>
              <a:defRPr sz="1050"/>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fr-FR" sz="1050"/>
              <a:t>Job </a:t>
            </a:r>
            <a:r>
              <a:rPr lang="fr-FR" sz="1050" err="1"/>
              <a:t>title</a:t>
            </a:r>
            <a:endParaRPr lang="fr-FR" sz="1050"/>
          </a:p>
          <a:p>
            <a:pPr lvl="0"/>
            <a:r>
              <a:rPr lang="fr-FR" sz="1050"/>
              <a:t>Location</a:t>
            </a:r>
            <a:endParaRPr lang="fr-FR"/>
          </a:p>
        </p:txBody>
      </p:sp>
      <p:sp>
        <p:nvSpPr>
          <p:cNvPr id="20" name="Espace réservé du texte 12">
            <a:extLst>
              <a:ext uri="{FF2B5EF4-FFF2-40B4-BE49-F238E27FC236}">
                <a16:creationId xmlns:a16="http://schemas.microsoft.com/office/drawing/2014/main" id="{338AC9CB-E0EF-459E-B0EA-AC7DBB37C682}"/>
              </a:ext>
            </a:extLst>
          </p:cNvPr>
          <p:cNvSpPr>
            <a:spLocks noGrp="1"/>
          </p:cNvSpPr>
          <p:nvPr>
            <p:ph type="body" sz="quarter" idx="18" hasCustomPrompt="1"/>
          </p:nvPr>
        </p:nvSpPr>
        <p:spPr>
          <a:xfrm>
            <a:off x="5732859" y="3599680"/>
            <a:ext cx="2025254" cy="241832"/>
          </a:xfrm>
        </p:spPr>
        <p:txBody>
          <a:bodyPr>
            <a:noAutofit/>
          </a:bodyPr>
          <a:lstStyle>
            <a:lvl1pPr marL="0" indent="0" algn="ctr">
              <a:spcBef>
                <a:spcPts val="0"/>
              </a:spcBef>
              <a:buNone/>
              <a:defRPr sz="1350"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21" name="Espace réservé du texte 14">
            <a:extLst>
              <a:ext uri="{FF2B5EF4-FFF2-40B4-BE49-F238E27FC236}">
                <a16:creationId xmlns:a16="http://schemas.microsoft.com/office/drawing/2014/main" id="{F0464403-015F-4F3E-910A-4135CBDC5C72}"/>
              </a:ext>
            </a:extLst>
          </p:cNvPr>
          <p:cNvSpPr>
            <a:spLocks noGrp="1"/>
          </p:cNvSpPr>
          <p:nvPr>
            <p:ph type="body" sz="quarter" idx="19" hasCustomPrompt="1"/>
          </p:nvPr>
        </p:nvSpPr>
        <p:spPr>
          <a:xfrm>
            <a:off x="5732859" y="3841512"/>
            <a:ext cx="2025254" cy="453071"/>
          </a:xfrm>
        </p:spPr>
        <p:txBody>
          <a:bodyPr>
            <a:noAutofit/>
          </a:bodyPr>
          <a:lstStyle>
            <a:lvl1pPr marL="0" indent="0" algn="ctr">
              <a:lnSpc>
                <a:spcPct val="100000"/>
              </a:lnSpc>
              <a:spcBef>
                <a:spcPts val="0"/>
              </a:spcBef>
              <a:buNone/>
              <a:defRPr sz="1050"/>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fr-FR" sz="1050"/>
              <a:t>Job </a:t>
            </a:r>
            <a:r>
              <a:rPr lang="fr-FR" sz="1050" err="1"/>
              <a:t>title</a:t>
            </a:r>
            <a:endParaRPr lang="fr-FR" sz="1050"/>
          </a:p>
          <a:p>
            <a:pPr lvl="0"/>
            <a:r>
              <a:rPr lang="fr-FR" sz="1050"/>
              <a:t>Location</a:t>
            </a:r>
            <a:endParaRPr lang="fr-FR"/>
          </a:p>
        </p:txBody>
      </p:sp>
    </p:spTree>
    <p:extLst>
      <p:ext uri="{BB962C8B-B14F-4D97-AF65-F5344CB8AC3E}">
        <p14:creationId xmlns:p14="http://schemas.microsoft.com/office/powerpoint/2010/main" val="104947432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3997">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guide id="19" orient="horz" pos="2160">
          <p15:clr>
            <a:srgbClr val="FBAE40"/>
          </p15:clr>
        </p15:guide>
        <p15:guide id="20" orient="horz" pos="572">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8 people)">
    <p:bg>
      <p:bgRef idx="1001">
        <a:schemeClr val="bg1"/>
      </p:bgRef>
    </p:bg>
    <p:spTree>
      <p:nvGrpSpPr>
        <p:cNvPr id="1" name=""/>
        <p:cNvGrpSpPr/>
        <p:nvPr/>
      </p:nvGrpSpPr>
      <p:grpSpPr>
        <a:xfrm>
          <a:off x="0" y="0"/>
          <a:ext cx="0" cy="0"/>
          <a:chOff x="0" y="0"/>
          <a:chExt cx="0" cy="0"/>
        </a:xfrm>
      </p:grpSpPr>
      <p:sp>
        <p:nvSpPr>
          <p:cNvPr id="10" name="Espace réservé du texte 9">
            <a:extLst>
              <a:ext uri="{FF2B5EF4-FFF2-40B4-BE49-F238E27FC236}">
                <a16:creationId xmlns:a16="http://schemas.microsoft.com/office/drawing/2014/main" id="{64DC86AE-3F54-4415-850B-7A7529E19430}"/>
              </a:ext>
            </a:extLst>
          </p:cNvPr>
          <p:cNvSpPr>
            <a:spLocks noGrp="1"/>
          </p:cNvSpPr>
          <p:nvPr>
            <p:ph type="body" sz="quarter" idx="13" hasCustomPrompt="1"/>
          </p:nvPr>
        </p:nvSpPr>
        <p:spPr>
          <a:xfrm>
            <a:off x="1385888" y="276226"/>
            <a:ext cx="6372225" cy="404636"/>
          </a:xfrm>
        </p:spPr>
        <p:txBody>
          <a:bodyPr>
            <a:normAutofit/>
          </a:bodyPr>
          <a:lstStyle>
            <a:lvl1pPr marL="0" indent="0" algn="ctr">
              <a:spcBef>
                <a:spcPts val="0"/>
              </a:spcBef>
              <a:buNone/>
              <a:defRPr sz="2400" b="1" cap="all" baseline="0">
                <a:solidFill>
                  <a:schemeClr val="tx1"/>
                </a:solidFill>
              </a:defRPr>
            </a:lvl1pPr>
          </a:lstStyle>
          <a:p>
            <a:pPr lvl="0"/>
            <a:r>
              <a:rPr lang="fr-FR" b="1"/>
              <a:t>Slide </a:t>
            </a:r>
            <a:r>
              <a:rPr lang="fr-FR" b="1" err="1"/>
              <a:t>title</a:t>
            </a:r>
            <a:r>
              <a:rPr lang="fr-FR" b="1"/>
              <a:t> </a:t>
            </a:r>
            <a:r>
              <a:rPr lang="fr-FR" b="1" err="1"/>
              <a:t>centered</a:t>
            </a:r>
            <a:endParaRPr lang="fr-FR"/>
          </a:p>
        </p:txBody>
      </p:sp>
      <p:sp>
        <p:nvSpPr>
          <p:cNvPr id="13" name="Espace réservé du texte 12">
            <a:extLst>
              <a:ext uri="{FF2B5EF4-FFF2-40B4-BE49-F238E27FC236}">
                <a16:creationId xmlns:a16="http://schemas.microsoft.com/office/drawing/2014/main" id="{82A2E488-F041-49E6-A241-D6E615905D38}"/>
              </a:ext>
            </a:extLst>
          </p:cNvPr>
          <p:cNvSpPr>
            <a:spLocks noGrp="1"/>
          </p:cNvSpPr>
          <p:nvPr>
            <p:ph type="body" sz="quarter" idx="14" hasCustomPrompt="1"/>
          </p:nvPr>
        </p:nvSpPr>
        <p:spPr>
          <a:xfrm>
            <a:off x="1385888" y="2361938"/>
            <a:ext cx="1241822" cy="177993"/>
          </a:xfrm>
        </p:spPr>
        <p:txBody>
          <a:bodyPr>
            <a:noAutofit/>
          </a:bodyPr>
          <a:lstStyle>
            <a:lvl1pPr marL="0" indent="0" algn="ctr">
              <a:spcBef>
                <a:spcPts val="0"/>
              </a:spcBef>
              <a:buNone/>
              <a:defRPr sz="1050"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6" name="Espace réservé du texte 5">
            <a:extLst>
              <a:ext uri="{FF2B5EF4-FFF2-40B4-BE49-F238E27FC236}">
                <a16:creationId xmlns:a16="http://schemas.microsoft.com/office/drawing/2014/main" id="{6D1AA9A5-28DB-4C37-84E0-6D21C27A0666}"/>
              </a:ext>
            </a:extLst>
          </p:cNvPr>
          <p:cNvSpPr>
            <a:spLocks noGrp="1"/>
          </p:cNvSpPr>
          <p:nvPr>
            <p:ph type="body" sz="quarter" idx="20" hasCustomPrompt="1"/>
          </p:nvPr>
        </p:nvSpPr>
        <p:spPr>
          <a:xfrm>
            <a:off x="1385888" y="691923"/>
            <a:ext cx="6372225" cy="421312"/>
          </a:xfrm>
        </p:spPr>
        <p:txBody>
          <a:bodyPr>
            <a:noAutofit/>
          </a:bodyPr>
          <a:lstStyle>
            <a:lvl1pPr marL="0" indent="0" algn="ctr">
              <a:spcBef>
                <a:spcPts val="0"/>
              </a:spcBef>
              <a:buNone/>
              <a:defRPr sz="1200" cap="all" baseline="0"/>
            </a:lvl1pPr>
          </a:lstStyle>
          <a:p>
            <a:pPr lvl="0"/>
            <a:r>
              <a:rPr lang="fr-FR" cap="all" baseline="0" err="1"/>
              <a:t>Sub</a:t>
            </a:r>
            <a:r>
              <a:rPr lang="fr-FR" cap="all" baseline="0"/>
              <a:t> </a:t>
            </a:r>
            <a:r>
              <a:rPr lang="fr-FR" cap="all" baseline="0" err="1"/>
              <a:t>title</a:t>
            </a:r>
            <a:r>
              <a:rPr lang="fr-FR" cap="all" baseline="0"/>
              <a:t> </a:t>
            </a:r>
            <a:r>
              <a:rPr lang="fr-FR" cap="all" baseline="0" err="1"/>
              <a:t>here</a:t>
            </a:r>
            <a:r>
              <a:rPr lang="fr-FR" cap="all" baseline="0"/>
              <a:t>, Lorem ipsum </a:t>
            </a:r>
            <a:r>
              <a:rPr lang="fr-FR" cap="all" baseline="0" err="1"/>
              <a:t>dolor</a:t>
            </a:r>
            <a:r>
              <a:rPr lang="fr-FR" cap="all" baseline="0"/>
              <a:t> </a:t>
            </a:r>
            <a:r>
              <a:rPr lang="fr-FR" cap="all" baseline="0" err="1"/>
              <a:t>sit</a:t>
            </a:r>
            <a:r>
              <a:rPr lang="fr-FR" cap="all" baseline="0"/>
              <a:t> </a:t>
            </a:r>
            <a:r>
              <a:rPr lang="fr-FR" cap="all" baseline="0" err="1"/>
              <a:t>amet</a:t>
            </a:r>
            <a:r>
              <a:rPr lang="fr-FR" cap="all" baseline="0"/>
              <a:t>, </a:t>
            </a:r>
            <a:r>
              <a:rPr lang="fr-FR" cap="all" baseline="0" err="1"/>
              <a:t>consectetur</a:t>
            </a:r>
            <a:r>
              <a:rPr lang="fr-FR" cap="all" baseline="0"/>
              <a:t> </a:t>
            </a:r>
            <a:r>
              <a:rPr lang="fr-FR" cap="all" baseline="0" err="1"/>
              <a:t>adipiscing</a:t>
            </a:r>
            <a:r>
              <a:rPr lang="fr-FR" cap="all" baseline="0"/>
              <a:t> </a:t>
            </a:r>
            <a:r>
              <a:rPr lang="fr-FR" cap="all" baseline="0" err="1"/>
              <a:t>elit</a:t>
            </a:r>
            <a:r>
              <a:rPr lang="fr-FR" cap="all" baseline="0"/>
              <a:t>. Sed </a:t>
            </a:r>
            <a:r>
              <a:rPr lang="fr-FR" cap="all" baseline="0" err="1"/>
              <a:t>condimentum</a:t>
            </a:r>
            <a:r>
              <a:rPr lang="fr-FR" cap="all" baseline="0"/>
              <a:t> </a:t>
            </a:r>
            <a:r>
              <a:rPr lang="fr-FR" cap="all" baseline="0" err="1"/>
              <a:t>dignissim</a:t>
            </a:r>
            <a:r>
              <a:rPr lang="fr-FR" cap="all" baseline="0"/>
              <a:t> </a:t>
            </a:r>
            <a:r>
              <a:rPr lang="fr-FR" cap="all" baseline="0" err="1"/>
              <a:t>tellus</a:t>
            </a:r>
            <a:r>
              <a:rPr lang="fr-FR" cap="all" baseline="0"/>
              <a:t> </a:t>
            </a:r>
            <a:r>
              <a:rPr lang="fr-FR" cap="all" baseline="0" err="1"/>
              <a:t>vel</a:t>
            </a:r>
            <a:r>
              <a:rPr lang="fr-FR" cap="all" baseline="0"/>
              <a:t> </a:t>
            </a:r>
            <a:r>
              <a:rPr lang="fr-FR" cap="all" baseline="0" err="1"/>
              <a:t>hendrerit</a:t>
            </a:r>
            <a:r>
              <a:rPr lang="fr-FR" cap="all" baseline="0"/>
              <a:t>.</a:t>
            </a:r>
            <a:endParaRPr lang="fr-FR"/>
          </a:p>
        </p:txBody>
      </p:sp>
      <p:sp>
        <p:nvSpPr>
          <p:cNvPr id="11" name="Espace réservé pour une image  10">
            <a:extLst>
              <a:ext uri="{FF2B5EF4-FFF2-40B4-BE49-F238E27FC236}">
                <a16:creationId xmlns:a16="http://schemas.microsoft.com/office/drawing/2014/main" id="{C38698CC-4077-48C5-8093-2034F51E9D3A}"/>
              </a:ext>
            </a:extLst>
          </p:cNvPr>
          <p:cNvSpPr>
            <a:spLocks noGrp="1"/>
          </p:cNvSpPr>
          <p:nvPr>
            <p:ph type="pic" sz="quarter" idx="21"/>
          </p:nvPr>
        </p:nvSpPr>
        <p:spPr>
          <a:xfrm>
            <a:off x="1385888" y="1261313"/>
            <a:ext cx="1241822" cy="1057856"/>
          </a:xfrm>
          <a:prstGeom prst="roundRect">
            <a:avLst>
              <a:gd name="adj" fmla="val 3321"/>
            </a:avLst>
          </a:prstGeom>
        </p:spPr>
        <p:txBody>
          <a:bodyPr/>
          <a:lstStyle/>
          <a:p>
            <a:endParaRPr lang="fr-FR"/>
          </a:p>
        </p:txBody>
      </p:sp>
      <p:sp>
        <p:nvSpPr>
          <p:cNvPr id="22" name="Espace réservé pour une image  10">
            <a:extLst>
              <a:ext uri="{FF2B5EF4-FFF2-40B4-BE49-F238E27FC236}">
                <a16:creationId xmlns:a16="http://schemas.microsoft.com/office/drawing/2014/main" id="{58666CA0-7907-4F5C-A91B-2F78C9BED568}"/>
              </a:ext>
            </a:extLst>
          </p:cNvPr>
          <p:cNvSpPr>
            <a:spLocks noGrp="1"/>
          </p:cNvSpPr>
          <p:nvPr>
            <p:ph type="pic" sz="quarter" idx="22"/>
          </p:nvPr>
        </p:nvSpPr>
        <p:spPr>
          <a:xfrm>
            <a:off x="3096022" y="1261313"/>
            <a:ext cx="1241822" cy="1057856"/>
          </a:xfrm>
          <a:prstGeom prst="roundRect">
            <a:avLst>
              <a:gd name="adj" fmla="val 3321"/>
            </a:avLst>
          </a:prstGeom>
        </p:spPr>
        <p:txBody>
          <a:bodyPr/>
          <a:lstStyle/>
          <a:p>
            <a:endParaRPr lang="fr-FR"/>
          </a:p>
        </p:txBody>
      </p:sp>
      <p:sp>
        <p:nvSpPr>
          <p:cNvPr id="23" name="Espace réservé pour une image  10">
            <a:extLst>
              <a:ext uri="{FF2B5EF4-FFF2-40B4-BE49-F238E27FC236}">
                <a16:creationId xmlns:a16="http://schemas.microsoft.com/office/drawing/2014/main" id="{967E502C-09F9-4452-9D49-D907DE88F3C3}"/>
              </a:ext>
            </a:extLst>
          </p:cNvPr>
          <p:cNvSpPr>
            <a:spLocks noGrp="1"/>
          </p:cNvSpPr>
          <p:nvPr>
            <p:ph type="pic" sz="quarter" idx="23"/>
          </p:nvPr>
        </p:nvSpPr>
        <p:spPr>
          <a:xfrm>
            <a:off x="4806157" y="1261312"/>
            <a:ext cx="1241822" cy="1057856"/>
          </a:xfrm>
          <a:prstGeom prst="roundRect">
            <a:avLst>
              <a:gd name="adj" fmla="val 3321"/>
            </a:avLst>
          </a:prstGeom>
        </p:spPr>
        <p:txBody>
          <a:bodyPr/>
          <a:lstStyle/>
          <a:p>
            <a:endParaRPr lang="fr-FR"/>
          </a:p>
        </p:txBody>
      </p:sp>
      <p:sp>
        <p:nvSpPr>
          <p:cNvPr id="24" name="Espace réservé pour une image  10">
            <a:extLst>
              <a:ext uri="{FF2B5EF4-FFF2-40B4-BE49-F238E27FC236}">
                <a16:creationId xmlns:a16="http://schemas.microsoft.com/office/drawing/2014/main" id="{A8879618-D308-4FE0-B0E8-486F8DEFF351}"/>
              </a:ext>
            </a:extLst>
          </p:cNvPr>
          <p:cNvSpPr>
            <a:spLocks noGrp="1"/>
          </p:cNvSpPr>
          <p:nvPr>
            <p:ph type="pic" sz="quarter" idx="24"/>
          </p:nvPr>
        </p:nvSpPr>
        <p:spPr>
          <a:xfrm>
            <a:off x="6516291" y="1261312"/>
            <a:ext cx="1241822" cy="1057856"/>
          </a:xfrm>
          <a:prstGeom prst="roundRect">
            <a:avLst>
              <a:gd name="adj" fmla="val 3321"/>
            </a:avLst>
          </a:prstGeom>
        </p:spPr>
        <p:txBody>
          <a:bodyPr/>
          <a:lstStyle/>
          <a:p>
            <a:endParaRPr lang="fr-FR"/>
          </a:p>
        </p:txBody>
      </p:sp>
      <p:sp>
        <p:nvSpPr>
          <p:cNvPr id="14" name="Espace réservé du texte 13">
            <a:extLst>
              <a:ext uri="{FF2B5EF4-FFF2-40B4-BE49-F238E27FC236}">
                <a16:creationId xmlns:a16="http://schemas.microsoft.com/office/drawing/2014/main" id="{E20EADE2-4E79-4B6A-A7AC-E9E96681789E}"/>
              </a:ext>
            </a:extLst>
          </p:cNvPr>
          <p:cNvSpPr>
            <a:spLocks noGrp="1"/>
          </p:cNvSpPr>
          <p:nvPr>
            <p:ph type="body" sz="quarter" idx="25" hasCustomPrompt="1"/>
          </p:nvPr>
        </p:nvSpPr>
        <p:spPr>
          <a:xfrm>
            <a:off x="1385888" y="2539819"/>
            <a:ext cx="1241822" cy="338138"/>
          </a:xfrm>
        </p:spPr>
        <p:txBody>
          <a:bodyPr>
            <a:noAutofit/>
          </a:bodyPr>
          <a:lstStyle>
            <a:lvl1pPr marL="0" indent="0" algn="ctr">
              <a:lnSpc>
                <a:spcPct val="100000"/>
              </a:lnSpc>
              <a:spcBef>
                <a:spcPts val="0"/>
              </a:spcBef>
              <a:buNone/>
              <a:defRPr sz="750">
                <a:solidFill>
                  <a:schemeClr val="tx1"/>
                </a:solidFill>
              </a:defRPr>
            </a:lvl1pPr>
          </a:lstStyle>
          <a:p>
            <a:pPr lvl="0"/>
            <a:r>
              <a:rPr lang="fr-FR" sz="750"/>
              <a:t>Job </a:t>
            </a:r>
            <a:r>
              <a:rPr lang="fr-FR" sz="750" err="1"/>
              <a:t>title</a:t>
            </a:r>
            <a:endParaRPr lang="fr-FR" sz="750"/>
          </a:p>
          <a:p>
            <a:pPr lvl="0"/>
            <a:r>
              <a:rPr lang="fr-FR" sz="750"/>
              <a:t>Location</a:t>
            </a:r>
            <a:endParaRPr lang="fr-FR"/>
          </a:p>
        </p:txBody>
      </p:sp>
      <p:sp>
        <p:nvSpPr>
          <p:cNvPr id="44" name="Espace réservé pour une image  10">
            <a:extLst>
              <a:ext uri="{FF2B5EF4-FFF2-40B4-BE49-F238E27FC236}">
                <a16:creationId xmlns:a16="http://schemas.microsoft.com/office/drawing/2014/main" id="{6A7B59BA-9E9F-4E40-9A4D-704D2BECDA43}"/>
              </a:ext>
            </a:extLst>
          </p:cNvPr>
          <p:cNvSpPr>
            <a:spLocks noGrp="1"/>
          </p:cNvSpPr>
          <p:nvPr>
            <p:ph type="pic" sz="quarter" idx="33"/>
          </p:nvPr>
        </p:nvSpPr>
        <p:spPr>
          <a:xfrm>
            <a:off x="1385888" y="3078535"/>
            <a:ext cx="1241822" cy="1057856"/>
          </a:xfrm>
          <a:prstGeom prst="roundRect">
            <a:avLst>
              <a:gd name="adj" fmla="val 3321"/>
            </a:avLst>
          </a:prstGeom>
        </p:spPr>
        <p:txBody>
          <a:bodyPr/>
          <a:lstStyle/>
          <a:p>
            <a:endParaRPr lang="fr-FR"/>
          </a:p>
        </p:txBody>
      </p:sp>
      <p:sp>
        <p:nvSpPr>
          <p:cNvPr id="45" name="Espace réservé pour une image  10">
            <a:extLst>
              <a:ext uri="{FF2B5EF4-FFF2-40B4-BE49-F238E27FC236}">
                <a16:creationId xmlns:a16="http://schemas.microsoft.com/office/drawing/2014/main" id="{794E2A2A-726B-4A04-A8B5-AAD305B7115C}"/>
              </a:ext>
            </a:extLst>
          </p:cNvPr>
          <p:cNvSpPr>
            <a:spLocks noGrp="1"/>
          </p:cNvSpPr>
          <p:nvPr>
            <p:ph type="pic" sz="quarter" idx="34"/>
          </p:nvPr>
        </p:nvSpPr>
        <p:spPr>
          <a:xfrm>
            <a:off x="3096022" y="3078535"/>
            <a:ext cx="1241822" cy="1057856"/>
          </a:xfrm>
          <a:prstGeom prst="roundRect">
            <a:avLst>
              <a:gd name="adj" fmla="val 3321"/>
            </a:avLst>
          </a:prstGeom>
        </p:spPr>
        <p:txBody>
          <a:bodyPr/>
          <a:lstStyle/>
          <a:p>
            <a:endParaRPr lang="fr-FR"/>
          </a:p>
        </p:txBody>
      </p:sp>
      <p:sp>
        <p:nvSpPr>
          <p:cNvPr id="46" name="Espace réservé pour une image  10">
            <a:extLst>
              <a:ext uri="{FF2B5EF4-FFF2-40B4-BE49-F238E27FC236}">
                <a16:creationId xmlns:a16="http://schemas.microsoft.com/office/drawing/2014/main" id="{2AE65D08-59A3-4410-A592-10539B0C6575}"/>
              </a:ext>
            </a:extLst>
          </p:cNvPr>
          <p:cNvSpPr>
            <a:spLocks noGrp="1"/>
          </p:cNvSpPr>
          <p:nvPr>
            <p:ph type="pic" sz="quarter" idx="35"/>
          </p:nvPr>
        </p:nvSpPr>
        <p:spPr>
          <a:xfrm>
            <a:off x="4806157" y="3078534"/>
            <a:ext cx="1241822" cy="1057856"/>
          </a:xfrm>
          <a:prstGeom prst="roundRect">
            <a:avLst>
              <a:gd name="adj" fmla="val 3321"/>
            </a:avLst>
          </a:prstGeom>
        </p:spPr>
        <p:txBody>
          <a:bodyPr/>
          <a:lstStyle/>
          <a:p>
            <a:endParaRPr lang="fr-FR"/>
          </a:p>
        </p:txBody>
      </p:sp>
      <p:sp>
        <p:nvSpPr>
          <p:cNvPr id="47" name="Espace réservé pour une image  10">
            <a:extLst>
              <a:ext uri="{FF2B5EF4-FFF2-40B4-BE49-F238E27FC236}">
                <a16:creationId xmlns:a16="http://schemas.microsoft.com/office/drawing/2014/main" id="{6BC34A4F-88D4-4B57-9B0E-055A330A451F}"/>
              </a:ext>
            </a:extLst>
          </p:cNvPr>
          <p:cNvSpPr>
            <a:spLocks noGrp="1"/>
          </p:cNvSpPr>
          <p:nvPr>
            <p:ph type="pic" sz="quarter" idx="36"/>
          </p:nvPr>
        </p:nvSpPr>
        <p:spPr>
          <a:xfrm>
            <a:off x="6516291" y="3078533"/>
            <a:ext cx="1241822" cy="1057856"/>
          </a:xfrm>
          <a:prstGeom prst="roundRect">
            <a:avLst>
              <a:gd name="adj" fmla="val 3321"/>
            </a:avLst>
          </a:prstGeom>
        </p:spPr>
        <p:txBody>
          <a:bodyPr/>
          <a:lstStyle/>
          <a:p>
            <a:endParaRPr lang="fr-FR"/>
          </a:p>
        </p:txBody>
      </p:sp>
      <p:sp>
        <p:nvSpPr>
          <p:cNvPr id="55" name="Espace réservé du texte 12">
            <a:extLst>
              <a:ext uri="{FF2B5EF4-FFF2-40B4-BE49-F238E27FC236}">
                <a16:creationId xmlns:a16="http://schemas.microsoft.com/office/drawing/2014/main" id="{4E26BD90-8EDE-454A-A492-2A2C917394B5}"/>
              </a:ext>
            </a:extLst>
          </p:cNvPr>
          <p:cNvSpPr>
            <a:spLocks noGrp="1"/>
          </p:cNvSpPr>
          <p:nvPr>
            <p:ph type="body" sz="quarter" idx="44" hasCustomPrompt="1"/>
          </p:nvPr>
        </p:nvSpPr>
        <p:spPr>
          <a:xfrm>
            <a:off x="3096022" y="2361826"/>
            <a:ext cx="1241822" cy="177993"/>
          </a:xfrm>
        </p:spPr>
        <p:txBody>
          <a:bodyPr>
            <a:noAutofit/>
          </a:bodyPr>
          <a:lstStyle>
            <a:lvl1pPr marL="0" indent="0" algn="ctr">
              <a:spcBef>
                <a:spcPts val="0"/>
              </a:spcBef>
              <a:buNone/>
              <a:defRPr sz="1050"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56" name="Espace réservé du texte 13">
            <a:extLst>
              <a:ext uri="{FF2B5EF4-FFF2-40B4-BE49-F238E27FC236}">
                <a16:creationId xmlns:a16="http://schemas.microsoft.com/office/drawing/2014/main" id="{ECED7194-05B3-4AEE-8ECD-390BB423C84D}"/>
              </a:ext>
            </a:extLst>
          </p:cNvPr>
          <p:cNvSpPr>
            <a:spLocks noGrp="1"/>
          </p:cNvSpPr>
          <p:nvPr>
            <p:ph type="body" sz="quarter" idx="45" hasCustomPrompt="1"/>
          </p:nvPr>
        </p:nvSpPr>
        <p:spPr>
          <a:xfrm>
            <a:off x="3096022" y="2539707"/>
            <a:ext cx="1241822" cy="338138"/>
          </a:xfrm>
        </p:spPr>
        <p:txBody>
          <a:bodyPr>
            <a:noAutofit/>
          </a:bodyPr>
          <a:lstStyle>
            <a:lvl1pPr marL="0" indent="0" algn="ctr">
              <a:lnSpc>
                <a:spcPct val="100000"/>
              </a:lnSpc>
              <a:spcBef>
                <a:spcPts val="0"/>
              </a:spcBef>
              <a:buNone/>
              <a:defRPr sz="750">
                <a:solidFill>
                  <a:schemeClr val="tx1"/>
                </a:solidFill>
              </a:defRPr>
            </a:lvl1pPr>
          </a:lstStyle>
          <a:p>
            <a:pPr lvl="0"/>
            <a:r>
              <a:rPr lang="fr-FR" sz="750"/>
              <a:t>Job </a:t>
            </a:r>
            <a:r>
              <a:rPr lang="fr-FR" sz="750" err="1"/>
              <a:t>title</a:t>
            </a:r>
            <a:endParaRPr lang="fr-FR" sz="750"/>
          </a:p>
          <a:p>
            <a:pPr lvl="0"/>
            <a:r>
              <a:rPr lang="fr-FR" sz="750"/>
              <a:t>Location</a:t>
            </a:r>
            <a:endParaRPr lang="fr-FR"/>
          </a:p>
        </p:txBody>
      </p:sp>
      <p:sp>
        <p:nvSpPr>
          <p:cNvPr id="57" name="Espace réservé du texte 12">
            <a:extLst>
              <a:ext uri="{FF2B5EF4-FFF2-40B4-BE49-F238E27FC236}">
                <a16:creationId xmlns:a16="http://schemas.microsoft.com/office/drawing/2014/main" id="{31625AC3-182B-44F4-B1AB-0FBEC226A42E}"/>
              </a:ext>
            </a:extLst>
          </p:cNvPr>
          <p:cNvSpPr>
            <a:spLocks noGrp="1"/>
          </p:cNvSpPr>
          <p:nvPr>
            <p:ph type="body" sz="quarter" idx="46" hasCustomPrompt="1"/>
          </p:nvPr>
        </p:nvSpPr>
        <p:spPr>
          <a:xfrm>
            <a:off x="4806157" y="2361714"/>
            <a:ext cx="1241822" cy="177993"/>
          </a:xfrm>
        </p:spPr>
        <p:txBody>
          <a:bodyPr>
            <a:noAutofit/>
          </a:bodyPr>
          <a:lstStyle>
            <a:lvl1pPr marL="0" indent="0" algn="ctr">
              <a:spcBef>
                <a:spcPts val="0"/>
              </a:spcBef>
              <a:buNone/>
              <a:defRPr sz="1050"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58" name="Espace réservé du texte 13">
            <a:extLst>
              <a:ext uri="{FF2B5EF4-FFF2-40B4-BE49-F238E27FC236}">
                <a16:creationId xmlns:a16="http://schemas.microsoft.com/office/drawing/2014/main" id="{5DC5A95F-FB90-489A-96D1-0E0D48851315}"/>
              </a:ext>
            </a:extLst>
          </p:cNvPr>
          <p:cNvSpPr>
            <a:spLocks noGrp="1"/>
          </p:cNvSpPr>
          <p:nvPr>
            <p:ph type="body" sz="quarter" idx="47" hasCustomPrompt="1"/>
          </p:nvPr>
        </p:nvSpPr>
        <p:spPr>
          <a:xfrm>
            <a:off x="4806157" y="2539595"/>
            <a:ext cx="1241822" cy="338138"/>
          </a:xfrm>
        </p:spPr>
        <p:txBody>
          <a:bodyPr>
            <a:noAutofit/>
          </a:bodyPr>
          <a:lstStyle>
            <a:lvl1pPr marL="0" indent="0" algn="ctr">
              <a:lnSpc>
                <a:spcPct val="100000"/>
              </a:lnSpc>
              <a:spcBef>
                <a:spcPts val="0"/>
              </a:spcBef>
              <a:buNone/>
              <a:defRPr sz="750">
                <a:solidFill>
                  <a:schemeClr val="tx1"/>
                </a:solidFill>
              </a:defRPr>
            </a:lvl1pPr>
          </a:lstStyle>
          <a:p>
            <a:pPr lvl="0"/>
            <a:r>
              <a:rPr lang="fr-FR" sz="750"/>
              <a:t>Job </a:t>
            </a:r>
            <a:r>
              <a:rPr lang="fr-FR" sz="750" err="1"/>
              <a:t>title</a:t>
            </a:r>
            <a:endParaRPr lang="fr-FR" sz="750"/>
          </a:p>
          <a:p>
            <a:pPr lvl="0"/>
            <a:r>
              <a:rPr lang="fr-FR" sz="750"/>
              <a:t>Location</a:t>
            </a:r>
            <a:endParaRPr lang="fr-FR"/>
          </a:p>
        </p:txBody>
      </p:sp>
      <p:sp>
        <p:nvSpPr>
          <p:cNvPr id="59" name="Espace réservé du texte 12">
            <a:extLst>
              <a:ext uri="{FF2B5EF4-FFF2-40B4-BE49-F238E27FC236}">
                <a16:creationId xmlns:a16="http://schemas.microsoft.com/office/drawing/2014/main" id="{D2D65115-F5E2-4D92-BDBA-C17B4C960A20}"/>
              </a:ext>
            </a:extLst>
          </p:cNvPr>
          <p:cNvSpPr>
            <a:spLocks noGrp="1"/>
          </p:cNvSpPr>
          <p:nvPr>
            <p:ph type="body" sz="quarter" idx="48" hasCustomPrompt="1"/>
          </p:nvPr>
        </p:nvSpPr>
        <p:spPr>
          <a:xfrm>
            <a:off x="6516291" y="2361602"/>
            <a:ext cx="1241822" cy="177993"/>
          </a:xfrm>
        </p:spPr>
        <p:txBody>
          <a:bodyPr>
            <a:noAutofit/>
          </a:bodyPr>
          <a:lstStyle>
            <a:lvl1pPr marL="0" indent="0" algn="ctr">
              <a:spcBef>
                <a:spcPts val="0"/>
              </a:spcBef>
              <a:buNone/>
              <a:defRPr sz="1050"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60" name="Espace réservé du texte 13">
            <a:extLst>
              <a:ext uri="{FF2B5EF4-FFF2-40B4-BE49-F238E27FC236}">
                <a16:creationId xmlns:a16="http://schemas.microsoft.com/office/drawing/2014/main" id="{D90FC29B-70D8-4521-B2A2-9ABBF3A9827C}"/>
              </a:ext>
            </a:extLst>
          </p:cNvPr>
          <p:cNvSpPr>
            <a:spLocks noGrp="1"/>
          </p:cNvSpPr>
          <p:nvPr>
            <p:ph type="body" sz="quarter" idx="49" hasCustomPrompt="1"/>
          </p:nvPr>
        </p:nvSpPr>
        <p:spPr>
          <a:xfrm>
            <a:off x="6516291" y="2539483"/>
            <a:ext cx="1241822" cy="338138"/>
          </a:xfrm>
        </p:spPr>
        <p:txBody>
          <a:bodyPr>
            <a:noAutofit/>
          </a:bodyPr>
          <a:lstStyle>
            <a:lvl1pPr marL="0" indent="0" algn="ctr">
              <a:lnSpc>
                <a:spcPct val="100000"/>
              </a:lnSpc>
              <a:spcBef>
                <a:spcPts val="0"/>
              </a:spcBef>
              <a:buNone/>
              <a:defRPr sz="750">
                <a:solidFill>
                  <a:schemeClr val="tx1"/>
                </a:solidFill>
              </a:defRPr>
            </a:lvl1pPr>
          </a:lstStyle>
          <a:p>
            <a:pPr lvl="0"/>
            <a:r>
              <a:rPr lang="fr-FR" sz="750"/>
              <a:t>Job </a:t>
            </a:r>
            <a:r>
              <a:rPr lang="fr-FR" sz="750" err="1"/>
              <a:t>title</a:t>
            </a:r>
            <a:endParaRPr lang="fr-FR" sz="750"/>
          </a:p>
          <a:p>
            <a:pPr lvl="0"/>
            <a:r>
              <a:rPr lang="fr-FR" sz="750"/>
              <a:t>Location</a:t>
            </a:r>
            <a:endParaRPr lang="fr-FR"/>
          </a:p>
        </p:txBody>
      </p:sp>
      <p:sp>
        <p:nvSpPr>
          <p:cNvPr id="61" name="Espace réservé du texte 12">
            <a:extLst>
              <a:ext uri="{FF2B5EF4-FFF2-40B4-BE49-F238E27FC236}">
                <a16:creationId xmlns:a16="http://schemas.microsoft.com/office/drawing/2014/main" id="{92A7F2E1-DA75-444A-A67E-58FA4187742C}"/>
              </a:ext>
            </a:extLst>
          </p:cNvPr>
          <p:cNvSpPr>
            <a:spLocks noGrp="1"/>
          </p:cNvSpPr>
          <p:nvPr>
            <p:ph type="body" sz="quarter" idx="50" hasCustomPrompt="1"/>
          </p:nvPr>
        </p:nvSpPr>
        <p:spPr>
          <a:xfrm>
            <a:off x="1385888" y="4178978"/>
            <a:ext cx="1241822" cy="177993"/>
          </a:xfrm>
        </p:spPr>
        <p:txBody>
          <a:bodyPr>
            <a:noAutofit/>
          </a:bodyPr>
          <a:lstStyle>
            <a:lvl1pPr marL="0" indent="0" algn="ctr">
              <a:spcBef>
                <a:spcPts val="0"/>
              </a:spcBef>
              <a:buNone/>
              <a:defRPr sz="1050"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62" name="Espace réservé du texte 13">
            <a:extLst>
              <a:ext uri="{FF2B5EF4-FFF2-40B4-BE49-F238E27FC236}">
                <a16:creationId xmlns:a16="http://schemas.microsoft.com/office/drawing/2014/main" id="{FAF1EF77-E963-4CB8-82CF-2BF3F84CC3B4}"/>
              </a:ext>
            </a:extLst>
          </p:cNvPr>
          <p:cNvSpPr>
            <a:spLocks noGrp="1"/>
          </p:cNvSpPr>
          <p:nvPr>
            <p:ph type="body" sz="quarter" idx="51" hasCustomPrompt="1"/>
          </p:nvPr>
        </p:nvSpPr>
        <p:spPr>
          <a:xfrm>
            <a:off x="1385888" y="4356859"/>
            <a:ext cx="1241822" cy="338138"/>
          </a:xfrm>
        </p:spPr>
        <p:txBody>
          <a:bodyPr>
            <a:noAutofit/>
          </a:bodyPr>
          <a:lstStyle>
            <a:lvl1pPr marL="0" indent="0" algn="ctr">
              <a:lnSpc>
                <a:spcPct val="100000"/>
              </a:lnSpc>
              <a:spcBef>
                <a:spcPts val="0"/>
              </a:spcBef>
              <a:buNone/>
              <a:defRPr sz="750">
                <a:solidFill>
                  <a:schemeClr val="tx1"/>
                </a:solidFill>
              </a:defRPr>
            </a:lvl1pPr>
          </a:lstStyle>
          <a:p>
            <a:pPr lvl="0"/>
            <a:r>
              <a:rPr lang="fr-FR" sz="750"/>
              <a:t>Job </a:t>
            </a:r>
            <a:r>
              <a:rPr lang="fr-FR" sz="750" err="1"/>
              <a:t>title</a:t>
            </a:r>
            <a:endParaRPr lang="fr-FR" sz="750"/>
          </a:p>
          <a:p>
            <a:pPr lvl="0"/>
            <a:r>
              <a:rPr lang="fr-FR" sz="750"/>
              <a:t>Location</a:t>
            </a:r>
            <a:endParaRPr lang="fr-FR"/>
          </a:p>
        </p:txBody>
      </p:sp>
      <p:sp>
        <p:nvSpPr>
          <p:cNvPr id="63" name="Espace réservé du texte 12">
            <a:extLst>
              <a:ext uri="{FF2B5EF4-FFF2-40B4-BE49-F238E27FC236}">
                <a16:creationId xmlns:a16="http://schemas.microsoft.com/office/drawing/2014/main" id="{62BEACC6-0394-42AF-8DC7-59274C41893C}"/>
              </a:ext>
            </a:extLst>
          </p:cNvPr>
          <p:cNvSpPr>
            <a:spLocks noGrp="1"/>
          </p:cNvSpPr>
          <p:nvPr>
            <p:ph type="body" sz="quarter" idx="52" hasCustomPrompt="1"/>
          </p:nvPr>
        </p:nvSpPr>
        <p:spPr>
          <a:xfrm>
            <a:off x="3096022" y="4178867"/>
            <a:ext cx="1241822" cy="177993"/>
          </a:xfrm>
        </p:spPr>
        <p:txBody>
          <a:bodyPr>
            <a:noAutofit/>
          </a:bodyPr>
          <a:lstStyle>
            <a:lvl1pPr marL="0" indent="0" algn="ctr">
              <a:spcBef>
                <a:spcPts val="0"/>
              </a:spcBef>
              <a:buNone/>
              <a:defRPr sz="1050"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64" name="Espace réservé du texte 13">
            <a:extLst>
              <a:ext uri="{FF2B5EF4-FFF2-40B4-BE49-F238E27FC236}">
                <a16:creationId xmlns:a16="http://schemas.microsoft.com/office/drawing/2014/main" id="{EFD9406F-36EE-4AF5-9820-8290E63187DE}"/>
              </a:ext>
            </a:extLst>
          </p:cNvPr>
          <p:cNvSpPr>
            <a:spLocks noGrp="1"/>
          </p:cNvSpPr>
          <p:nvPr>
            <p:ph type="body" sz="quarter" idx="53" hasCustomPrompt="1"/>
          </p:nvPr>
        </p:nvSpPr>
        <p:spPr>
          <a:xfrm>
            <a:off x="3096022" y="4356748"/>
            <a:ext cx="1241822" cy="338138"/>
          </a:xfrm>
        </p:spPr>
        <p:txBody>
          <a:bodyPr>
            <a:noAutofit/>
          </a:bodyPr>
          <a:lstStyle>
            <a:lvl1pPr marL="0" indent="0" algn="ctr">
              <a:lnSpc>
                <a:spcPct val="100000"/>
              </a:lnSpc>
              <a:spcBef>
                <a:spcPts val="0"/>
              </a:spcBef>
              <a:buNone/>
              <a:defRPr sz="750">
                <a:solidFill>
                  <a:schemeClr val="tx1"/>
                </a:solidFill>
              </a:defRPr>
            </a:lvl1pPr>
          </a:lstStyle>
          <a:p>
            <a:pPr lvl="0"/>
            <a:r>
              <a:rPr lang="fr-FR" sz="750"/>
              <a:t>Job </a:t>
            </a:r>
            <a:r>
              <a:rPr lang="fr-FR" sz="750" err="1"/>
              <a:t>title</a:t>
            </a:r>
            <a:endParaRPr lang="fr-FR" sz="750"/>
          </a:p>
          <a:p>
            <a:pPr lvl="0"/>
            <a:r>
              <a:rPr lang="fr-FR" sz="750"/>
              <a:t>Location</a:t>
            </a:r>
            <a:endParaRPr lang="fr-FR"/>
          </a:p>
        </p:txBody>
      </p:sp>
      <p:sp>
        <p:nvSpPr>
          <p:cNvPr id="65" name="Espace réservé du texte 12">
            <a:extLst>
              <a:ext uri="{FF2B5EF4-FFF2-40B4-BE49-F238E27FC236}">
                <a16:creationId xmlns:a16="http://schemas.microsoft.com/office/drawing/2014/main" id="{566AD5DC-5471-478A-A88C-1FC1F1D5BD12}"/>
              </a:ext>
            </a:extLst>
          </p:cNvPr>
          <p:cNvSpPr>
            <a:spLocks noGrp="1"/>
          </p:cNvSpPr>
          <p:nvPr>
            <p:ph type="body" sz="quarter" idx="54" hasCustomPrompt="1"/>
          </p:nvPr>
        </p:nvSpPr>
        <p:spPr>
          <a:xfrm>
            <a:off x="4806157" y="4178867"/>
            <a:ext cx="1241822" cy="177993"/>
          </a:xfrm>
        </p:spPr>
        <p:txBody>
          <a:bodyPr>
            <a:noAutofit/>
          </a:bodyPr>
          <a:lstStyle>
            <a:lvl1pPr marL="0" indent="0" algn="ctr">
              <a:spcBef>
                <a:spcPts val="0"/>
              </a:spcBef>
              <a:buNone/>
              <a:defRPr sz="1050"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66" name="Espace réservé du texte 13">
            <a:extLst>
              <a:ext uri="{FF2B5EF4-FFF2-40B4-BE49-F238E27FC236}">
                <a16:creationId xmlns:a16="http://schemas.microsoft.com/office/drawing/2014/main" id="{429847AC-B793-4FFB-A549-68B49FDAA09A}"/>
              </a:ext>
            </a:extLst>
          </p:cNvPr>
          <p:cNvSpPr>
            <a:spLocks noGrp="1"/>
          </p:cNvSpPr>
          <p:nvPr>
            <p:ph type="body" sz="quarter" idx="55" hasCustomPrompt="1"/>
          </p:nvPr>
        </p:nvSpPr>
        <p:spPr>
          <a:xfrm>
            <a:off x="4806157" y="4356748"/>
            <a:ext cx="1241822" cy="338138"/>
          </a:xfrm>
        </p:spPr>
        <p:txBody>
          <a:bodyPr>
            <a:noAutofit/>
          </a:bodyPr>
          <a:lstStyle>
            <a:lvl1pPr marL="0" indent="0" algn="ctr">
              <a:lnSpc>
                <a:spcPct val="100000"/>
              </a:lnSpc>
              <a:spcBef>
                <a:spcPts val="0"/>
              </a:spcBef>
              <a:buNone/>
              <a:defRPr sz="750">
                <a:solidFill>
                  <a:schemeClr val="tx1"/>
                </a:solidFill>
              </a:defRPr>
            </a:lvl1pPr>
          </a:lstStyle>
          <a:p>
            <a:pPr lvl="0"/>
            <a:r>
              <a:rPr lang="fr-FR" sz="750"/>
              <a:t>Job </a:t>
            </a:r>
            <a:r>
              <a:rPr lang="fr-FR" sz="750" err="1"/>
              <a:t>title</a:t>
            </a:r>
            <a:endParaRPr lang="fr-FR" sz="750"/>
          </a:p>
          <a:p>
            <a:pPr lvl="0"/>
            <a:r>
              <a:rPr lang="fr-FR" sz="750"/>
              <a:t>Location</a:t>
            </a:r>
            <a:endParaRPr lang="fr-FR"/>
          </a:p>
        </p:txBody>
      </p:sp>
      <p:sp>
        <p:nvSpPr>
          <p:cNvPr id="67" name="Espace réservé du texte 12">
            <a:extLst>
              <a:ext uri="{FF2B5EF4-FFF2-40B4-BE49-F238E27FC236}">
                <a16:creationId xmlns:a16="http://schemas.microsoft.com/office/drawing/2014/main" id="{9CD206C0-97C9-403B-98EF-7D4580C7EF6A}"/>
              </a:ext>
            </a:extLst>
          </p:cNvPr>
          <p:cNvSpPr>
            <a:spLocks noGrp="1"/>
          </p:cNvSpPr>
          <p:nvPr>
            <p:ph type="body" sz="quarter" idx="56" hasCustomPrompt="1"/>
          </p:nvPr>
        </p:nvSpPr>
        <p:spPr>
          <a:xfrm>
            <a:off x="6516291" y="4178867"/>
            <a:ext cx="1241822" cy="177993"/>
          </a:xfrm>
        </p:spPr>
        <p:txBody>
          <a:bodyPr>
            <a:noAutofit/>
          </a:bodyPr>
          <a:lstStyle>
            <a:lvl1pPr marL="0" indent="0" algn="ctr">
              <a:spcBef>
                <a:spcPts val="0"/>
              </a:spcBef>
              <a:buNone/>
              <a:defRPr sz="1050"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68" name="Espace réservé du texte 13">
            <a:extLst>
              <a:ext uri="{FF2B5EF4-FFF2-40B4-BE49-F238E27FC236}">
                <a16:creationId xmlns:a16="http://schemas.microsoft.com/office/drawing/2014/main" id="{4A7BD78B-3CD0-441B-94D1-DB27D87757B6}"/>
              </a:ext>
            </a:extLst>
          </p:cNvPr>
          <p:cNvSpPr>
            <a:spLocks noGrp="1"/>
          </p:cNvSpPr>
          <p:nvPr>
            <p:ph type="body" sz="quarter" idx="57" hasCustomPrompt="1"/>
          </p:nvPr>
        </p:nvSpPr>
        <p:spPr>
          <a:xfrm>
            <a:off x="6516291" y="4356748"/>
            <a:ext cx="1241822" cy="338138"/>
          </a:xfrm>
        </p:spPr>
        <p:txBody>
          <a:bodyPr>
            <a:noAutofit/>
          </a:bodyPr>
          <a:lstStyle>
            <a:lvl1pPr marL="0" indent="0" algn="ctr">
              <a:lnSpc>
                <a:spcPct val="100000"/>
              </a:lnSpc>
              <a:spcBef>
                <a:spcPts val="0"/>
              </a:spcBef>
              <a:buNone/>
              <a:defRPr sz="750">
                <a:solidFill>
                  <a:schemeClr val="tx1"/>
                </a:solidFill>
              </a:defRPr>
            </a:lvl1pPr>
          </a:lstStyle>
          <a:p>
            <a:pPr lvl="0"/>
            <a:r>
              <a:rPr lang="fr-FR" sz="750"/>
              <a:t>Job </a:t>
            </a:r>
            <a:r>
              <a:rPr lang="fr-FR" sz="750" err="1"/>
              <a:t>title</a:t>
            </a:r>
            <a:endParaRPr lang="fr-FR" sz="750"/>
          </a:p>
          <a:p>
            <a:pPr lvl="0"/>
            <a:r>
              <a:rPr lang="fr-FR" sz="750"/>
              <a:t>Location</a:t>
            </a:r>
            <a:endParaRPr lang="fr-FR"/>
          </a:p>
        </p:txBody>
      </p:sp>
    </p:spTree>
    <p:extLst>
      <p:ext uri="{BB962C8B-B14F-4D97-AF65-F5344CB8AC3E}">
        <p14:creationId xmlns:p14="http://schemas.microsoft.com/office/powerpoint/2010/main" val="178185264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3997">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guide id="20" orient="horz" pos="572">
          <p15:clr>
            <a:srgbClr val="FBAE40"/>
          </p15:clr>
        </p15:guide>
        <p15:guide id="21" orient="horz" pos="935">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16 people)">
    <p:bg>
      <p:bgRef idx="1001">
        <a:schemeClr val="bg1"/>
      </p:bgRef>
    </p:bg>
    <p:spTree>
      <p:nvGrpSpPr>
        <p:cNvPr id="1" name=""/>
        <p:cNvGrpSpPr/>
        <p:nvPr/>
      </p:nvGrpSpPr>
      <p:grpSpPr>
        <a:xfrm>
          <a:off x="0" y="0"/>
          <a:ext cx="0" cy="0"/>
          <a:chOff x="0" y="0"/>
          <a:chExt cx="0" cy="0"/>
        </a:xfrm>
      </p:grpSpPr>
      <p:sp>
        <p:nvSpPr>
          <p:cNvPr id="10" name="Espace réservé du texte 9">
            <a:extLst>
              <a:ext uri="{FF2B5EF4-FFF2-40B4-BE49-F238E27FC236}">
                <a16:creationId xmlns:a16="http://schemas.microsoft.com/office/drawing/2014/main" id="{64DC86AE-3F54-4415-850B-7A7529E19430}"/>
              </a:ext>
            </a:extLst>
          </p:cNvPr>
          <p:cNvSpPr>
            <a:spLocks noGrp="1"/>
          </p:cNvSpPr>
          <p:nvPr>
            <p:ph type="body" sz="quarter" idx="13" hasCustomPrompt="1"/>
          </p:nvPr>
        </p:nvSpPr>
        <p:spPr>
          <a:xfrm>
            <a:off x="1385888" y="276226"/>
            <a:ext cx="6372225" cy="404636"/>
          </a:xfrm>
        </p:spPr>
        <p:txBody>
          <a:bodyPr>
            <a:normAutofit/>
          </a:bodyPr>
          <a:lstStyle>
            <a:lvl1pPr marL="0" indent="0" algn="ctr">
              <a:spcBef>
                <a:spcPts val="0"/>
              </a:spcBef>
              <a:buNone/>
              <a:defRPr sz="2400" b="1" cap="all" baseline="0">
                <a:solidFill>
                  <a:schemeClr val="tx1"/>
                </a:solidFill>
              </a:defRPr>
            </a:lvl1pPr>
          </a:lstStyle>
          <a:p>
            <a:pPr lvl="0"/>
            <a:r>
              <a:rPr lang="fr-FR" b="1" err="1"/>
              <a:t>Meet</a:t>
            </a:r>
            <a:r>
              <a:rPr lang="fr-FR" b="1"/>
              <a:t> </a:t>
            </a:r>
            <a:r>
              <a:rPr lang="fr-FR" b="1" err="1"/>
              <a:t>our</a:t>
            </a:r>
            <a:r>
              <a:rPr lang="fr-FR" b="1"/>
              <a:t> team</a:t>
            </a:r>
            <a:endParaRPr lang="fr-FR"/>
          </a:p>
        </p:txBody>
      </p:sp>
      <p:sp>
        <p:nvSpPr>
          <p:cNvPr id="13" name="Espace réservé du texte 12">
            <a:extLst>
              <a:ext uri="{FF2B5EF4-FFF2-40B4-BE49-F238E27FC236}">
                <a16:creationId xmlns:a16="http://schemas.microsoft.com/office/drawing/2014/main" id="{82A2E488-F041-49E6-A241-D6E615905D38}"/>
              </a:ext>
            </a:extLst>
          </p:cNvPr>
          <p:cNvSpPr>
            <a:spLocks noGrp="1"/>
          </p:cNvSpPr>
          <p:nvPr>
            <p:ph type="body" sz="quarter" idx="14" hasCustomPrompt="1"/>
          </p:nvPr>
        </p:nvSpPr>
        <p:spPr>
          <a:xfrm>
            <a:off x="278607" y="2451242"/>
            <a:ext cx="945356" cy="146838"/>
          </a:xfrm>
        </p:spPr>
        <p:txBody>
          <a:bodyPr>
            <a:noAutofit/>
          </a:bodyPr>
          <a:lstStyle>
            <a:lvl1pPr marL="0" indent="0" algn="ctr">
              <a:spcBef>
                <a:spcPts val="0"/>
              </a:spcBef>
              <a:buNone/>
              <a:defRPr sz="675"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6" name="Espace réservé du texte 5">
            <a:extLst>
              <a:ext uri="{FF2B5EF4-FFF2-40B4-BE49-F238E27FC236}">
                <a16:creationId xmlns:a16="http://schemas.microsoft.com/office/drawing/2014/main" id="{6D1AA9A5-28DB-4C37-84E0-6D21C27A0666}"/>
              </a:ext>
            </a:extLst>
          </p:cNvPr>
          <p:cNvSpPr>
            <a:spLocks noGrp="1"/>
          </p:cNvSpPr>
          <p:nvPr>
            <p:ph type="body" sz="quarter" idx="20" hasCustomPrompt="1"/>
          </p:nvPr>
        </p:nvSpPr>
        <p:spPr>
          <a:xfrm>
            <a:off x="1385888" y="691923"/>
            <a:ext cx="6372225" cy="421312"/>
          </a:xfrm>
        </p:spPr>
        <p:txBody>
          <a:bodyPr>
            <a:noAutofit/>
          </a:bodyPr>
          <a:lstStyle>
            <a:lvl1pPr marL="0" indent="0" algn="ctr">
              <a:spcBef>
                <a:spcPts val="0"/>
              </a:spcBef>
              <a:buNone/>
              <a:defRPr sz="1200" cap="all" baseline="0"/>
            </a:lvl1pPr>
          </a:lstStyle>
          <a:p>
            <a:pPr lvl="0"/>
            <a:r>
              <a:rPr lang="fr-FR" cap="all" baseline="0" err="1"/>
              <a:t>Sub</a:t>
            </a:r>
            <a:r>
              <a:rPr lang="fr-FR" cap="all" baseline="0"/>
              <a:t> </a:t>
            </a:r>
            <a:r>
              <a:rPr lang="fr-FR" cap="all" baseline="0" err="1"/>
              <a:t>title</a:t>
            </a:r>
            <a:r>
              <a:rPr lang="fr-FR" cap="all" baseline="0"/>
              <a:t> </a:t>
            </a:r>
            <a:r>
              <a:rPr lang="fr-FR" cap="all" baseline="0" err="1"/>
              <a:t>here</a:t>
            </a:r>
            <a:r>
              <a:rPr lang="fr-FR" cap="all" baseline="0"/>
              <a:t>, Lorem ipsum </a:t>
            </a:r>
            <a:r>
              <a:rPr lang="fr-FR" cap="all" baseline="0" err="1"/>
              <a:t>dolor</a:t>
            </a:r>
            <a:r>
              <a:rPr lang="fr-FR" cap="all" baseline="0"/>
              <a:t> </a:t>
            </a:r>
            <a:r>
              <a:rPr lang="fr-FR" cap="all" baseline="0" err="1"/>
              <a:t>sit</a:t>
            </a:r>
            <a:r>
              <a:rPr lang="fr-FR" cap="all" baseline="0"/>
              <a:t> </a:t>
            </a:r>
            <a:r>
              <a:rPr lang="fr-FR" cap="all" baseline="0" err="1"/>
              <a:t>amet</a:t>
            </a:r>
            <a:r>
              <a:rPr lang="fr-FR" cap="all" baseline="0"/>
              <a:t>, </a:t>
            </a:r>
            <a:r>
              <a:rPr lang="fr-FR" cap="all" baseline="0" err="1"/>
              <a:t>consectetur</a:t>
            </a:r>
            <a:r>
              <a:rPr lang="fr-FR" cap="all" baseline="0"/>
              <a:t> </a:t>
            </a:r>
            <a:r>
              <a:rPr lang="fr-FR" cap="all" baseline="0" err="1"/>
              <a:t>adipiscing</a:t>
            </a:r>
            <a:r>
              <a:rPr lang="fr-FR" cap="all" baseline="0"/>
              <a:t> </a:t>
            </a:r>
            <a:r>
              <a:rPr lang="fr-FR" cap="all" baseline="0" err="1"/>
              <a:t>elit</a:t>
            </a:r>
            <a:r>
              <a:rPr lang="fr-FR" cap="all" baseline="0"/>
              <a:t>. Sed </a:t>
            </a:r>
            <a:r>
              <a:rPr lang="fr-FR" cap="all" baseline="0" err="1"/>
              <a:t>condimentum</a:t>
            </a:r>
            <a:r>
              <a:rPr lang="fr-FR" cap="all" baseline="0"/>
              <a:t> </a:t>
            </a:r>
            <a:r>
              <a:rPr lang="fr-FR" cap="all" baseline="0" err="1"/>
              <a:t>dignissim</a:t>
            </a:r>
            <a:r>
              <a:rPr lang="fr-FR" cap="all" baseline="0"/>
              <a:t> </a:t>
            </a:r>
            <a:r>
              <a:rPr lang="fr-FR" cap="all" baseline="0" err="1"/>
              <a:t>tellus</a:t>
            </a:r>
            <a:r>
              <a:rPr lang="fr-FR" cap="all" baseline="0"/>
              <a:t> </a:t>
            </a:r>
            <a:r>
              <a:rPr lang="fr-FR" cap="all" baseline="0" err="1"/>
              <a:t>vel</a:t>
            </a:r>
            <a:r>
              <a:rPr lang="fr-FR" cap="all" baseline="0"/>
              <a:t> </a:t>
            </a:r>
            <a:r>
              <a:rPr lang="fr-FR" cap="all" baseline="0" err="1"/>
              <a:t>hendrerit</a:t>
            </a:r>
            <a:r>
              <a:rPr lang="fr-FR" cap="all" baseline="0"/>
              <a:t>.</a:t>
            </a:r>
            <a:endParaRPr lang="fr-FR"/>
          </a:p>
        </p:txBody>
      </p:sp>
      <p:sp>
        <p:nvSpPr>
          <p:cNvPr id="11" name="Espace réservé pour une image  10">
            <a:extLst>
              <a:ext uri="{FF2B5EF4-FFF2-40B4-BE49-F238E27FC236}">
                <a16:creationId xmlns:a16="http://schemas.microsoft.com/office/drawing/2014/main" id="{C38698CC-4077-48C5-8093-2034F51E9D3A}"/>
              </a:ext>
            </a:extLst>
          </p:cNvPr>
          <p:cNvSpPr>
            <a:spLocks noGrp="1"/>
          </p:cNvSpPr>
          <p:nvPr>
            <p:ph type="pic" sz="quarter" idx="21"/>
          </p:nvPr>
        </p:nvSpPr>
        <p:spPr>
          <a:xfrm>
            <a:off x="278607" y="1506242"/>
            <a:ext cx="945356" cy="945000"/>
          </a:xfrm>
          <a:prstGeom prst="roundRect">
            <a:avLst>
              <a:gd name="adj" fmla="val 3321"/>
            </a:avLst>
          </a:prstGeom>
        </p:spPr>
        <p:txBody>
          <a:bodyPr/>
          <a:lstStyle/>
          <a:p>
            <a:endParaRPr lang="fr-FR"/>
          </a:p>
        </p:txBody>
      </p:sp>
      <p:sp>
        <p:nvSpPr>
          <p:cNvPr id="3" name="Espace réservé du texte 2">
            <a:extLst>
              <a:ext uri="{FF2B5EF4-FFF2-40B4-BE49-F238E27FC236}">
                <a16:creationId xmlns:a16="http://schemas.microsoft.com/office/drawing/2014/main" id="{76F350BC-313E-4060-8C6B-4B0F48AA388A}"/>
              </a:ext>
            </a:extLst>
          </p:cNvPr>
          <p:cNvSpPr>
            <a:spLocks noGrp="1"/>
          </p:cNvSpPr>
          <p:nvPr>
            <p:ph type="body" sz="quarter" idx="22" hasCustomPrompt="1"/>
          </p:nvPr>
        </p:nvSpPr>
        <p:spPr>
          <a:xfrm>
            <a:off x="278607" y="2598081"/>
            <a:ext cx="945356" cy="177403"/>
          </a:xfrm>
        </p:spPr>
        <p:txBody>
          <a:bodyPr>
            <a:normAutofit/>
          </a:bodyPr>
          <a:lstStyle>
            <a:lvl1pPr marL="0" indent="0" algn="ctr">
              <a:buNone/>
              <a:defRPr sz="675"/>
            </a:lvl1pPr>
          </a:lstStyle>
          <a:p>
            <a:pPr lvl="0"/>
            <a:r>
              <a:rPr lang="fr-FR" sz="675"/>
              <a:t>Job </a:t>
            </a:r>
            <a:r>
              <a:rPr lang="fr-FR" sz="675" err="1"/>
              <a:t>title</a:t>
            </a:r>
            <a:endParaRPr lang="fr-FR"/>
          </a:p>
        </p:txBody>
      </p:sp>
      <p:sp>
        <p:nvSpPr>
          <p:cNvPr id="30" name="Espace réservé du texte 12">
            <a:extLst>
              <a:ext uri="{FF2B5EF4-FFF2-40B4-BE49-F238E27FC236}">
                <a16:creationId xmlns:a16="http://schemas.microsoft.com/office/drawing/2014/main" id="{0DA23A84-D020-4274-A4F3-8D34D0311A51}"/>
              </a:ext>
            </a:extLst>
          </p:cNvPr>
          <p:cNvSpPr>
            <a:spLocks noGrp="1"/>
          </p:cNvSpPr>
          <p:nvPr>
            <p:ph type="body" sz="quarter" idx="23" hasCustomPrompt="1"/>
          </p:nvPr>
        </p:nvSpPr>
        <p:spPr>
          <a:xfrm>
            <a:off x="1385888" y="2451242"/>
            <a:ext cx="945356" cy="146838"/>
          </a:xfrm>
        </p:spPr>
        <p:txBody>
          <a:bodyPr>
            <a:noAutofit/>
          </a:bodyPr>
          <a:lstStyle>
            <a:lvl1pPr marL="0" indent="0" algn="ctr">
              <a:spcBef>
                <a:spcPts val="0"/>
              </a:spcBef>
              <a:buNone/>
              <a:defRPr sz="675"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31" name="Espace réservé pour une image  10">
            <a:extLst>
              <a:ext uri="{FF2B5EF4-FFF2-40B4-BE49-F238E27FC236}">
                <a16:creationId xmlns:a16="http://schemas.microsoft.com/office/drawing/2014/main" id="{593ED4F0-31C2-49A4-8AF7-B7C86CD72593}"/>
              </a:ext>
            </a:extLst>
          </p:cNvPr>
          <p:cNvSpPr>
            <a:spLocks noGrp="1"/>
          </p:cNvSpPr>
          <p:nvPr>
            <p:ph type="pic" sz="quarter" idx="24"/>
          </p:nvPr>
        </p:nvSpPr>
        <p:spPr>
          <a:xfrm>
            <a:off x="1385888" y="1506242"/>
            <a:ext cx="945356" cy="945000"/>
          </a:xfrm>
          <a:prstGeom prst="roundRect">
            <a:avLst>
              <a:gd name="adj" fmla="val 3321"/>
            </a:avLst>
          </a:prstGeom>
        </p:spPr>
        <p:txBody>
          <a:bodyPr/>
          <a:lstStyle/>
          <a:p>
            <a:endParaRPr lang="fr-FR"/>
          </a:p>
        </p:txBody>
      </p:sp>
      <p:sp>
        <p:nvSpPr>
          <p:cNvPr id="32" name="Espace réservé du texte 2">
            <a:extLst>
              <a:ext uri="{FF2B5EF4-FFF2-40B4-BE49-F238E27FC236}">
                <a16:creationId xmlns:a16="http://schemas.microsoft.com/office/drawing/2014/main" id="{48C37A96-210B-4FCF-9BF8-A4E90AC1499D}"/>
              </a:ext>
            </a:extLst>
          </p:cNvPr>
          <p:cNvSpPr>
            <a:spLocks noGrp="1"/>
          </p:cNvSpPr>
          <p:nvPr>
            <p:ph type="body" sz="quarter" idx="25" hasCustomPrompt="1"/>
          </p:nvPr>
        </p:nvSpPr>
        <p:spPr>
          <a:xfrm>
            <a:off x="1385888" y="2598081"/>
            <a:ext cx="945356" cy="177403"/>
          </a:xfrm>
        </p:spPr>
        <p:txBody>
          <a:bodyPr>
            <a:normAutofit/>
          </a:bodyPr>
          <a:lstStyle>
            <a:lvl1pPr marL="0" indent="0" algn="ctr">
              <a:buNone/>
              <a:defRPr sz="675"/>
            </a:lvl1pPr>
          </a:lstStyle>
          <a:p>
            <a:pPr lvl="0"/>
            <a:r>
              <a:rPr lang="fr-FR" sz="675"/>
              <a:t>Job </a:t>
            </a:r>
            <a:r>
              <a:rPr lang="fr-FR" sz="675" err="1"/>
              <a:t>title</a:t>
            </a:r>
            <a:endParaRPr lang="fr-FR"/>
          </a:p>
        </p:txBody>
      </p:sp>
      <p:sp>
        <p:nvSpPr>
          <p:cNvPr id="33" name="Espace réservé du texte 12">
            <a:extLst>
              <a:ext uri="{FF2B5EF4-FFF2-40B4-BE49-F238E27FC236}">
                <a16:creationId xmlns:a16="http://schemas.microsoft.com/office/drawing/2014/main" id="{A027F86F-6783-48A3-8D38-E572E2C4F06A}"/>
              </a:ext>
            </a:extLst>
          </p:cNvPr>
          <p:cNvSpPr>
            <a:spLocks noGrp="1"/>
          </p:cNvSpPr>
          <p:nvPr>
            <p:ph type="body" sz="quarter" idx="26" hasCustomPrompt="1"/>
          </p:nvPr>
        </p:nvSpPr>
        <p:spPr>
          <a:xfrm>
            <a:off x="2465785" y="2451242"/>
            <a:ext cx="945356" cy="146838"/>
          </a:xfrm>
        </p:spPr>
        <p:txBody>
          <a:bodyPr>
            <a:noAutofit/>
          </a:bodyPr>
          <a:lstStyle>
            <a:lvl1pPr marL="0" indent="0" algn="ctr">
              <a:spcBef>
                <a:spcPts val="0"/>
              </a:spcBef>
              <a:buNone/>
              <a:defRPr sz="675"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34" name="Espace réservé pour une image  10">
            <a:extLst>
              <a:ext uri="{FF2B5EF4-FFF2-40B4-BE49-F238E27FC236}">
                <a16:creationId xmlns:a16="http://schemas.microsoft.com/office/drawing/2014/main" id="{42162E07-8C03-4AE2-A506-F11FE2E12DC0}"/>
              </a:ext>
            </a:extLst>
          </p:cNvPr>
          <p:cNvSpPr>
            <a:spLocks noGrp="1"/>
          </p:cNvSpPr>
          <p:nvPr>
            <p:ph type="pic" sz="quarter" idx="27"/>
          </p:nvPr>
        </p:nvSpPr>
        <p:spPr>
          <a:xfrm>
            <a:off x="2465785" y="1506242"/>
            <a:ext cx="945356" cy="945000"/>
          </a:xfrm>
          <a:prstGeom prst="roundRect">
            <a:avLst>
              <a:gd name="adj" fmla="val 3321"/>
            </a:avLst>
          </a:prstGeom>
        </p:spPr>
        <p:txBody>
          <a:bodyPr/>
          <a:lstStyle/>
          <a:p>
            <a:endParaRPr lang="fr-FR"/>
          </a:p>
        </p:txBody>
      </p:sp>
      <p:sp>
        <p:nvSpPr>
          <p:cNvPr id="35" name="Espace réservé du texte 2">
            <a:extLst>
              <a:ext uri="{FF2B5EF4-FFF2-40B4-BE49-F238E27FC236}">
                <a16:creationId xmlns:a16="http://schemas.microsoft.com/office/drawing/2014/main" id="{DFABC114-9EE4-4F41-B459-7FD27617BF76}"/>
              </a:ext>
            </a:extLst>
          </p:cNvPr>
          <p:cNvSpPr>
            <a:spLocks noGrp="1"/>
          </p:cNvSpPr>
          <p:nvPr>
            <p:ph type="body" sz="quarter" idx="28" hasCustomPrompt="1"/>
          </p:nvPr>
        </p:nvSpPr>
        <p:spPr>
          <a:xfrm>
            <a:off x="2465785" y="2598081"/>
            <a:ext cx="945356" cy="177403"/>
          </a:xfrm>
        </p:spPr>
        <p:txBody>
          <a:bodyPr>
            <a:normAutofit/>
          </a:bodyPr>
          <a:lstStyle>
            <a:lvl1pPr marL="0" indent="0" algn="ctr">
              <a:buNone/>
              <a:defRPr sz="675"/>
            </a:lvl1pPr>
          </a:lstStyle>
          <a:p>
            <a:pPr lvl="0"/>
            <a:r>
              <a:rPr lang="fr-FR" sz="675"/>
              <a:t>Job </a:t>
            </a:r>
            <a:r>
              <a:rPr lang="fr-FR" sz="675" err="1"/>
              <a:t>title</a:t>
            </a:r>
            <a:endParaRPr lang="fr-FR"/>
          </a:p>
        </p:txBody>
      </p:sp>
      <p:sp>
        <p:nvSpPr>
          <p:cNvPr id="36" name="Espace réservé du texte 12">
            <a:extLst>
              <a:ext uri="{FF2B5EF4-FFF2-40B4-BE49-F238E27FC236}">
                <a16:creationId xmlns:a16="http://schemas.microsoft.com/office/drawing/2014/main" id="{DA488B05-7D79-4070-9034-5D65114681A9}"/>
              </a:ext>
            </a:extLst>
          </p:cNvPr>
          <p:cNvSpPr>
            <a:spLocks noGrp="1"/>
          </p:cNvSpPr>
          <p:nvPr>
            <p:ph type="body" sz="quarter" idx="29" hasCustomPrompt="1"/>
          </p:nvPr>
        </p:nvSpPr>
        <p:spPr>
          <a:xfrm>
            <a:off x="3545683" y="2451242"/>
            <a:ext cx="945356" cy="146838"/>
          </a:xfrm>
        </p:spPr>
        <p:txBody>
          <a:bodyPr>
            <a:noAutofit/>
          </a:bodyPr>
          <a:lstStyle>
            <a:lvl1pPr marL="0" indent="0" algn="ctr">
              <a:spcBef>
                <a:spcPts val="0"/>
              </a:spcBef>
              <a:buNone/>
              <a:defRPr sz="675"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37" name="Espace réservé pour une image  10">
            <a:extLst>
              <a:ext uri="{FF2B5EF4-FFF2-40B4-BE49-F238E27FC236}">
                <a16:creationId xmlns:a16="http://schemas.microsoft.com/office/drawing/2014/main" id="{73A67519-3484-4CAD-872A-987798CAB118}"/>
              </a:ext>
            </a:extLst>
          </p:cNvPr>
          <p:cNvSpPr>
            <a:spLocks noGrp="1"/>
          </p:cNvSpPr>
          <p:nvPr>
            <p:ph type="pic" sz="quarter" idx="30"/>
          </p:nvPr>
        </p:nvSpPr>
        <p:spPr>
          <a:xfrm>
            <a:off x="3545683" y="1506242"/>
            <a:ext cx="945356" cy="945000"/>
          </a:xfrm>
          <a:prstGeom prst="roundRect">
            <a:avLst>
              <a:gd name="adj" fmla="val 3321"/>
            </a:avLst>
          </a:prstGeom>
        </p:spPr>
        <p:txBody>
          <a:bodyPr/>
          <a:lstStyle/>
          <a:p>
            <a:endParaRPr lang="fr-FR"/>
          </a:p>
        </p:txBody>
      </p:sp>
      <p:sp>
        <p:nvSpPr>
          <p:cNvPr id="38" name="Espace réservé du texte 2">
            <a:extLst>
              <a:ext uri="{FF2B5EF4-FFF2-40B4-BE49-F238E27FC236}">
                <a16:creationId xmlns:a16="http://schemas.microsoft.com/office/drawing/2014/main" id="{B26080C4-859D-48C4-BFF4-3F503F19397B}"/>
              </a:ext>
            </a:extLst>
          </p:cNvPr>
          <p:cNvSpPr>
            <a:spLocks noGrp="1"/>
          </p:cNvSpPr>
          <p:nvPr>
            <p:ph type="body" sz="quarter" idx="31" hasCustomPrompt="1"/>
          </p:nvPr>
        </p:nvSpPr>
        <p:spPr>
          <a:xfrm>
            <a:off x="3545683" y="2598081"/>
            <a:ext cx="945356" cy="177403"/>
          </a:xfrm>
        </p:spPr>
        <p:txBody>
          <a:bodyPr>
            <a:normAutofit/>
          </a:bodyPr>
          <a:lstStyle>
            <a:lvl1pPr marL="0" indent="0" algn="ctr">
              <a:buNone/>
              <a:defRPr sz="675"/>
            </a:lvl1pPr>
          </a:lstStyle>
          <a:p>
            <a:pPr lvl="0"/>
            <a:r>
              <a:rPr lang="fr-FR" sz="675"/>
              <a:t>Job </a:t>
            </a:r>
            <a:r>
              <a:rPr lang="fr-FR" sz="675" err="1"/>
              <a:t>title</a:t>
            </a:r>
            <a:endParaRPr lang="fr-FR"/>
          </a:p>
        </p:txBody>
      </p:sp>
      <p:sp>
        <p:nvSpPr>
          <p:cNvPr id="39" name="Espace réservé du texte 12">
            <a:extLst>
              <a:ext uri="{FF2B5EF4-FFF2-40B4-BE49-F238E27FC236}">
                <a16:creationId xmlns:a16="http://schemas.microsoft.com/office/drawing/2014/main" id="{0FB0CC10-82CD-45AC-BE13-026746FC8285}"/>
              </a:ext>
            </a:extLst>
          </p:cNvPr>
          <p:cNvSpPr>
            <a:spLocks noGrp="1"/>
          </p:cNvSpPr>
          <p:nvPr>
            <p:ph type="body" sz="quarter" idx="32" hasCustomPrompt="1"/>
          </p:nvPr>
        </p:nvSpPr>
        <p:spPr>
          <a:xfrm>
            <a:off x="4652964" y="2451242"/>
            <a:ext cx="945356" cy="146838"/>
          </a:xfrm>
        </p:spPr>
        <p:txBody>
          <a:bodyPr>
            <a:noAutofit/>
          </a:bodyPr>
          <a:lstStyle>
            <a:lvl1pPr marL="0" indent="0" algn="ctr">
              <a:spcBef>
                <a:spcPts val="0"/>
              </a:spcBef>
              <a:buNone/>
              <a:defRPr sz="675"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40" name="Espace réservé pour une image  10">
            <a:extLst>
              <a:ext uri="{FF2B5EF4-FFF2-40B4-BE49-F238E27FC236}">
                <a16:creationId xmlns:a16="http://schemas.microsoft.com/office/drawing/2014/main" id="{8C05CC89-ACDC-48E7-B4E8-F8DE82795B6D}"/>
              </a:ext>
            </a:extLst>
          </p:cNvPr>
          <p:cNvSpPr>
            <a:spLocks noGrp="1"/>
          </p:cNvSpPr>
          <p:nvPr>
            <p:ph type="pic" sz="quarter" idx="33"/>
          </p:nvPr>
        </p:nvSpPr>
        <p:spPr>
          <a:xfrm>
            <a:off x="4652964" y="1506242"/>
            <a:ext cx="945356" cy="945000"/>
          </a:xfrm>
          <a:prstGeom prst="roundRect">
            <a:avLst>
              <a:gd name="adj" fmla="val 3321"/>
            </a:avLst>
          </a:prstGeom>
        </p:spPr>
        <p:txBody>
          <a:bodyPr/>
          <a:lstStyle/>
          <a:p>
            <a:endParaRPr lang="fr-FR"/>
          </a:p>
        </p:txBody>
      </p:sp>
      <p:sp>
        <p:nvSpPr>
          <p:cNvPr id="41" name="Espace réservé du texte 2">
            <a:extLst>
              <a:ext uri="{FF2B5EF4-FFF2-40B4-BE49-F238E27FC236}">
                <a16:creationId xmlns:a16="http://schemas.microsoft.com/office/drawing/2014/main" id="{02721587-89AE-469C-B160-405D4EA81D32}"/>
              </a:ext>
            </a:extLst>
          </p:cNvPr>
          <p:cNvSpPr>
            <a:spLocks noGrp="1"/>
          </p:cNvSpPr>
          <p:nvPr>
            <p:ph type="body" sz="quarter" idx="34" hasCustomPrompt="1"/>
          </p:nvPr>
        </p:nvSpPr>
        <p:spPr>
          <a:xfrm>
            <a:off x="4652964" y="2598081"/>
            <a:ext cx="945356" cy="177403"/>
          </a:xfrm>
        </p:spPr>
        <p:txBody>
          <a:bodyPr>
            <a:normAutofit/>
          </a:bodyPr>
          <a:lstStyle>
            <a:lvl1pPr marL="0" indent="0" algn="ctr">
              <a:buNone/>
              <a:defRPr sz="675"/>
            </a:lvl1pPr>
          </a:lstStyle>
          <a:p>
            <a:pPr lvl="0"/>
            <a:r>
              <a:rPr lang="fr-FR" sz="675"/>
              <a:t>Job </a:t>
            </a:r>
            <a:r>
              <a:rPr lang="fr-FR" sz="675" err="1"/>
              <a:t>title</a:t>
            </a:r>
            <a:endParaRPr lang="fr-FR"/>
          </a:p>
        </p:txBody>
      </p:sp>
      <p:sp>
        <p:nvSpPr>
          <p:cNvPr id="42" name="Espace réservé du texte 12">
            <a:extLst>
              <a:ext uri="{FF2B5EF4-FFF2-40B4-BE49-F238E27FC236}">
                <a16:creationId xmlns:a16="http://schemas.microsoft.com/office/drawing/2014/main" id="{2167ABA6-23B0-4631-A671-D3B0BAEB5C22}"/>
              </a:ext>
            </a:extLst>
          </p:cNvPr>
          <p:cNvSpPr>
            <a:spLocks noGrp="1"/>
          </p:cNvSpPr>
          <p:nvPr>
            <p:ph type="body" sz="quarter" idx="35" hasCustomPrompt="1"/>
          </p:nvPr>
        </p:nvSpPr>
        <p:spPr>
          <a:xfrm>
            <a:off x="5732861" y="2451242"/>
            <a:ext cx="945356" cy="146838"/>
          </a:xfrm>
        </p:spPr>
        <p:txBody>
          <a:bodyPr>
            <a:noAutofit/>
          </a:bodyPr>
          <a:lstStyle>
            <a:lvl1pPr marL="0" indent="0" algn="ctr">
              <a:spcBef>
                <a:spcPts val="0"/>
              </a:spcBef>
              <a:buNone/>
              <a:defRPr sz="675"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43" name="Espace réservé pour une image  10">
            <a:extLst>
              <a:ext uri="{FF2B5EF4-FFF2-40B4-BE49-F238E27FC236}">
                <a16:creationId xmlns:a16="http://schemas.microsoft.com/office/drawing/2014/main" id="{01942C10-27EC-4C56-9C54-0D2E132E81D4}"/>
              </a:ext>
            </a:extLst>
          </p:cNvPr>
          <p:cNvSpPr>
            <a:spLocks noGrp="1"/>
          </p:cNvSpPr>
          <p:nvPr>
            <p:ph type="pic" sz="quarter" idx="36"/>
          </p:nvPr>
        </p:nvSpPr>
        <p:spPr>
          <a:xfrm>
            <a:off x="5732861" y="1506242"/>
            <a:ext cx="945356" cy="945000"/>
          </a:xfrm>
          <a:prstGeom prst="roundRect">
            <a:avLst>
              <a:gd name="adj" fmla="val 3321"/>
            </a:avLst>
          </a:prstGeom>
        </p:spPr>
        <p:txBody>
          <a:bodyPr/>
          <a:lstStyle/>
          <a:p>
            <a:endParaRPr lang="fr-FR"/>
          </a:p>
        </p:txBody>
      </p:sp>
      <p:sp>
        <p:nvSpPr>
          <p:cNvPr id="48" name="Espace réservé du texte 2">
            <a:extLst>
              <a:ext uri="{FF2B5EF4-FFF2-40B4-BE49-F238E27FC236}">
                <a16:creationId xmlns:a16="http://schemas.microsoft.com/office/drawing/2014/main" id="{619FD4D5-8BEB-47B2-B7B0-C6654C810653}"/>
              </a:ext>
            </a:extLst>
          </p:cNvPr>
          <p:cNvSpPr>
            <a:spLocks noGrp="1"/>
          </p:cNvSpPr>
          <p:nvPr>
            <p:ph type="body" sz="quarter" idx="37" hasCustomPrompt="1"/>
          </p:nvPr>
        </p:nvSpPr>
        <p:spPr>
          <a:xfrm>
            <a:off x="5732861" y="2598081"/>
            <a:ext cx="945356" cy="177403"/>
          </a:xfrm>
        </p:spPr>
        <p:txBody>
          <a:bodyPr>
            <a:normAutofit/>
          </a:bodyPr>
          <a:lstStyle>
            <a:lvl1pPr marL="0" indent="0" algn="ctr">
              <a:buNone/>
              <a:defRPr sz="675"/>
            </a:lvl1pPr>
          </a:lstStyle>
          <a:p>
            <a:pPr lvl="0"/>
            <a:r>
              <a:rPr lang="fr-FR" sz="675"/>
              <a:t>Job </a:t>
            </a:r>
            <a:r>
              <a:rPr lang="fr-FR" sz="675" err="1"/>
              <a:t>title</a:t>
            </a:r>
            <a:endParaRPr lang="fr-FR"/>
          </a:p>
        </p:txBody>
      </p:sp>
      <p:sp>
        <p:nvSpPr>
          <p:cNvPr id="49" name="Espace réservé du texte 12">
            <a:extLst>
              <a:ext uri="{FF2B5EF4-FFF2-40B4-BE49-F238E27FC236}">
                <a16:creationId xmlns:a16="http://schemas.microsoft.com/office/drawing/2014/main" id="{DD6E1A79-05F7-44F3-92A6-F76D768B9130}"/>
              </a:ext>
            </a:extLst>
          </p:cNvPr>
          <p:cNvSpPr>
            <a:spLocks noGrp="1"/>
          </p:cNvSpPr>
          <p:nvPr>
            <p:ph type="body" sz="quarter" idx="38" hasCustomPrompt="1"/>
          </p:nvPr>
        </p:nvSpPr>
        <p:spPr>
          <a:xfrm>
            <a:off x="6812758" y="2451242"/>
            <a:ext cx="945356" cy="146838"/>
          </a:xfrm>
        </p:spPr>
        <p:txBody>
          <a:bodyPr>
            <a:noAutofit/>
          </a:bodyPr>
          <a:lstStyle>
            <a:lvl1pPr marL="0" indent="0" algn="ctr">
              <a:spcBef>
                <a:spcPts val="0"/>
              </a:spcBef>
              <a:buNone/>
              <a:defRPr sz="675"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50" name="Espace réservé pour une image  10">
            <a:extLst>
              <a:ext uri="{FF2B5EF4-FFF2-40B4-BE49-F238E27FC236}">
                <a16:creationId xmlns:a16="http://schemas.microsoft.com/office/drawing/2014/main" id="{463718A4-85EE-48B6-BBE7-3CF44CDFCE64}"/>
              </a:ext>
            </a:extLst>
          </p:cNvPr>
          <p:cNvSpPr>
            <a:spLocks noGrp="1"/>
          </p:cNvSpPr>
          <p:nvPr>
            <p:ph type="pic" sz="quarter" idx="39"/>
          </p:nvPr>
        </p:nvSpPr>
        <p:spPr>
          <a:xfrm>
            <a:off x="6812758" y="1506242"/>
            <a:ext cx="945356" cy="945000"/>
          </a:xfrm>
          <a:prstGeom prst="roundRect">
            <a:avLst>
              <a:gd name="adj" fmla="val 3321"/>
            </a:avLst>
          </a:prstGeom>
        </p:spPr>
        <p:txBody>
          <a:bodyPr/>
          <a:lstStyle/>
          <a:p>
            <a:endParaRPr lang="fr-FR"/>
          </a:p>
        </p:txBody>
      </p:sp>
      <p:sp>
        <p:nvSpPr>
          <p:cNvPr id="51" name="Espace réservé du texte 2">
            <a:extLst>
              <a:ext uri="{FF2B5EF4-FFF2-40B4-BE49-F238E27FC236}">
                <a16:creationId xmlns:a16="http://schemas.microsoft.com/office/drawing/2014/main" id="{85A68C48-EFE6-49BB-93EB-4D23830622A3}"/>
              </a:ext>
            </a:extLst>
          </p:cNvPr>
          <p:cNvSpPr>
            <a:spLocks noGrp="1"/>
          </p:cNvSpPr>
          <p:nvPr>
            <p:ph type="body" sz="quarter" idx="40" hasCustomPrompt="1"/>
          </p:nvPr>
        </p:nvSpPr>
        <p:spPr>
          <a:xfrm>
            <a:off x="6812758" y="2598081"/>
            <a:ext cx="945356" cy="177403"/>
          </a:xfrm>
        </p:spPr>
        <p:txBody>
          <a:bodyPr>
            <a:normAutofit/>
          </a:bodyPr>
          <a:lstStyle>
            <a:lvl1pPr marL="0" indent="0" algn="ctr">
              <a:buNone/>
              <a:defRPr sz="675"/>
            </a:lvl1pPr>
          </a:lstStyle>
          <a:p>
            <a:pPr lvl="0"/>
            <a:r>
              <a:rPr lang="fr-FR" sz="675"/>
              <a:t>Job </a:t>
            </a:r>
            <a:r>
              <a:rPr lang="fr-FR" sz="675" err="1"/>
              <a:t>title</a:t>
            </a:r>
            <a:endParaRPr lang="fr-FR"/>
          </a:p>
        </p:txBody>
      </p:sp>
      <p:sp>
        <p:nvSpPr>
          <p:cNvPr id="52" name="Espace réservé du texte 12">
            <a:extLst>
              <a:ext uri="{FF2B5EF4-FFF2-40B4-BE49-F238E27FC236}">
                <a16:creationId xmlns:a16="http://schemas.microsoft.com/office/drawing/2014/main" id="{DF0E2BE8-1920-4F7B-96A1-7C8AD94233AF}"/>
              </a:ext>
            </a:extLst>
          </p:cNvPr>
          <p:cNvSpPr>
            <a:spLocks noGrp="1"/>
          </p:cNvSpPr>
          <p:nvPr>
            <p:ph type="body" sz="quarter" idx="41" hasCustomPrompt="1"/>
          </p:nvPr>
        </p:nvSpPr>
        <p:spPr>
          <a:xfrm>
            <a:off x="7920038" y="2451242"/>
            <a:ext cx="945356" cy="146838"/>
          </a:xfrm>
        </p:spPr>
        <p:txBody>
          <a:bodyPr>
            <a:noAutofit/>
          </a:bodyPr>
          <a:lstStyle>
            <a:lvl1pPr marL="0" indent="0" algn="ctr">
              <a:spcBef>
                <a:spcPts val="0"/>
              </a:spcBef>
              <a:buNone/>
              <a:defRPr sz="675"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53" name="Espace réservé pour une image  10">
            <a:extLst>
              <a:ext uri="{FF2B5EF4-FFF2-40B4-BE49-F238E27FC236}">
                <a16:creationId xmlns:a16="http://schemas.microsoft.com/office/drawing/2014/main" id="{F9F6411F-D827-416B-B06C-3FE147F39DC1}"/>
              </a:ext>
            </a:extLst>
          </p:cNvPr>
          <p:cNvSpPr>
            <a:spLocks noGrp="1"/>
          </p:cNvSpPr>
          <p:nvPr>
            <p:ph type="pic" sz="quarter" idx="42"/>
          </p:nvPr>
        </p:nvSpPr>
        <p:spPr>
          <a:xfrm>
            <a:off x="7920038" y="1506242"/>
            <a:ext cx="945356" cy="945000"/>
          </a:xfrm>
          <a:prstGeom prst="roundRect">
            <a:avLst>
              <a:gd name="adj" fmla="val 3321"/>
            </a:avLst>
          </a:prstGeom>
        </p:spPr>
        <p:txBody>
          <a:bodyPr/>
          <a:lstStyle/>
          <a:p>
            <a:endParaRPr lang="fr-FR"/>
          </a:p>
        </p:txBody>
      </p:sp>
      <p:sp>
        <p:nvSpPr>
          <p:cNvPr id="54" name="Espace réservé du texte 2">
            <a:extLst>
              <a:ext uri="{FF2B5EF4-FFF2-40B4-BE49-F238E27FC236}">
                <a16:creationId xmlns:a16="http://schemas.microsoft.com/office/drawing/2014/main" id="{1214D72B-E157-4CCF-907E-68BB9E5652E0}"/>
              </a:ext>
            </a:extLst>
          </p:cNvPr>
          <p:cNvSpPr>
            <a:spLocks noGrp="1"/>
          </p:cNvSpPr>
          <p:nvPr>
            <p:ph type="body" sz="quarter" idx="43" hasCustomPrompt="1"/>
          </p:nvPr>
        </p:nvSpPr>
        <p:spPr>
          <a:xfrm>
            <a:off x="7920038" y="2598081"/>
            <a:ext cx="945356" cy="177403"/>
          </a:xfrm>
        </p:spPr>
        <p:txBody>
          <a:bodyPr>
            <a:normAutofit/>
          </a:bodyPr>
          <a:lstStyle>
            <a:lvl1pPr marL="0" indent="0" algn="ctr">
              <a:buNone/>
              <a:defRPr sz="675"/>
            </a:lvl1pPr>
          </a:lstStyle>
          <a:p>
            <a:pPr lvl="0"/>
            <a:r>
              <a:rPr lang="fr-FR" sz="675"/>
              <a:t>Job </a:t>
            </a:r>
            <a:r>
              <a:rPr lang="fr-FR" sz="675" err="1"/>
              <a:t>title</a:t>
            </a:r>
            <a:endParaRPr lang="fr-FR"/>
          </a:p>
        </p:txBody>
      </p:sp>
      <p:sp>
        <p:nvSpPr>
          <p:cNvPr id="69" name="Espace réservé du texte 12">
            <a:extLst>
              <a:ext uri="{FF2B5EF4-FFF2-40B4-BE49-F238E27FC236}">
                <a16:creationId xmlns:a16="http://schemas.microsoft.com/office/drawing/2014/main" id="{2DC0D36F-B78B-4C20-87C8-058A06B62E20}"/>
              </a:ext>
            </a:extLst>
          </p:cNvPr>
          <p:cNvSpPr>
            <a:spLocks noGrp="1"/>
          </p:cNvSpPr>
          <p:nvPr>
            <p:ph type="body" sz="quarter" idx="44" hasCustomPrompt="1"/>
          </p:nvPr>
        </p:nvSpPr>
        <p:spPr>
          <a:xfrm>
            <a:off x="278607" y="4015580"/>
            <a:ext cx="945356" cy="146838"/>
          </a:xfrm>
        </p:spPr>
        <p:txBody>
          <a:bodyPr>
            <a:noAutofit/>
          </a:bodyPr>
          <a:lstStyle>
            <a:lvl1pPr marL="0" indent="0" algn="ctr">
              <a:spcBef>
                <a:spcPts val="0"/>
              </a:spcBef>
              <a:buNone/>
              <a:defRPr sz="675"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70" name="Espace réservé pour une image  10">
            <a:extLst>
              <a:ext uri="{FF2B5EF4-FFF2-40B4-BE49-F238E27FC236}">
                <a16:creationId xmlns:a16="http://schemas.microsoft.com/office/drawing/2014/main" id="{3169FA24-BE66-4242-B485-237581E9FCFF}"/>
              </a:ext>
            </a:extLst>
          </p:cNvPr>
          <p:cNvSpPr>
            <a:spLocks noGrp="1"/>
          </p:cNvSpPr>
          <p:nvPr>
            <p:ph type="pic" sz="quarter" idx="45"/>
          </p:nvPr>
        </p:nvSpPr>
        <p:spPr>
          <a:xfrm>
            <a:off x="278607" y="3070580"/>
            <a:ext cx="945356" cy="945000"/>
          </a:xfrm>
          <a:prstGeom prst="roundRect">
            <a:avLst>
              <a:gd name="adj" fmla="val 3321"/>
            </a:avLst>
          </a:prstGeom>
        </p:spPr>
        <p:txBody>
          <a:bodyPr/>
          <a:lstStyle/>
          <a:p>
            <a:endParaRPr lang="fr-FR"/>
          </a:p>
        </p:txBody>
      </p:sp>
      <p:sp>
        <p:nvSpPr>
          <p:cNvPr id="71" name="Espace réservé du texte 2">
            <a:extLst>
              <a:ext uri="{FF2B5EF4-FFF2-40B4-BE49-F238E27FC236}">
                <a16:creationId xmlns:a16="http://schemas.microsoft.com/office/drawing/2014/main" id="{1EA55472-78B1-46BA-ABB5-E222DA0EBB7B}"/>
              </a:ext>
            </a:extLst>
          </p:cNvPr>
          <p:cNvSpPr>
            <a:spLocks noGrp="1"/>
          </p:cNvSpPr>
          <p:nvPr>
            <p:ph type="body" sz="quarter" idx="46" hasCustomPrompt="1"/>
          </p:nvPr>
        </p:nvSpPr>
        <p:spPr>
          <a:xfrm>
            <a:off x="278607" y="4162419"/>
            <a:ext cx="945356" cy="177403"/>
          </a:xfrm>
        </p:spPr>
        <p:txBody>
          <a:bodyPr>
            <a:normAutofit/>
          </a:bodyPr>
          <a:lstStyle>
            <a:lvl1pPr marL="0" indent="0" algn="ctr">
              <a:buNone/>
              <a:defRPr sz="675"/>
            </a:lvl1pPr>
          </a:lstStyle>
          <a:p>
            <a:pPr lvl="0"/>
            <a:r>
              <a:rPr lang="fr-FR" sz="675"/>
              <a:t>Job </a:t>
            </a:r>
            <a:r>
              <a:rPr lang="fr-FR" sz="675" err="1"/>
              <a:t>title</a:t>
            </a:r>
            <a:endParaRPr lang="fr-FR"/>
          </a:p>
        </p:txBody>
      </p:sp>
      <p:sp>
        <p:nvSpPr>
          <p:cNvPr id="72" name="Espace réservé du texte 12">
            <a:extLst>
              <a:ext uri="{FF2B5EF4-FFF2-40B4-BE49-F238E27FC236}">
                <a16:creationId xmlns:a16="http://schemas.microsoft.com/office/drawing/2014/main" id="{ACC47768-7D83-46FA-9AE9-A8148CBC9061}"/>
              </a:ext>
            </a:extLst>
          </p:cNvPr>
          <p:cNvSpPr>
            <a:spLocks noGrp="1"/>
          </p:cNvSpPr>
          <p:nvPr>
            <p:ph type="body" sz="quarter" idx="47" hasCustomPrompt="1"/>
          </p:nvPr>
        </p:nvSpPr>
        <p:spPr>
          <a:xfrm>
            <a:off x="1385888" y="4015580"/>
            <a:ext cx="945356" cy="146838"/>
          </a:xfrm>
        </p:spPr>
        <p:txBody>
          <a:bodyPr>
            <a:noAutofit/>
          </a:bodyPr>
          <a:lstStyle>
            <a:lvl1pPr marL="0" indent="0" algn="ctr">
              <a:spcBef>
                <a:spcPts val="0"/>
              </a:spcBef>
              <a:buNone/>
              <a:defRPr sz="675"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73" name="Espace réservé pour une image  10">
            <a:extLst>
              <a:ext uri="{FF2B5EF4-FFF2-40B4-BE49-F238E27FC236}">
                <a16:creationId xmlns:a16="http://schemas.microsoft.com/office/drawing/2014/main" id="{88CDDDA0-3FB1-49B2-A356-E358AC9160B7}"/>
              </a:ext>
            </a:extLst>
          </p:cNvPr>
          <p:cNvSpPr>
            <a:spLocks noGrp="1"/>
          </p:cNvSpPr>
          <p:nvPr>
            <p:ph type="pic" sz="quarter" idx="48"/>
          </p:nvPr>
        </p:nvSpPr>
        <p:spPr>
          <a:xfrm>
            <a:off x="1385888" y="3070580"/>
            <a:ext cx="945356" cy="945000"/>
          </a:xfrm>
          <a:prstGeom prst="roundRect">
            <a:avLst>
              <a:gd name="adj" fmla="val 3321"/>
            </a:avLst>
          </a:prstGeom>
        </p:spPr>
        <p:txBody>
          <a:bodyPr/>
          <a:lstStyle/>
          <a:p>
            <a:endParaRPr lang="fr-FR"/>
          </a:p>
        </p:txBody>
      </p:sp>
      <p:sp>
        <p:nvSpPr>
          <p:cNvPr id="74" name="Espace réservé du texte 2">
            <a:extLst>
              <a:ext uri="{FF2B5EF4-FFF2-40B4-BE49-F238E27FC236}">
                <a16:creationId xmlns:a16="http://schemas.microsoft.com/office/drawing/2014/main" id="{D18FA0A8-E528-4692-97D9-6396BD0C7B9B}"/>
              </a:ext>
            </a:extLst>
          </p:cNvPr>
          <p:cNvSpPr>
            <a:spLocks noGrp="1"/>
          </p:cNvSpPr>
          <p:nvPr>
            <p:ph type="body" sz="quarter" idx="49" hasCustomPrompt="1"/>
          </p:nvPr>
        </p:nvSpPr>
        <p:spPr>
          <a:xfrm>
            <a:off x="1385888" y="4162419"/>
            <a:ext cx="945356" cy="177403"/>
          </a:xfrm>
        </p:spPr>
        <p:txBody>
          <a:bodyPr>
            <a:normAutofit/>
          </a:bodyPr>
          <a:lstStyle>
            <a:lvl1pPr marL="0" indent="0" algn="ctr">
              <a:buNone/>
              <a:defRPr sz="675"/>
            </a:lvl1pPr>
          </a:lstStyle>
          <a:p>
            <a:pPr lvl="0"/>
            <a:r>
              <a:rPr lang="fr-FR" sz="675"/>
              <a:t>Job </a:t>
            </a:r>
            <a:r>
              <a:rPr lang="fr-FR" sz="675" err="1"/>
              <a:t>title</a:t>
            </a:r>
            <a:endParaRPr lang="fr-FR"/>
          </a:p>
        </p:txBody>
      </p:sp>
      <p:sp>
        <p:nvSpPr>
          <p:cNvPr id="75" name="Espace réservé du texte 12">
            <a:extLst>
              <a:ext uri="{FF2B5EF4-FFF2-40B4-BE49-F238E27FC236}">
                <a16:creationId xmlns:a16="http://schemas.microsoft.com/office/drawing/2014/main" id="{C148C442-23F3-4746-B75F-DCA13963C964}"/>
              </a:ext>
            </a:extLst>
          </p:cNvPr>
          <p:cNvSpPr>
            <a:spLocks noGrp="1"/>
          </p:cNvSpPr>
          <p:nvPr>
            <p:ph type="body" sz="quarter" idx="50" hasCustomPrompt="1"/>
          </p:nvPr>
        </p:nvSpPr>
        <p:spPr>
          <a:xfrm>
            <a:off x="2465785" y="4015580"/>
            <a:ext cx="945356" cy="146838"/>
          </a:xfrm>
        </p:spPr>
        <p:txBody>
          <a:bodyPr>
            <a:noAutofit/>
          </a:bodyPr>
          <a:lstStyle>
            <a:lvl1pPr marL="0" indent="0" algn="ctr">
              <a:spcBef>
                <a:spcPts val="0"/>
              </a:spcBef>
              <a:buNone/>
              <a:defRPr sz="675"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76" name="Espace réservé pour une image  10">
            <a:extLst>
              <a:ext uri="{FF2B5EF4-FFF2-40B4-BE49-F238E27FC236}">
                <a16:creationId xmlns:a16="http://schemas.microsoft.com/office/drawing/2014/main" id="{7D985A1F-B005-47A5-B450-7EC6A09F327E}"/>
              </a:ext>
            </a:extLst>
          </p:cNvPr>
          <p:cNvSpPr>
            <a:spLocks noGrp="1"/>
          </p:cNvSpPr>
          <p:nvPr>
            <p:ph type="pic" sz="quarter" idx="51"/>
          </p:nvPr>
        </p:nvSpPr>
        <p:spPr>
          <a:xfrm>
            <a:off x="2465785" y="3070580"/>
            <a:ext cx="945356" cy="945000"/>
          </a:xfrm>
          <a:prstGeom prst="roundRect">
            <a:avLst>
              <a:gd name="adj" fmla="val 3321"/>
            </a:avLst>
          </a:prstGeom>
        </p:spPr>
        <p:txBody>
          <a:bodyPr/>
          <a:lstStyle/>
          <a:p>
            <a:endParaRPr lang="fr-FR"/>
          </a:p>
        </p:txBody>
      </p:sp>
      <p:sp>
        <p:nvSpPr>
          <p:cNvPr id="77" name="Espace réservé du texte 2">
            <a:extLst>
              <a:ext uri="{FF2B5EF4-FFF2-40B4-BE49-F238E27FC236}">
                <a16:creationId xmlns:a16="http://schemas.microsoft.com/office/drawing/2014/main" id="{3015DDD2-0A39-4797-B1A5-D3D530C2FCAB}"/>
              </a:ext>
            </a:extLst>
          </p:cNvPr>
          <p:cNvSpPr>
            <a:spLocks noGrp="1"/>
          </p:cNvSpPr>
          <p:nvPr>
            <p:ph type="body" sz="quarter" idx="52" hasCustomPrompt="1"/>
          </p:nvPr>
        </p:nvSpPr>
        <p:spPr>
          <a:xfrm>
            <a:off x="2465785" y="4162419"/>
            <a:ext cx="945356" cy="177403"/>
          </a:xfrm>
        </p:spPr>
        <p:txBody>
          <a:bodyPr>
            <a:normAutofit/>
          </a:bodyPr>
          <a:lstStyle>
            <a:lvl1pPr marL="0" indent="0" algn="ctr">
              <a:buNone/>
              <a:defRPr sz="675"/>
            </a:lvl1pPr>
          </a:lstStyle>
          <a:p>
            <a:pPr lvl="0"/>
            <a:r>
              <a:rPr lang="fr-FR" sz="675"/>
              <a:t>Job </a:t>
            </a:r>
            <a:r>
              <a:rPr lang="fr-FR" sz="675" err="1"/>
              <a:t>title</a:t>
            </a:r>
            <a:endParaRPr lang="fr-FR"/>
          </a:p>
        </p:txBody>
      </p:sp>
      <p:sp>
        <p:nvSpPr>
          <p:cNvPr id="78" name="Espace réservé du texte 12">
            <a:extLst>
              <a:ext uri="{FF2B5EF4-FFF2-40B4-BE49-F238E27FC236}">
                <a16:creationId xmlns:a16="http://schemas.microsoft.com/office/drawing/2014/main" id="{BEF0B332-C13D-4FB9-A4DB-7C711C32093F}"/>
              </a:ext>
            </a:extLst>
          </p:cNvPr>
          <p:cNvSpPr>
            <a:spLocks noGrp="1"/>
          </p:cNvSpPr>
          <p:nvPr>
            <p:ph type="body" sz="quarter" idx="53" hasCustomPrompt="1"/>
          </p:nvPr>
        </p:nvSpPr>
        <p:spPr>
          <a:xfrm>
            <a:off x="3545683" y="4015580"/>
            <a:ext cx="945356" cy="146838"/>
          </a:xfrm>
        </p:spPr>
        <p:txBody>
          <a:bodyPr>
            <a:noAutofit/>
          </a:bodyPr>
          <a:lstStyle>
            <a:lvl1pPr marL="0" indent="0" algn="ctr">
              <a:spcBef>
                <a:spcPts val="0"/>
              </a:spcBef>
              <a:buNone/>
              <a:defRPr sz="675"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79" name="Espace réservé pour une image  10">
            <a:extLst>
              <a:ext uri="{FF2B5EF4-FFF2-40B4-BE49-F238E27FC236}">
                <a16:creationId xmlns:a16="http://schemas.microsoft.com/office/drawing/2014/main" id="{77F7392A-6E6E-444F-9136-0CA2E8F0BA88}"/>
              </a:ext>
            </a:extLst>
          </p:cNvPr>
          <p:cNvSpPr>
            <a:spLocks noGrp="1"/>
          </p:cNvSpPr>
          <p:nvPr>
            <p:ph type="pic" sz="quarter" idx="54"/>
          </p:nvPr>
        </p:nvSpPr>
        <p:spPr>
          <a:xfrm>
            <a:off x="3545683" y="3070580"/>
            <a:ext cx="945356" cy="945000"/>
          </a:xfrm>
          <a:prstGeom prst="roundRect">
            <a:avLst>
              <a:gd name="adj" fmla="val 3321"/>
            </a:avLst>
          </a:prstGeom>
        </p:spPr>
        <p:txBody>
          <a:bodyPr/>
          <a:lstStyle/>
          <a:p>
            <a:endParaRPr lang="fr-FR"/>
          </a:p>
        </p:txBody>
      </p:sp>
      <p:sp>
        <p:nvSpPr>
          <p:cNvPr id="80" name="Espace réservé du texte 2">
            <a:extLst>
              <a:ext uri="{FF2B5EF4-FFF2-40B4-BE49-F238E27FC236}">
                <a16:creationId xmlns:a16="http://schemas.microsoft.com/office/drawing/2014/main" id="{A0BF24A4-FE47-4897-A595-8AA0EACF9439}"/>
              </a:ext>
            </a:extLst>
          </p:cNvPr>
          <p:cNvSpPr>
            <a:spLocks noGrp="1"/>
          </p:cNvSpPr>
          <p:nvPr>
            <p:ph type="body" sz="quarter" idx="55" hasCustomPrompt="1"/>
          </p:nvPr>
        </p:nvSpPr>
        <p:spPr>
          <a:xfrm>
            <a:off x="3545683" y="4162419"/>
            <a:ext cx="945356" cy="177403"/>
          </a:xfrm>
        </p:spPr>
        <p:txBody>
          <a:bodyPr>
            <a:normAutofit/>
          </a:bodyPr>
          <a:lstStyle>
            <a:lvl1pPr marL="0" indent="0" algn="ctr">
              <a:buNone/>
              <a:defRPr sz="675"/>
            </a:lvl1pPr>
          </a:lstStyle>
          <a:p>
            <a:pPr lvl="0"/>
            <a:r>
              <a:rPr lang="fr-FR" sz="675"/>
              <a:t>Job </a:t>
            </a:r>
            <a:r>
              <a:rPr lang="fr-FR" sz="675" err="1"/>
              <a:t>title</a:t>
            </a:r>
            <a:endParaRPr lang="fr-FR"/>
          </a:p>
        </p:txBody>
      </p:sp>
      <p:sp>
        <p:nvSpPr>
          <p:cNvPr id="81" name="Espace réservé du texte 12">
            <a:extLst>
              <a:ext uri="{FF2B5EF4-FFF2-40B4-BE49-F238E27FC236}">
                <a16:creationId xmlns:a16="http://schemas.microsoft.com/office/drawing/2014/main" id="{6BE0DEEC-6876-472C-B479-F05ACF365D3A}"/>
              </a:ext>
            </a:extLst>
          </p:cNvPr>
          <p:cNvSpPr>
            <a:spLocks noGrp="1"/>
          </p:cNvSpPr>
          <p:nvPr>
            <p:ph type="body" sz="quarter" idx="56" hasCustomPrompt="1"/>
          </p:nvPr>
        </p:nvSpPr>
        <p:spPr>
          <a:xfrm>
            <a:off x="4652964" y="4015580"/>
            <a:ext cx="945356" cy="146838"/>
          </a:xfrm>
        </p:spPr>
        <p:txBody>
          <a:bodyPr>
            <a:noAutofit/>
          </a:bodyPr>
          <a:lstStyle>
            <a:lvl1pPr marL="0" indent="0" algn="ctr">
              <a:spcBef>
                <a:spcPts val="0"/>
              </a:spcBef>
              <a:buNone/>
              <a:defRPr sz="675"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82" name="Espace réservé pour une image  10">
            <a:extLst>
              <a:ext uri="{FF2B5EF4-FFF2-40B4-BE49-F238E27FC236}">
                <a16:creationId xmlns:a16="http://schemas.microsoft.com/office/drawing/2014/main" id="{765B7562-0097-4207-9CF2-977DB84C27E9}"/>
              </a:ext>
            </a:extLst>
          </p:cNvPr>
          <p:cNvSpPr>
            <a:spLocks noGrp="1"/>
          </p:cNvSpPr>
          <p:nvPr>
            <p:ph type="pic" sz="quarter" idx="57"/>
          </p:nvPr>
        </p:nvSpPr>
        <p:spPr>
          <a:xfrm>
            <a:off x="4652964" y="3070580"/>
            <a:ext cx="945356" cy="945000"/>
          </a:xfrm>
          <a:prstGeom prst="roundRect">
            <a:avLst>
              <a:gd name="adj" fmla="val 3321"/>
            </a:avLst>
          </a:prstGeom>
        </p:spPr>
        <p:txBody>
          <a:bodyPr/>
          <a:lstStyle/>
          <a:p>
            <a:endParaRPr lang="fr-FR"/>
          </a:p>
        </p:txBody>
      </p:sp>
      <p:sp>
        <p:nvSpPr>
          <p:cNvPr id="83" name="Espace réservé du texte 2">
            <a:extLst>
              <a:ext uri="{FF2B5EF4-FFF2-40B4-BE49-F238E27FC236}">
                <a16:creationId xmlns:a16="http://schemas.microsoft.com/office/drawing/2014/main" id="{E51D8C8B-40F8-4AF3-BDC3-C1C4C4C7E15D}"/>
              </a:ext>
            </a:extLst>
          </p:cNvPr>
          <p:cNvSpPr>
            <a:spLocks noGrp="1"/>
          </p:cNvSpPr>
          <p:nvPr>
            <p:ph type="body" sz="quarter" idx="58" hasCustomPrompt="1"/>
          </p:nvPr>
        </p:nvSpPr>
        <p:spPr>
          <a:xfrm>
            <a:off x="4652964" y="4162419"/>
            <a:ext cx="945356" cy="177403"/>
          </a:xfrm>
        </p:spPr>
        <p:txBody>
          <a:bodyPr>
            <a:normAutofit/>
          </a:bodyPr>
          <a:lstStyle>
            <a:lvl1pPr marL="0" indent="0" algn="ctr">
              <a:buNone/>
              <a:defRPr sz="675"/>
            </a:lvl1pPr>
          </a:lstStyle>
          <a:p>
            <a:pPr lvl="0"/>
            <a:r>
              <a:rPr lang="fr-FR" sz="675"/>
              <a:t>Job </a:t>
            </a:r>
            <a:r>
              <a:rPr lang="fr-FR" sz="675" err="1"/>
              <a:t>title</a:t>
            </a:r>
            <a:endParaRPr lang="fr-FR"/>
          </a:p>
        </p:txBody>
      </p:sp>
      <p:sp>
        <p:nvSpPr>
          <p:cNvPr id="84" name="Espace réservé du texte 12">
            <a:extLst>
              <a:ext uri="{FF2B5EF4-FFF2-40B4-BE49-F238E27FC236}">
                <a16:creationId xmlns:a16="http://schemas.microsoft.com/office/drawing/2014/main" id="{F38AACF5-6B7C-4357-B2A3-423716FB81EE}"/>
              </a:ext>
            </a:extLst>
          </p:cNvPr>
          <p:cNvSpPr>
            <a:spLocks noGrp="1"/>
          </p:cNvSpPr>
          <p:nvPr>
            <p:ph type="body" sz="quarter" idx="59" hasCustomPrompt="1"/>
          </p:nvPr>
        </p:nvSpPr>
        <p:spPr>
          <a:xfrm>
            <a:off x="5732861" y="4015580"/>
            <a:ext cx="945356" cy="146838"/>
          </a:xfrm>
        </p:spPr>
        <p:txBody>
          <a:bodyPr>
            <a:noAutofit/>
          </a:bodyPr>
          <a:lstStyle>
            <a:lvl1pPr marL="0" indent="0" algn="ctr">
              <a:spcBef>
                <a:spcPts val="0"/>
              </a:spcBef>
              <a:buNone/>
              <a:defRPr sz="675"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85" name="Espace réservé pour une image  10">
            <a:extLst>
              <a:ext uri="{FF2B5EF4-FFF2-40B4-BE49-F238E27FC236}">
                <a16:creationId xmlns:a16="http://schemas.microsoft.com/office/drawing/2014/main" id="{E7CC8FF4-FD2A-4CFF-9B2E-70C39DC863D9}"/>
              </a:ext>
            </a:extLst>
          </p:cNvPr>
          <p:cNvSpPr>
            <a:spLocks noGrp="1"/>
          </p:cNvSpPr>
          <p:nvPr>
            <p:ph type="pic" sz="quarter" idx="60"/>
          </p:nvPr>
        </p:nvSpPr>
        <p:spPr>
          <a:xfrm>
            <a:off x="5732861" y="3070580"/>
            <a:ext cx="945356" cy="945000"/>
          </a:xfrm>
          <a:prstGeom prst="roundRect">
            <a:avLst>
              <a:gd name="adj" fmla="val 3321"/>
            </a:avLst>
          </a:prstGeom>
        </p:spPr>
        <p:txBody>
          <a:bodyPr/>
          <a:lstStyle/>
          <a:p>
            <a:endParaRPr lang="fr-FR"/>
          </a:p>
        </p:txBody>
      </p:sp>
      <p:sp>
        <p:nvSpPr>
          <p:cNvPr id="86" name="Espace réservé du texte 2">
            <a:extLst>
              <a:ext uri="{FF2B5EF4-FFF2-40B4-BE49-F238E27FC236}">
                <a16:creationId xmlns:a16="http://schemas.microsoft.com/office/drawing/2014/main" id="{8BD8A22A-E84B-4C12-AA0E-0AD235310FA9}"/>
              </a:ext>
            </a:extLst>
          </p:cNvPr>
          <p:cNvSpPr>
            <a:spLocks noGrp="1"/>
          </p:cNvSpPr>
          <p:nvPr>
            <p:ph type="body" sz="quarter" idx="61" hasCustomPrompt="1"/>
          </p:nvPr>
        </p:nvSpPr>
        <p:spPr>
          <a:xfrm>
            <a:off x="5732861" y="4162419"/>
            <a:ext cx="945356" cy="177403"/>
          </a:xfrm>
        </p:spPr>
        <p:txBody>
          <a:bodyPr>
            <a:normAutofit/>
          </a:bodyPr>
          <a:lstStyle>
            <a:lvl1pPr marL="0" indent="0" algn="ctr">
              <a:buNone/>
              <a:defRPr sz="675"/>
            </a:lvl1pPr>
          </a:lstStyle>
          <a:p>
            <a:pPr lvl="0"/>
            <a:r>
              <a:rPr lang="fr-FR" sz="675"/>
              <a:t>Job </a:t>
            </a:r>
            <a:r>
              <a:rPr lang="fr-FR" sz="675" err="1"/>
              <a:t>title</a:t>
            </a:r>
            <a:endParaRPr lang="fr-FR"/>
          </a:p>
        </p:txBody>
      </p:sp>
      <p:sp>
        <p:nvSpPr>
          <p:cNvPr id="87" name="Espace réservé du texte 12">
            <a:extLst>
              <a:ext uri="{FF2B5EF4-FFF2-40B4-BE49-F238E27FC236}">
                <a16:creationId xmlns:a16="http://schemas.microsoft.com/office/drawing/2014/main" id="{6EEE802B-3759-4269-8BAD-B6B2D88E34B3}"/>
              </a:ext>
            </a:extLst>
          </p:cNvPr>
          <p:cNvSpPr>
            <a:spLocks noGrp="1"/>
          </p:cNvSpPr>
          <p:nvPr>
            <p:ph type="body" sz="quarter" idx="62" hasCustomPrompt="1"/>
          </p:nvPr>
        </p:nvSpPr>
        <p:spPr>
          <a:xfrm>
            <a:off x="6812758" y="4015580"/>
            <a:ext cx="945356" cy="146838"/>
          </a:xfrm>
        </p:spPr>
        <p:txBody>
          <a:bodyPr>
            <a:noAutofit/>
          </a:bodyPr>
          <a:lstStyle>
            <a:lvl1pPr marL="0" indent="0" algn="ctr">
              <a:spcBef>
                <a:spcPts val="0"/>
              </a:spcBef>
              <a:buNone/>
              <a:defRPr sz="675"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88" name="Espace réservé pour une image  10">
            <a:extLst>
              <a:ext uri="{FF2B5EF4-FFF2-40B4-BE49-F238E27FC236}">
                <a16:creationId xmlns:a16="http://schemas.microsoft.com/office/drawing/2014/main" id="{AB4C9AB0-C6F5-4687-BED3-7B937BB40C34}"/>
              </a:ext>
            </a:extLst>
          </p:cNvPr>
          <p:cNvSpPr>
            <a:spLocks noGrp="1"/>
          </p:cNvSpPr>
          <p:nvPr>
            <p:ph type="pic" sz="quarter" idx="63"/>
          </p:nvPr>
        </p:nvSpPr>
        <p:spPr>
          <a:xfrm>
            <a:off x="6812758" y="3070580"/>
            <a:ext cx="945356" cy="945000"/>
          </a:xfrm>
          <a:prstGeom prst="roundRect">
            <a:avLst>
              <a:gd name="adj" fmla="val 3321"/>
            </a:avLst>
          </a:prstGeom>
        </p:spPr>
        <p:txBody>
          <a:bodyPr/>
          <a:lstStyle/>
          <a:p>
            <a:endParaRPr lang="fr-FR"/>
          </a:p>
        </p:txBody>
      </p:sp>
      <p:sp>
        <p:nvSpPr>
          <p:cNvPr id="89" name="Espace réservé du texte 2">
            <a:extLst>
              <a:ext uri="{FF2B5EF4-FFF2-40B4-BE49-F238E27FC236}">
                <a16:creationId xmlns:a16="http://schemas.microsoft.com/office/drawing/2014/main" id="{B350DBD7-F9DF-4A4B-B5DD-F708FFBEFAC4}"/>
              </a:ext>
            </a:extLst>
          </p:cNvPr>
          <p:cNvSpPr>
            <a:spLocks noGrp="1"/>
          </p:cNvSpPr>
          <p:nvPr>
            <p:ph type="body" sz="quarter" idx="64" hasCustomPrompt="1"/>
          </p:nvPr>
        </p:nvSpPr>
        <p:spPr>
          <a:xfrm>
            <a:off x="6812758" y="4162419"/>
            <a:ext cx="945356" cy="177403"/>
          </a:xfrm>
        </p:spPr>
        <p:txBody>
          <a:bodyPr>
            <a:normAutofit/>
          </a:bodyPr>
          <a:lstStyle>
            <a:lvl1pPr marL="0" indent="0" algn="ctr">
              <a:buNone/>
              <a:defRPr sz="675"/>
            </a:lvl1pPr>
          </a:lstStyle>
          <a:p>
            <a:pPr lvl="0"/>
            <a:r>
              <a:rPr lang="fr-FR" sz="675"/>
              <a:t>Job </a:t>
            </a:r>
            <a:r>
              <a:rPr lang="fr-FR" sz="675" err="1"/>
              <a:t>title</a:t>
            </a:r>
            <a:endParaRPr lang="fr-FR"/>
          </a:p>
        </p:txBody>
      </p:sp>
      <p:sp>
        <p:nvSpPr>
          <p:cNvPr id="90" name="Espace réservé du texte 12">
            <a:extLst>
              <a:ext uri="{FF2B5EF4-FFF2-40B4-BE49-F238E27FC236}">
                <a16:creationId xmlns:a16="http://schemas.microsoft.com/office/drawing/2014/main" id="{A2FE2190-64E8-44E4-B6E1-374DD8FDE91F}"/>
              </a:ext>
            </a:extLst>
          </p:cNvPr>
          <p:cNvSpPr>
            <a:spLocks noGrp="1"/>
          </p:cNvSpPr>
          <p:nvPr>
            <p:ph type="body" sz="quarter" idx="65" hasCustomPrompt="1"/>
          </p:nvPr>
        </p:nvSpPr>
        <p:spPr>
          <a:xfrm>
            <a:off x="7920038" y="4015580"/>
            <a:ext cx="945356" cy="146838"/>
          </a:xfrm>
        </p:spPr>
        <p:txBody>
          <a:bodyPr>
            <a:noAutofit/>
          </a:bodyPr>
          <a:lstStyle>
            <a:lvl1pPr marL="0" indent="0" algn="ctr">
              <a:spcBef>
                <a:spcPts val="0"/>
              </a:spcBef>
              <a:buNone/>
              <a:defRPr sz="675" b="1" cap="all" baseline="0"/>
            </a:lvl1pPr>
            <a:lvl2pPr marL="342900" indent="0">
              <a:buNone/>
              <a:defRPr/>
            </a:lvl2pPr>
            <a:lvl3pPr marL="685800" indent="0">
              <a:buNone/>
              <a:defRPr/>
            </a:lvl3pPr>
            <a:lvl4pPr marL="1028700" indent="0">
              <a:buNone/>
              <a:defRPr/>
            </a:lvl4pPr>
            <a:lvl5pPr marL="1371600" indent="0">
              <a:buNone/>
              <a:defRPr/>
            </a:lvl5pPr>
          </a:lstStyle>
          <a:p>
            <a:pPr lvl="0"/>
            <a:r>
              <a:rPr lang="fr-FR"/>
              <a:t>Name </a:t>
            </a:r>
            <a:r>
              <a:rPr lang="fr-FR" err="1"/>
              <a:t>here</a:t>
            </a:r>
            <a:endParaRPr lang="fr-FR"/>
          </a:p>
        </p:txBody>
      </p:sp>
      <p:sp>
        <p:nvSpPr>
          <p:cNvPr id="91" name="Espace réservé pour une image  10">
            <a:extLst>
              <a:ext uri="{FF2B5EF4-FFF2-40B4-BE49-F238E27FC236}">
                <a16:creationId xmlns:a16="http://schemas.microsoft.com/office/drawing/2014/main" id="{3E74DCC5-79BE-45A5-AFB0-A06112C77839}"/>
              </a:ext>
            </a:extLst>
          </p:cNvPr>
          <p:cNvSpPr>
            <a:spLocks noGrp="1"/>
          </p:cNvSpPr>
          <p:nvPr>
            <p:ph type="pic" sz="quarter" idx="66"/>
          </p:nvPr>
        </p:nvSpPr>
        <p:spPr>
          <a:xfrm>
            <a:off x="7920038" y="3070580"/>
            <a:ext cx="945356" cy="945000"/>
          </a:xfrm>
          <a:prstGeom prst="roundRect">
            <a:avLst>
              <a:gd name="adj" fmla="val 3321"/>
            </a:avLst>
          </a:prstGeom>
        </p:spPr>
        <p:txBody>
          <a:bodyPr/>
          <a:lstStyle/>
          <a:p>
            <a:endParaRPr lang="fr-FR"/>
          </a:p>
        </p:txBody>
      </p:sp>
      <p:sp>
        <p:nvSpPr>
          <p:cNvPr id="92" name="Espace réservé du texte 2">
            <a:extLst>
              <a:ext uri="{FF2B5EF4-FFF2-40B4-BE49-F238E27FC236}">
                <a16:creationId xmlns:a16="http://schemas.microsoft.com/office/drawing/2014/main" id="{E3616FD9-A125-4141-B90D-D0A5B6995672}"/>
              </a:ext>
            </a:extLst>
          </p:cNvPr>
          <p:cNvSpPr>
            <a:spLocks noGrp="1"/>
          </p:cNvSpPr>
          <p:nvPr>
            <p:ph type="body" sz="quarter" idx="67" hasCustomPrompt="1"/>
          </p:nvPr>
        </p:nvSpPr>
        <p:spPr>
          <a:xfrm>
            <a:off x="7920038" y="4162419"/>
            <a:ext cx="945356" cy="177403"/>
          </a:xfrm>
        </p:spPr>
        <p:txBody>
          <a:bodyPr>
            <a:normAutofit/>
          </a:bodyPr>
          <a:lstStyle>
            <a:lvl1pPr marL="0" indent="0" algn="ctr">
              <a:buNone/>
              <a:defRPr sz="675"/>
            </a:lvl1pPr>
          </a:lstStyle>
          <a:p>
            <a:pPr lvl="0"/>
            <a:r>
              <a:rPr lang="fr-FR" sz="675"/>
              <a:t>Job </a:t>
            </a:r>
            <a:r>
              <a:rPr lang="fr-FR" sz="675" err="1"/>
              <a:t>title</a:t>
            </a:r>
            <a:endParaRPr lang="fr-FR"/>
          </a:p>
        </p:txBody>
      </p:sp>
    </p:spTree>
    <p:extLst>
      <p:ext uri="{BB962C8B-B14F-4D97-AF65-F5344CB8AC3E}">
        <p14:creationId xmlns:p14="http://schemas.microsoft.com/office/powerpoint/2010/main" val="155124378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3997">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guide id="20" orient="horz" pos="572">
          <p15:clr>
            <a:srgbClr val="FBAE40"/>
          </p15:clr>
        </p15:guide>
        <p15:guide id="21" orient="horz" pos="935">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with header">
    <p:bg>
      <p:bgRef idx="1001">
        <a:schemeClr val="bg1"/>
      </p:bgRef>
    </p:bg>
    <p:spTree>
      <p:nvGrpSpPr>
        <p:cNvPr id="1" name=""/>
        <p:cNvGrpSpPr/>
        <p:nvPr/>
      </p:nvGrpSpPr>
      <p:grpSpPr>
        <a:xfrm>
          <a:off x="0" y="0"/>
          <a:ext cx="0" cy="0"/>
          <a:chOff x="0" y="0"/>
          <a:chExt cx="0" cy="0"/>
        </a:xfrm>
      </p:grpSpPr>
      <p:sp>
        <p:nvSpPr>
          <p:cNvPr id="4" name="Espace réservé pour une image  3">
            <a:extLst>
              <a:ext uri="{FF2B5EF4-FFF2-40B4-BE49-F238E27FC236}">
                <a16:creationId xmlns:a16="http://schemas.microsoft.com/office/drawing/2014/main" id="{B7258242-76CA-40A7-BA98-88B3E8712DE7}"/>
              </a:ext>
            </a:extLst>
          </p:cNvPr>
          <p:cNvSpPr>
            <a:spLocks noGrp="1"/>
          </p:cNvSpPr>
          <p:nvPr>
            <p:ph type="pic" sz="quarter" idx="14"/>
          </p:nvPr>
        </p:nvSpPr>
        <p:spPr>
          <a:xfrm>
            <a:off x="0" y="0"/>
            <a:ext cx="9144000" cy="978694"/>
          </a:xfrm>
        </p:spPr>
        <p:txBody>
          <a:bodyPr/>
          <a:lstStyle/>
          <a:p>
            <a:endParaRPr lang="fr-FR"/>
          </a:p>
        </p:txBody>
      </p:sp>
      <p:sp>
        <p:nvSpPr>
          <p:cNvPr id="10" name="Espace réservé du texte 9">
            <a:extLst>
              <a:ext uri="{FF2B5EF4-FFF2-40B4-BE49-F238E27FC236}">
                <a16:creationId xmlns:a16="http://schemas.microsoft.com/office/drawing/2014/main" id="{64DC86AE-3F54-4415-850B-7A7529E19430}"/>
              </a:ext>
            </a:extLst>
          </p:cNvPr>
          <p:cNvSpPr>
            <a:spLocks noGrp="1"/>
          </p:cNvSpPr>
          <p:nvPr>
            <p:ph type="body" sz="quarter" idx="13" hasCustomPrompt="1"/>
          </p:nvPr>
        </p:nvSpPr>
        <p:spPr>
          <a:xfrm>
            <a:off x="1385888" y="276226"/>
            <a:ext cx="6372225" cy="404636"/>
          </a:xfrm>
        </p:spPr>
        <p:txBody>
          <a:bodyPr>
            <a:noAutofit/>
          </a:bodyPr>
          <a:lstStyle>
            <a:lvl1pPr marL="0" indent="0" algn="ctr">
              <a:spcBef>
                <a:spcPts val="0"/>
              </a:spcBef>
              <a:buNone/>
              <a:defRPr sz="2400" b="1" cap="all" baseline="0">
                <a:solidFill>
                  <a:schemeClr val="tx1"/>
                </a:solidFill>
              </a:defRPr>
            </a:lvl1pPr>
          </a:lstStyle>
          <a:p>
            <a:pPr lvl="0"/>
            <a:r>
              <a:rPr lang="fr-FR" b="1"/>
              <a:t>Slide </a:t>
            </a:r>
            <a:r>
              <a:rPr lang="fr-FR" b="1" err="1"/>
              <a:t>title</a:t>
            </a:r>
            <a:endParaRPr lang="fr-FR"/>
          </a:p>
        </p:txBody>
      </p:sp>
    </p:spTree>
    <p:extLst>
      <p:ext uri="{BB962C8B-B14F-4D97-AF65-F5344CB8AC3E}">
        <p14:creationId xmlns:p14="http://schemas.microsoft.com/office/powerpoint/2010/main" val="205998772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3997">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guide id="20" orient="horz" pos="572">
          <p15:clr>
            <a:srgbClr val="FBAE40"/>
          </p15:clr>
        </p15:guide>
        <p15:guide id="21" orient="horz" pos="82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Classic">
    <p:bg>
      <p:bgRef idx="1001">
        <a:schemeClr val="bg1"/>
      </p:bgRef>
    </p:bg>
    <p:spTree>
      <p:nvGrpSpPr>
        <p:cNvPr id="1" name=""/>
        <p:cNvGrpSpPr/>
        <p:nvPr/>
      </p:nvGrpSpPr>
      <p:grpSpPr>
        <a:xfrm>
          <a:off x="0" y="0"/>
          <a:ext cx="0" cy="0"/>
          <a:chOff x="0" y="0"/>
          <a:chExt cx="0" cy="0"/>
        </a:xfrm>
      </p:grpSpPr>
      <p:sp>
        <p:nvSpPr>
          <p:cNvPr id="10" name="Espace réservé du texte 9">
            <a:extLst>
              <a:ext uri="{FF2B5EF4-FFF2-40B4-BE49-F238E27FC236}">
                <a16:creationId xmlns:a16="http://schemas.microsoft.com/office/drawing/2014/main" id="{64DC86AE-3F54-4415-850B-7A7529E19430}"/>
              </a:ext>
            </a:extLst>
          </p:cNvPr>
          <p:cNvSpPr>
            <a:spLocks noGrp="1"/>
          </p:cNvSpPr>
          <p:nvPr>
            <p:ph type="body" sz="quarter" idx="13" hasCustomPrompt="1"/>
          </p:nvPr>
        </p:nvSpPr>
        <p:spPr>
          <a:xfrm>
            <a:off x="1385888" y="276226"/>
            <a:ext cx="6372225" cy="404636"/>
          </a:xfrm>
        </p:spPr>
        <p:txBody>
          <a:bodyPr>
            <a:noAutofit/>
          </a:bodyPr>
          <a:lstStyle>
            <a:lvl1pPr marL="0" indent="0" algn="ctr">
              <a:spcBef>
                <a:spcPts val="0"/>
              </a:spcBef>
              <a:buNone/>
              <a:defRPr sz="2400" b="1" cap="all" baseline="0">
                <a:solidFill>
                  <a:schemeClr val="tx1"/>
                </a:solidFill>
              </a:defRPr>
            </a:lvl1pPr>
          </a:lstStyle>
          <a:p>
            <a:pPr lvl="0"/>
            <a:r>
              <a:rPr lang="fr-FR" b="1"/>
              <a:t>Slide </a:t>
            </a:r>
            <a:r>
              <a:rPr lang="fr-FR" b="1" err="1"/>
              <a:t>title</a:t>
            </a:r>
            <a:endParaRPr lang="fr-FR"/>
          </a:p>
        </p:txBody>
      </p:sp>
      <p:sp>
        <p:nvSpPr>
          <p:cNvPr id="6" name="Espace réservé du texte 5">
            <a:extLst>
              <a:ext uri="{FF2B5EF4-FFF2-40B4-BE49-F238E27FC236}">
                <a16:creationId xmlns:a16="http://schemas.microsoft.com/office/drawing/2014/main" id="{6D1AA9A5-28DB-4C37-84E0-6D21C27A0666}"/>
              </a:ext>
            </a:extLst>
          </p:cNvPr>
          <p:cNvSpPr>
            <a:spLocks noGrp="1"/>
          </p:cNvSpPr>
          <p:nvPr>
            <p:ph type="body" sz="quarter" idx="20" hasCustomPrompt="1"/>
          </p:nvPr>
        </p:nvSpPr>
        <p:spPr>
          <a:xfrm>
            <a:off x="1385888" y="691923"/>
            <a:ext cx="6372225" cy="421312"/>
          </a:xfrm>
        </p:spPr>
        <p:txBody>
          <a:bodyPr>
            <a:noAutofit/>
          </a:bodyPr>
          <a:lstStyle>
            <a:lvl1pPr marL="0" indent="0" algn="ctr">
              <a:spcBef>
                <a:spcPts val="0"/>
              </a:spcBef>
              <a:buNone/>
              <a:defRPr sz="1200" cap="all" baseline="0"/>
            </a:lvl1pPr>
          </a:lstStyle>
          <a:p>
            <a:pPr lvl="0"/>
            <a:r>
              <a:rPr lang="fr-FR" cap="all" baseline="0" err="1"/>
              <a:t>Sub</a:t>
            </a:r>
            <a:r>
              <a:rPr lang="fr-FR" cap="all" baseline="0"/>
              <a:t> </a:t>
            </a:r>
            <a:r>
              <a:rPr lang="fr-FR" cap="all" baseline="0" err="1"/>
              <a:t>title</a:t>
            </a:r>
            <a:r>
              <a:rPr lang="fr-FR" cap="all" baseline="0"/>
              <a:t> </a:t>
            </a:r>
            <a:r>
              <a:rPr lang="fr-FR" cap="all" baseline="0" err="1"/>
              <a:t>here</a:t>
            </a:r>
            <a:r>
              <a:rPr lang="fr-FR" cap="all" baseline="0"/>
              <a:t>, Lorem ipsum </a:t>
            </a:r>
            <a:r>
              <a:rPr lang="fr-FR" cap="all" baseline="0" err="1"/>
              <a:t>dolor</a:t>
            </a:r>
            <a:r>
              <a:rPr lang="fr-FR" cap="all" baseline="0"/>
              <a:t> </a:t>
            </a:r>
            <a:r>
              <a:rPr lang="fr-FR" cap="all" baseline="0" err="1"/>
              <a:t>sit</a:t>
            </a:r>
            <a:r>
              <a:rPr lang="fr-FR" cap="all" baseline="0"/>
              <a:t> </a:t>
            </a:r>
            <a:r>
              <a:rPr lang="fr-FR" cap="all" baseline="0" err="1"/>
              <a:t>amet</a:t>
            </a:r>
            <a:r>
              <a:rPr lang="fr-FR" cap="all" baseline="0"/>
              <a:t>, </a:t>
            </a:r>
            <a:r>
              <a:rPr lang="fr-FR" cap="all" baseline="0" err="1"/>
              <a:t>consectetur</a:t>
            </a:r>
            <a:r>
              <a:rPr lang="fr-FR" cap="all" baseline="0"/>
              <a:t> </a:t>
            </a:r>
            <a:r>
              <a:rPr lang="fr-FR" cap="all" baseline="0" err="1"/>
              <a:t>adipiscing</a:t>
            </a:r>
            <a:r>
              <a:rPr lang="fr-FR" cap="all" baseline="0"/>
              <a:t> </a:t>
            </a:r>
            <a:r>
              <a:rPr lang="fr-FR" cap="all" baseline="0" err="1"/>
              <a:t>elit</a:t>
            </a:r>
            <a:r>
              <a:rPr lang="fr-FR" cap="all" baseline="0"/>
              <a:t>.</a:t>
            </a:r>
          </a:p>
          <a:p>
            <a:pPr lvl="0"/>
            <a:r>
              <a:rPr lang="fr-FR" cap="all" baseline="0"/>
              <a:t>Sed </a:t>
            </a:r>
            <a:r>
              <a:rPr lang="fr-FR" cap="all" baseline="0" err="1"/>
              <a:t>condimentum</a:t>
            </a:r>
            <a:r>
              <a:rPr lang="fr-FR" cap="all" baseline="0"/>
              <a:t> </a:t>
            </a:r>
            <a:r>
              <a:rPr lang="fr-FR" cap="all" baseline="0" err="1"/>
              <a:t>dignissim</a:t>
            </a:r>
            <a:r>
              <a:rPr lang="fr-FR" cap="all" baseline="0"/>
              <a:t> </a:t>
            </a:r>
            <a:r>
              <a:rPr lang="fr-FR" cap="all" baseline="0" err="1"/>
              <a:t>tellus</a:t>
            </a:r>
            <a:r>
              <a:rPr lang="fr-FR" cap="all" baseline="0"/>
              <a:t> </a:t>
            </a:r>
            <a:r>
              <a:rPr lang="fr-FR" cap="all" baseline="0" err="1"/>
              <a:t>vel</a:t>
            </a:r>
            <a:r>
              <a:rPr lang="fr-FR" cap="all" baseline="0"/>
              <a:t> </a:t>
            </a:r>
            <a:r>
              <a:rPr lang="fr-FR" cap="all" baseline="0" err="1"/>
              <a:t>hendrerit</a:t>
            </a:r>
            <a:r>
              <a:rPr lang="fr-FR" cap="all" baseline="0"/>
              <a:t>.</a:t>
            </a:r>
            <a:endParaRPr lang="fr-FR"/>
          </a:p>
        </p:txBody>
      </p:sp>
    </p:spTree>
    <p:extLst>
      <p:ext uri="{BB962C8B-B14F-4D97-AF65-F5344CB8AC3E}">
        <p14:creationId xmlns:p14="http://schemas.microsoft.com/office/powerpoint/2010/main" val="154896472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3997">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guide id="20" orient="horz" pos="572">
          <p15:clr>
            <a:srgbClr val="FBAE40"/>
          </p15:clr>
        </p15:guide>
        <p15:guide id="21" orient="horz" pos="935">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left + Visual">
    <p:bg>
      <p:bgRef idx="1001">
        <a:schemeClr val="bg1"/>
      </p:bgRef>
    </p:bg>
    <p:spTree>
      <p:nvGrpSpPr>
        <p:cNvPr id="1" name=""/>
        <p:cNvGrpSpPr/>
        <p:nvPr/>
      </p:nvGrpSpPr>
      <p:grpSpPr>
        <a:xfrm>
          <a:off x="0" y="0"/>
          <a:ext cx="0" cy="0"/>
          <a:chOff x="0" y="0"/>
          <a:chExt cx="0" cy="0"/>
        </a:xfrm>
      </p:grpSpPr>
      <p:sp>
        <p:nvSpPr>
          <p:cNvPr id="10" name="Espace réservé du texte 9">
            <a:extLst>
              <a:ext uri="{FF2B5EF4-FFF2-40B4-BE49-F238E27FC236}">
                <a16:creationId xmlns:a16="http://schemas.microsoft.com/office/drawing/2014/main" id="{64DC86AE-3F54-4415-850B-7A7529E19430}"/>
              </a:ext>
            </a:extLst>
          </p:cNvPr>
          <p:cNvSpPr>
            <a:spLocks noGrp="1"/>
          </p:cNvSpPr>
          <p:nvPr>
            <p:ph type="body" sz="quarter" idx="13" hasCustomPrompt="1"/>
          </p:nvPr>
        </p:nvSpPr>
        <p:spPr>
          <a:xfrm>
            <a:off x="764381" y="1113235"/>
            <a:ext cx="3240443" cy="404636"/>
          </a:xfrm>
        </p:spPr>
        <p:txBody>
          <a:bodyPr>
            <a:noAutofit/>
          </a:bodyPr>
          <a:lstStyle>
            <a:lvl1pPr marL="0" indent="0" algn="l">
              <a:buNone/>
              <a:defRPr sz="2400" b="1" cap="all" baseline="0">
                <a:solidFill>
                  <a:schemeClr val="tx1"/>
                </a:solidFill>
              </a:defRPr>
            </a:lvl1pPr>
          </a:lstStyle>
          <a:p>
            <a:pPr lvl="0"/>
            <a:r>
              <a:rPr lang="fr-FR" b="1"/>
              <a:t>Slide </a:t>
            </a:r>
            <a:r>
              <a:rPr lang="fr-FR" b="1" err="1"/>
              <a:t>title</a:t>
            </a:r>
            <a:endParaRPr lang="fr-FR"/>
          </a:p>
        </p:txBody>
      </p:sp>
      <p:sp>
        <p:nvSpPr>
          <p:cNvPr id="3" name="Espace réservé pour une image  2">
            <a:extLst>
              <a:ext uri="{FF2B5EF4-FFF2-40B4-BE49-F238E27FC236}">
                <a16:creationId xmlns:a16="http://schemas.microsoft.com/office/drawing/2014/main" id="{92D0E40A-3C69-44FF-950D-725C01E50DEF}"/>
              </a:ext>
            </a:extLst>
          </p:cNvPr>
          <p:cNvSpPr>
            <a:spLocks noGrp="1"/>
          </p:cNvSpPr>
          <p:nvPr>
            <p:ph type="pic" sz="quarter" idx="21"/>
          </p:nvPr>
        </p:nvSpPr>
        <p:spPr>
          <a:xfrm>
            <a:off x="4657725" y="0"/>
            <a:ext cx="4486275" cy="5143500"/>
          </a:xfrm>
        </p:spPr>
        <p:txBody>
          <a:bodyPr/>
          <a:lstStyle/>
          <a:p>
            <a:endParaRPr lang="fr-FR"/>
          </a:p>
        </p:txBody>
      </p:sp>
      <p:sp>
        <p:nvSpPr>
          <p:cNvPr id="7" name="Espace réservé du texte 17">
            <a:extLst>
              <a:ext uri="{FF2B5EF4-FFF2-40B4-BE49-F238E27FC236}">
                <a16:creationId xmlns:a16="http://schemas.microsoft.com/office/drawing/2014/main" id="{3C83F5D5-0319-4F4B-A37F-02ACA328672F}"/>
              </a:ext>
            </a:extLst>
          </p:cNvPr>
          <p:cNvSpPr>
            <a:spLocks noGrp="1"/>
          </p:cNvSpPr>
          <p:nvPr>
            <p:ph type="body" sz="quarter" idx="17" hasCustomPrompt="1"/>
          </p:nvPr>
        </p:nvSpPr>
        <p:spPr>
          <a:xfrm>
            <a:off x="764823" y="2798140"/>
            <a:ext cx="3240000" cy="1060847"/>
          </a:xfrm>
        </p:spPr>
        <p:txBody>
          <a:bodyPr>
            <a:noAutofit/>
          </a:bodyPr>
          <a:lstStyle>
            <a:lvl1pPr marL="0" indent="0" algn="l">
              <a:lnSpc>
                <a:spcPct val="100000"/>
              </a:lnSpc>
              <a:spcBef>
                <a:spcPts val="0"/>
              </a:spcBef>
              <a:buNone/>
              <a:defRPr sz="1050">
                <a:solidFill>
                  <a:schemeClr val="tx1"/>
                </a:solidFill>
              </a:defRPr>
            </a:lvl1pPr>
          </a:lstStyle>
          <a:p>
            <a:pPr lvl="0"/>
            <a:r>
              <a:rPr lang="fr-FR"/>
              <a:t>Lorem ipsum </a:t>
            </a:r>
            <a:r>
              <a:rPr lang="fr-FR" err="1"/>
              <a:t>dolor</a:t>
            </a:r>
            <a:r>
              <a:rPr lang="fr-FR"/>
              <a:t> </a:t>
            </a:r>
            <a:r>
              <a:rPr lang="fr-FR" err="1"/>
              <a:t>sit</a:t>
            </a:r>
            <a:r>
              <a:rPr lang="fr-FR"/>
              <a:t> </a:t>
            </a:r>
            <a:r>
              <a:rPr lang="fr-FR" err="1"/>
              <a:t>amet</a:t>
            </a:r>
            <a:r>
              <a:rPr lang="fr-FR"/>
              <a:t>, </a:t>
            </a:r>
            <a:r>
              <a:rPr lang="fr-FR" err="1"/>
              <a:t>consectetur</a:t>
            </a:r>
            <a:r>
              <a:rPr lang="fr-FR"/>
              <a:t> </a:t>
            </a:r>
            <a:r>
              <a:rPr lang="fr-FR" err="1"/>
              <a:t>adipiscing</a:t>
            </a:r>
            <a:r>
              <a:rPr lang="fr-FR"/>
              <a:t> </a:t>
            </a:r>
            <a:r>
              <a:rPr lang="fr-FR" err="1"/>
              <a:t>elit</a:t>
            </a:r>
            <a:r>
              <a:rPr lang="fr-FR"/>
              <a:t>. Sed </a:t>
            </a:r>
            <a:r>
              <a:rPr lang="fr-FR" err="1"/>
              <a:t>tortor</a:t>
            </a:r>
            <a:r>
              <a:rPr lang="fr-FR"/>
              <a:t> </a:t>
            </a:r>
            <a:r>
              <a:rPr lang="fr-FR" err="1"/>
              <a:t>velit</a:t>
            </a:r>
            <a:r>
              <a:rPr lang="fr-FR"/>
              <a:t>, </a:t>
            </a:r>
            <a:r>
              <a:rPr lang="fr-FR" err="1"/>
              <a:t>porttitor</a:t>
            </a:r>
            <a:r>
              <a:rPr lang="fr-FR"/>
              <a:t> in </a:t>
            </a:r>
            <a:r>
              <a:rPr lang="fr-FR" err="1"/>
              <a:t>neque</a:t>
            </a:r>
            <a:r>
              <a:rPr lang="fr-FR"/>
              <a:t> non, </a:t>
            </a:r>
            <a:r>
              <a:rPr lang="fr-FR" err="1"/>
              <a:t>gravida</a:t>
            </a:r>
            <a:r>
              <a:rPr lang="fr-FR"/>
              <a:t> </a:t>
            </a:r>
            <a:r>
              <a:rPr lang="fr-FR" err="1"/>
              <a:t>sodales</a:t>
            </a:r>
            <a:r>
              <a:rPr lang="fr-FR"/>
              <a:t> massa. In vitae </a:t>
            </a:r>
            <a:r>
              <a:rPr lang="fr-FR" err="1"/>
              <a:t>vulputate</a:t>
            </a:r>
            <a:r>
              <a:rPr lang="fr-FR"/>
              <a:t> </a:t>
            </a:r>
            <a:r>
              <a:rPr lang="fr-FR" err="1"/>
              <a:t>tellus</a:t>
            </a:r>
            <a:r>
              <a:rPr lang="fr-FR"/>
              <a:t>. </a:t>
            </a:r>
            <a:r>
              <a:rPr lang="fr-FR" err="1"/>
              <a:t>Nullam</a:t>
            </a:r>
            <a:r>
              <a:rPr lang="fr-FR"/>
              <a:t> eu </a:t>
            </a:r>
            <a:r>
              <a:rPr lang="fr-FR" err="1"/>
              <a:t>suscipit</a:t>
            </a:r>
            <a:r>
              <a:rPr lang="fr-FR"/>
              <a:t> </a:t>
            </a:r>
            <a:r>
              <a:rPr lang="fr-FR" err="1"/>
              <a:t>eros</a:t>
            </a:r>
            <a:r>
              <a:rPr lang="fr-FR"/>
              <a:t>. Nunc </a:t>
            </a:r>
            <a:r>
              <a:rPr lang="fr-FR" err="1"/>
              <a:t>porttitor</a:t>
            </a:r>
            <a:r>
              <a:rPr lang="fr-FR"/>
              <a:t>, </a:t>
            </a:r>
            <a:r>
              <a:rPr lang="fr-FR" err="1"/>
              <a:t>sem</a:t>
            </a:r>
            <a:r>
              <a:rPr lang="fr-FR"/>
              <a:t> </a:t>
            </a:r>
            <a:r>
              <a:rPr lang="fr-FR" err="1"/>
              <a:t>vel</a:t>
            </a:r>
            <a:r>
              <a:rPr lang="fr-FR"/>
              <a:t> </a:t>
            </a:r>
            <a:r>
              <a:rPr lang="fr-FR" err="1"/>
              <a:t>convallis</a:t>
            </a:r>
            <a:r>
              <a:rPr lang="fr-FR"/>
              <a:t> </a:t>
            </a:r>
            <a:r>
              <a:rPr lang="fr-FR" err="1"/>
              <a:t>aliquam</a:t>
            </a:r>
            <a:r>
              <a:rPr lang="fr-FR"/>
              <a:t>, </a:t>
            </a:r>
            <a:r>
              <a:rPr lang="fr-FR" err="1"/>
              <a:t>metus</a:t>
            </a:r>
            <a:r>
              <a:rPr lang="fr-FR"/>
              <a:t> </a:t>
            </a:r>
            <a:r>
              <a:rPr lang="fr-FR" err="1"/>
              <a:t>risus</a:t>
            </a:r>
            <a:r>
              <a:rPr lang="fr-FR"/>
              <a:t> </a:t>
            </a:r>
            <a:r>
              <a:rPr lang="fr-FR" err="1"/>
              <a:t>lobortis</a:t>
            </a:r>
            <a:r>
              <a:rPr lang="fr-FR"/>
              <a:t> est, </a:t>
            </a:r>
            <a:r>
              <a:rPr lang="fr-FR" err="1"/>
              <a:t>luctus</a:t>
            </a:r>
            <a:r>
              <a:rPr lang="fr-FR"/>
              <a:t> cursus </a:t>
            </a:r>
            <a:r>
              <a:rPr lang="fr-FR" err="1"/>
              <a:t>urna</a:t>
            </a:r>
            <a:r>
              <a:rPr lang="fr-FR"/>
              <a:t> </a:t>
            </a:r>
            <a:r>
              <a:rPr lang="fr-FR" err="1"/>
              <a:t>nulla</a:t>
            </a:r>
            <a:r>
              <a:rPr lang="fr-FR"/>
              <a:t> et </a:t>
            </a:r>
            <a:r>
              <a:rPr lang="fr-FR" err="1"/>
              <a:t>dui</a:t>
            </a:r>
            <a:r>
              <a:rPr lang="fr-FR"/>
              <a:t>.</a:t>
            </a:r>
          </a:p>
        </p:txBody>
      </p:sp>
      <p:sp>
        <p:nvSpPr>
          <p:cNvPr id="11" name="Espace réservé du texte 10">
            <a:extLst>
              <a:ext uri="{FF2B5EF4-FFF2-40B4-BE49-F238E27FC236}">
                <a16:creationId xmlns:a16="http://schemas.microsoft.com/office/drawing/2014/main" id="{F7334141-713D-4C2C-9ADD-7131EBC1315E}"/>
              </a:ext>
            </a:extLst>
          </p:cNvPr>
          <p:cNvSpPr>
            <a:spLocks noGrp="1"/>
          </p:cNvSpPr>
          <p:nvPr>
            <p:ph type="body" sz="quarter" idx="22" hasCustomPrompt="1"/>
          </p:nvPr>
        </p:nvSpPr>
        <p:spPr>
          <a:xfrm>
            <a:off x="764382" y="2002631"/>
            <a:ext cx="3240881" cy="707912"/>
          </a:xfrm>
        </p:spPr>
        <p:txBody>
          <a:bodyPr>
            <a:noAutofit/>
          </a:bodyPr>
          <a:lstStyle>
            <a:lvl1pPr marL="0" indent="0">
              <a:buNone/>
              <a:defRPr sz="1200" b="1" cap="all" baseline="0"/>
            </a:lvl1pPr>
          </a:lstStyle>
          <a:p>
            <a:pPr lvl="0"/>
            <a:r>
              <a:rPr lang="en-US"/>
              <a:t>Ubisoft is a leading creator, publisher and distributor of interactive entertainment and services.</a:t>
            </a:r>
          </a:p>
        </p:txBody>
      </p:sp>
    </p:spTree>
    <p:extLst>
      <p:ext uri="{BB962C8B-B14F-4D97-AF65-F5344CB8AC3E}">
        <p14:creationId xmlns:p14="http://schemas.microsoft.com/office/powerpoint/2010/main" val="238540954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3997">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Right + Visual">
    <p:bg>
      <p:bgRef idx="1001">
        <a:schemeClr val="bg1"/>
      </p:bgRef>
    </p:bg>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92D0E40A-3C69-44FF-950D-725C01E50DEF}"/>
              </a:ext>
            </a:extLst>
          </p:cNvPr>
          <p:cNvSpPr>
            <a:spLocks noGrp="1"/>
          </p:cNvSpPr>
          <p:nvPr>
            <p:ph type="pic" sz="quarter" idx="21"/>
          </p:nvPr>
        </p:nvSpPr>
        <p:spPr>
          <a:xfrm>
            <a:off x="4763" y="0"/>
            <a:ext cx="4486275" cy="5143500"/>
          </a:xfrm>
        </p:spPr>
        <p:txBody>
          <a:bodyPr/>
          <a:lstStyle/>
          <a:p>
            <a:endParaRPr lang="fr-FR"/>
          </a:p>
        </p:txBody>
      </p:sp>
      <p:sp>
        <p:nvSpPr>
          <p:cNvPr id="10" name="Espace réservé du texte 9">
            <a:extLst>
              <a:ext uri="{FF2B5EF4-FFF2-40B4-BE49-F238E27FC236}">
                <a16:creationId xmlns:a16="http://schemas.microsoft.com/office/drawing/2014/main" id="{64DC86AE-3F54-4415-850B-7A7529E19430}"/>
              </a:ext>
            </a:extLst>
          </p:cNvPr>
          <p:cNvSpPr>
            <a:spLocks noGrp="1"/>
          </p:cNvSpPr>
          <p:nvPr>
            <p:ph type="body" sz="quarter" idx="13" hasCustomPrompt="1"/>
          </p:nvPr>
        </p:nvSpPr>
        <p:spPr>
          <a:xfrm>
            <a:off x="5126832" y="1113235"/>
            <a:ext cx="3240443" cy="404636"/>
          </a:xfrm>
        </p:spPr>
        <p:txBody>
          <a:bodyPr>
            <a:noAutofit/>
          </a:bodyPr>
          <a:lstStyle>
            <a:lvl1pPr marL="0" indent="0" algn="l">
              <a:buNone/>
              <a:defRPr sz="2400" b="1" cap="all" baseline="0">
                <a:solidFill>
                  <a:schemeClr val="tx1"/>
                </a:solidFill>
              </a:defRPr>
            </a:lvl1pPr>
          </a:lstStyle>
          <a:p>
            <a:pPr lvl="0"/>
            <a:r>
              <a:rPr lang="fr-FR" b="1"/>
              <a:t>Slide </a:t>
            </a:r>
            <a:r>
              <a:rPr lang="fr-FR" b="1" err="1"/>
              <a:t>title</a:t>
            </a:r>
            <a:endParaRPr lang="fr-FR"/>
          </a:p>
        </p:txBody>
      </p:sp>
      <p:sp>
        <p:nvSpPr>
          <p:cNvPr id="7" name="Espace réservé du texte 17">
            <a:extLst>
              <a:ext uri="{FF2B5EF4-FFF2-40B4-BE49-F238E27FC236}">
                <a16:creationId xmlns:a16="http://schemas.microsoft.com/office/drawing/2014/main" id="{3C83F5D5-0319-4F4B-A37F-02ACA328672F}"/>
              </a:ext>
            </a:extLst>
          </p:cNvPr>
          <p:cNvSpPr>
            <a:spLocks noGrp="1"/>
          </p:cNvSpPr>
          <p:nvPr>
            <p:ph type="body" sz="quarter" idx="17" hasCustomPrompt="1"/>
          </p:nvPr>
        </p:nvSpPr>
        <p:spPr>
          <a:xfrm>
            <a:off x="5127274" y="2798140"/>
            <a:ext cx="3240000" cy="1060847"/>
          </a:xfrm>
        </p:spPr>
        <p:txBody>
          <a:bodyPr>
            <a:noAutofit/>
          </a:bodyPr>
          <a:lstStyle>
            <a:lvl1pPr marL="0" indent="0" algn="l">
              <a:lnSpc>
                <a:spcPct val="100000"/>
              </a:lnSpc>
              <a:spcBef>
                <a:spcPts val="0"/>
              </a:spcBef>
              <a:buNone/>
              <a:defRPr sz="1050">
                <a:solidFill>
                  <a:schemeClr val="tx1"/>
                </a:solidFill>
              </a:defRPr>
            </a:lvl1pPr>
          </a:lstStyle>
          <a:p>
            <a:pPr lvl="0"/>
            <a:r>
              <a:rPr lang="fr-FR"/>
              <a:t>Lorem ipsum </a:t>
            </a:r>
            <a:r>
              <a:rPr lang="fr-FR" err="1"/>
              <a:t>dolor</a:t>
            </a:r>
            <a:r>
              <a:rPr lang="fr-FR"/>
              <a:t> </a:t>
            </a:r>
            <a:r>
              <a:rPr lang="fr-FR" err="1"/>
              <a:t>sit</a:t>
            </a:r>
            <a:r>
              <a:rPr lang="fr-FR"/>
              <a:t> </a:t>
            </a:r>
            <a:r>
              <a:rPr lang="fr-FR" err="1"/>
              <a:t>amet</a:t>
            </a:r>
            <a:r>
              <a:rPr lang="fr-FR"/>
              <a:t>, </a:t>
            </a:r>
            <a:r>
              <a:rPr lang="fr-FR" err="1"/>
              <a:t>consectetur</a:t>
            </a:r>
            <a:r>
              <a:rPr lang="fr-FR"/>
              <a:t> </a:t>
            </a:r>
            <a:r>
              <a:rPr lang="fr-FR" err="1"/>
              <a:t>adipiscing</a:t>
            </a:r>
            <a:r>
              <a:rPr lang="fr-FR"/>
              <a:t> </a:t>
            </a:r>
            <a:r>
              <a:rPr lang="fr-FR" err="1"/>
              <a:t>elit</a:t>
            </a:r>
            <a:r>
              <a:rPr lang="fr-FR"/>
              <a:t>. Sed </a:t>
            </a:r>
            <a:r>
              <a:rPr lang="fr-FR" err="1"/>
              <a:t>tortor</a:t>
            </a:r>
            <a:r>
              <a:rPr lang="fr-FR"/>
              <a:t> </a:t>
            </a:r>
            <a:r>
              <a:rPr lang="fr-FR" err="1"/>
              <a:t>velit</a:t>
            </a:r>
            <a:r>
              <a:rPr lang="fr-FR"/>
              <a:t>, </a:t>
            </a:r>
            <a:r>
              <a:rPr lang="fr-FR" err="1"/>
              <a:t>porttitor</a:t>
            </a:r>
            <a:r>
              <a:rPr lang="fr-FR"/>
              <a:t> in </a:t>
            </a:r>
            <a:r>
              <a:rPr lang="fr-FR" err="1"/>
              <a:t>neque</a:t>
            </a:r>
            <a:r>
              <a:rPr lang="fr-FR"/>
              <a:t> non, </a:t>
            </a:r>
            <a:r>
              <a:rPr lang="fr-FR" err="1"/>
              <a:t>gravida</a:t>
            </a:r>
            <a:r>
              <a:rPr lang="fr-FR"/>
              <a:t> </a:t>
            </a:r>
            <a:r>
              <a:rPr lang="fr-FR" err="1"/>
              <a:t>sodales</a:t>
            </a:r>
            <a:r>
              <a:rPr lang="fr-FR"/>
              <a:t> massa. In vitae </a:t>
            </a:r>
            <a:r>
              <a:rPr lang="fr-FR" err="1"/>
              <a:t>vulputate</a:t>
            </a:r>
            <a:r>
              <a:rPr lang="fr-FR"/>
              <a:t> </a:t>
            </a:r>
            <a:r>
              <a:rPr lang="fr-FR" err="1"/>
              <a:t>tellus</a:t>
            </a:r>
            <a:r>
              <a:rPr lang="fr-FR"/>
              <a:t>. </a:t>
            </a:r>
            <a:r>
              <a:rPr lang="fr-FR" err="1"/>
              <a:t>Nullam</a:t>
            </a:r>
            <a:r>
              <a:rPr lang="fr-FR"/>
              <a:t> eu </a:t>
            </a:r>
            <a:r>
              <a:rPr lang="fr-FR" err="1"/>
              <a:t>suscipit</a:t>
            </a:r>
            <a:r>
              <a:rPr lang="fr-FR"/>
              <a:t> </a:t>
            </a:r>
            <a:r>
              <a:rPr lang="fr-FR" err="1"/>
              <a:t>eros</a:t>
            </a:r>
            <a:r>
              <a:rPr lang="fr-FR"/>
              <a:t>. Nunc </a:t>
            </a:r>
            <a:r>
              <a:rPr lang="fr-FR" err="1"/>
              <a:t>porttitor</a:t>
            </a:r>
            <a:r>
              <a:rPr lang="fr-FR"/>
              <a:t>, </a:t>
            </a:r>
            <a:r>
              <a:rPr lang="fr-FR" err="1"/>
              <a:t>sem</a:t>
            </a:r>
            <a:r>
              <a:rPr lang="fr-FR"/>
              <a:t> </a:t>
            </a:r>
            <a:r>
              <a:rPr lang="fr-FR" err="1"/>
              <a:t>vel</a:t>
            </a:r>
            <a:r>
              <a:rPr lang="fr-FR"/>
              <a:t> </a:t>
            </a:r>
            <a:r>
              <a:rPr lang="fr-FR" err="1"/>
              <a:t>convallis</a:t>
            </a:r>
            <a:r>
              <a:rPr lang="fr-FR"/>
              <a:t> </a:t>
            </a:r>
            <a:r>
              <a:rPr lang="fr-FR" err="1"/>
              <a:t>aliquam</a:t>
            </a:r>
            <a:r>
              <a:rPr lang="fr-FR"/>
              <a:t>, </a:t>
            </a:r>
            <a:r>
              <a:rPr lang="fr-FR" err="1"/>
              <a:t>metus</a:t>
            </a:r>
            <a:r>
              <a:rPr lang="fr-FR"/>
              <a:t> </a:t>
            </a:r>
            <a:r>
              <a:rPr lang="fr-FR" err="1"/>
              <a:t>risus</a:t>
            </a:r>
            <a:r>
              <a:rPr lang="fr-FR"/>
              <a:t> </a:t>
            </a:r>
            <a:r>
              <a:rPr lang="fr-FR" err="1"/>
              <a:t>lobortis</a:t>
            </a:r>
            <a:r>
              <a:rPr lang="fr-FR"/>
              <a:t> est, </a:t>
            </a:r>
            <a:r>
              <a:rPr lang="fr-FR" err="1"/>
              <a:t>luctus</a:t>
            </a:r>
            <a:r>
              <a:rPr lang="fr-FR"/>
              <a:t> cursus </a:t>
            </a:r>
            <a:r>
              <a:rPr lang="fr-FR" err="1"/>
              <a:t>urna</a:t>
            </a:r>
            <a:r>
              <a:rPr lang="fr-FR"/>
              <a:t> </a:t>
            </a:r>
            <a:r>
              <a:rPr lang="fr-FR" err="1"/>
              <a:t>nulla</a:t>
            </a:r>
            <a:r>
              <a:rPr lang="fr-FR"/>
              <a:t> et </a:t>
            </a:r>
            <a:r>
              <a:rPr lang="fr-FR" err="1"/>
              <a:t>dui</a:t>
            </a:r>
            <a:r>
              <a:rPr lang="fr-FR"/>
              <a:t>.</a:t>
            </a:r>
          </a:p>
        </p:txBody>
      </p:sp>
      <p:sp>
        <p:nvSpPr>
          <p:cNvPr id="11" name="Espace réservé du texte 10">
            <a:extLst>
              <a:ext uri="{FF2B5EF4-FFF2-40B4-BE49-F238E27FC236}">
                <a16:creationId xmlns:a16="http://schemas.microsoft.com/office/drawing/2014/main" id="{F7334141-713D-4C2C-9ADD-7131EBC1315E}"/>
              </a:ext>
            </a:extLst>
          </p:cNvPr>
          <p:cNvSpPr>
            <a:spLocks noGrp="1"/>
          </p:cNvSpPr>
          <p:nvPr>
            <p:ph type="body" sz="quarter" idx="22" hasCustomPrompt="1"/>
          </p:nvPr>
        </p:nvSpPr>
        <p:spPr>
          <a:xfrm>
            <a:off x="5126833" y="2002631"/>
            <a:ext cx="3240881" cy="707912"/>
          </a:xfrm>
        </p:spPr>
        <p:txBody>
          <a:bodyPr>
            <a:noAutofit/>
          </a:bodyPr>
          <a:lstStyle>
            <a:lvl1pPr marL="0" indent="0">
              <a:buNone/>
              <a:defRPr sz="1200" b="1" cap="all" baseline="0"/>
            </a:lvl1pPr>
          </a:lstStyle>
          <a:p>
            <a:pPr lvl="0"/>
            <a:r>
              <a:rPr lang="en-US"/>
              <a:t>Ubisoft is a leading creator, publisher and distributor of interactive entertainment and services.</a:t>
            </a:r>
          </a:p>
        </p:txBody>
      </p:sp>
    </p:spTree>
    <p:extLst>
      <p:ext uri="{BB962C8B-B14F-4D97-AF65-F5344CB8AC3E}">
        <p14:creationId xmlns:p14="http://schemas.microsoft.com/office/powerpoint/2010/main" val="160233725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3997">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ullet points icons">
    <p:bg>
      <p:bgRef idx="1001">
        <a:schemeClr val="bg1"/>
      </p:bgRef>
    </p:bg>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C33739A9-D993-4405-9275-F05AB6B9112C}"/>
              </a:ext>
            </a:extLst>
          </p:cNvPr>
          <p:cNvSpPr>
            <a:spLocks noGrp="1"/>
          </p:cNvSpPr>
          <p:nvPr>
            <p:ph type="pic" sz="quarter" idx="21"/>
          </p:nvPr>
        </p:nvSpPr>
        <p:spPr>
          <a:xfrm>
            <a:off x="747509" y="1645682"/>
            <a:ext cx="1741500" cy="1431000"/>
          </a:xfrm>
        </p:spPr>
        <p:txBody>
          <a:bodyPr/>
          <a:lstStyle/>
          <a:p>
            <a:endParaRPr lang="fr-FR"/>
          </a:p>
        </p:txBody>
      </p:sp>
      <p:sp>
        <p:nvSpPr>
          <p:cNvPr id="7" name="Espace réservé pour une image  2">
            <a:extLst>
              <a:ext uri="{FF2B5EF4-FFF2-40B4-BE49-F238E27FC236}">
                <a16:creationId xmlns:a16="http://schemas.microsoft.com/office/drawing/2014/main" id="{2534ED9E-904F-421F-A8E6-9339D1A7A30B}"/>
              </a:ext>
            </a:extLst>
          </p:cNvPr>
          <p:cNvSpPr>
            <a:spLocks noGrp="1"/>
          </p:cNvSpPr>
          <p:nvPr>
            <p:ph type="pic" sz="quarter" idx="22"/>
          </p:nvPr>
        </p:nvSpPr>
        <p:spPr>
          <a:xfrm>
            <a:off x="3701250" y="1645682"/>
            <a:ext cx="1741500" cy="1431000"/>
          </a:xfrm>
        </p:spPr>
        <p:txBody>
          <a:bodyPr/>
          <a:lstStyle/>
          <a:p>
            <a:endParaRPr lang="fr-FR"/>
          </a:p>
        </p:txBody>
      </p:sp>
      <p:sp>
        <p:nvSpPr>
          <p:cNvPr id="8" name="Espace réservé pour une image  2">
            <a:extLst>
              <a:ext uri="{FF2B5EF4-FFF2-40B4-BE49-F238E27FC236}">
                <a16:creationId xmlns:a16="http://schemas.microsoft.com/office/drawing/2014/main" id="{4201CE5D-2D61-4DB2-999E-73E13606BCB9}"/>
              </a:ext>
            </a:extLst>
          </p:cNvPr>
          <p:cNvSpPr>
            <a:spLocks noGrp="1"/>
          </p:cNvSpPr>
          <p:nvPr>
            <p:ph type="pic" sz="quarter" idx="23"/>
          </p:nvPr>
        </p:nvSpPr>
        <p:spPr>
          <a:xfrm>
            <a:off x="6654989" y="1645682"/>
            <a:ext cx="1741500" cy="1431000"/>
          </a:xfrm>
        </p:spPr>
        <p:txBody>
          <a:bodyPr/>
          <a:lstStyle/>
          <a:p>
            <a:endParaRPr lang="fr-FR"/>
          </a:p>
        </p:txBody>
      </p:sp>
      <p:sp>
        <p:nvSpPr>
          <p:cNvPr id="10" name="Espace réservé du texte 9">
            <a:extLst>
              <a:ext uri="{FF2B5EF4-FFF2-40B4-BE49-F238E27FC236}">
                <a16:creationId xmlns:a16="http://schemas.microsoft.com/office/drawing/2014/main" id="{64DC86AE-3F54-4415-850B-7A7529E19430}"/>
              </a:ext>
            </a:extLst>
          </p:cNvPr>
          <p:cNvSpPr>
            <a:spLocks noGrp="1"/>
          </p:cNvSpPr>
          <p:nvPr>
            <p:ph type="body" sz="quarter" idx="13" hasCustomPrompt="1"/>
          </p:nvPr>
        </p:nvSpPr>
        <p:spPr>
          <a:xfrm>
            <a:off x="1385888" y="276226"/>
            <a:ext cx="6372225" cy="404636"/>
          </a:xfrm>
        </p:spPr>
        <p:txBody>
          <a:bodyPr>
            <a:normAutofit/>
          </a:bodyPr>
          <a:lstStyle>
            <a:lvl1pPr marL="0" indent="0" algn="ctr">
              <a:spcBef>
                <a:spcPts val="0"/>
              </a:spcBef>
              <a:buNone/>
              <a:defRPr sz="2400" b="1" cap="all" baseline="0">
                <a:solidFill>
                  <a:schemeClr val="tx1"/>
                </a:solidFill>
              </a:defRPr>
            </a:lvl1pPr>
          </a:lstStyle>
          <a:p>
            <a:pPr lvl="0"/>
            <a:r>
              <a:rPr lang="fr-FR" b="1"/>
              <a:t>Slide </a:t>
            </a:r>
            <a:r>
              <a:rPr lang="fr-FR" b="1" err="1"/>
              <a:t>title</a:t>
            </a:r>
            <a:endParaRPr lang="fr-FR"/>
          </a:p>
        </p:txBody>
      </p:sp>
      <p:sp>
        <p:nvSpPr>
          <p:cNvPr id="6" name="Espace réservé du texte 5">
            <a:extLst>
              <a:ext uri="{FF2B5EF4-FFF2-40B4-BE49-F238E27FC236}">
                <a16:creationId xmlns:a16="http://schemas.microsoft.com/office/drawing/2014/main" id="{6D1AA9A5-28DB-4C37-84E0-6D21C27A0666}"/>
              </a:ext>
            </a:extLst>
          </p:cNvPr>
          <p:cNvSpPr>
            <a:spLocks noGrp="1"/>
          </p:cNvSpPr>
          <p:nvPr>
            <p:ph type="body" sz="quarter" idx="20" hasCustomPrompt="1"/>
          </p:nvPr>
        </p:nvSpPr>
        <p:spPr>
          <a:xfrm>
            <a:off x="1385888" y="691923"/>
            <a:ext cx="6372225" cy="421312"/>
          </a:xfrm>
        </p:spPr>
        <p:txBody>
          <a:bodyPr>
            <a:noAutofit/>
          </a:bodyPr>
          <a:lstStyle>
            <a:lvl1pPr marL="0" indent="0" algn="ctr">
              <a:spcBef>
                <a:spcPts val="0"/>
              </a:spcBef>
              <a:buNone/>
              <a:defRPr sz="1200" cap="all" baseline="0"/>
            </a:lvl1pPr>
          </a:lstStyle>
          <a:p>
            <a:pPr lvl="0"/>
            <a:r>
              <a:rPr lang="fr-FR" cap="all" baseline="0" err="1"/>
              <a:t>Sub</a:t>
            </a:r>
            <a:r>
              <a:rPr lang="fr-FR" cap="all" baseline="0"/>
              <a:t> </a:t>
            </a:r>
            <a:r>
              <a:rPr lang="fr-FR" cap="all" baseline="0" err="1"/>
              <a:t>title</a:t>
            </a:r>
            <a:r>
              <a:rPr lang="fr-FR" cap="all" baseline="0"/>
              <a:t> </a:t>
            </a:r>
            <a:r>
              <a:rPr lang="fr-FR" cap="all" baseline="0" err="1"/>
              <a:t>here</a:t>
            </a:r>
            <a:r>
              <a:rPr lang="fr-FR" cap="all" baseline="0"/>
              <a:t>, Lorem ipsum </a:t>
            </a:r>
            <a:r>
              <a:rPr lang="fr-FR" cap="all" baseline="0" err="1"/>
              <a:t>dolor</a:t>
            </a:r>
            <a:r>
              <a:rPr lang="fr-FR" cap="all" baseline="0"/>
              <a:t> </a:t>
            </a:r>
            <a:r>
              <a:rPr lang="fr-FR" cap="all" baseline="0" err="1"/>
              <a:t>sit</a:t>
            </a:r>
            <a:r>
              <a:rPr lang="fr-FR" cap="all" baseline="0"/>
              <a:t> </a:t>
            </a:r>
            <a:r>
              <a:rPr lang="fr-FR" cap="all" baseline="0" err="1"/>
              <a:t>amet</a:t>
            </a:r>
            <a:r>
              <a:rPr lang="fr-FR" cap="all" baseline="0"/>
              <a:t>, </a:t>
            </a:r>
            <a:r>
              <a:rPr lang="fr-FR" cap="all" baseline="0" err="1"/>
              <a:t>consectetur</a:t>
            </a:r>
            <a:r>
              <a:rPr lang="fr-FR" cap="all" baseline="0"/>
              <a:t> </a:t>
            </a:r>
            <a:r>
              <a:rPr lang="fr-FR" cap="all" baseline="0" err="1"/>
              <a:t>adipiscing</a:t>
            </a:r>
            <a:r>
              <a:rPr lang="fr-FR" cap="all" baseline="0"/>
              <a:t> </a:t>
            </a:r>
            <a:r>
              <a:rPr lang="fr-FR" cap="all" baseline="0" err="1"/>
              <a:t>elit</a:t>
            </a:r>
            <a:r>
              <a:rPr lang="fr-FR" cap="all" baseline="0"/>
              <a:t>.</a:t>
            </a:r>
          </a:p>
          <a:p>
            <a:pPr lvl="0"/>
            <a:r>
              <a:rPr lang="fr-FR" cap="all" baseline="0"/>
              <a:t>Sed </a:t>
            </a:r>
            <a:r>
              <a:rPr lang="fr-FR" cap="all" baseline="0" err="1"/>
              <a:t>condimentum</a:t>
            </a:r>
            <a:r>
              <a:rPr lang="fr-FR" cap="all" baseline="0"/>
              <a:t> </a:t>
            </a:r>
            <a:r>
              <a:rPr lang="fr-FR" cap="all" baseline="0" err="1"/>
              <a:t>dignissim</a:t>
            </a:r>
            <a:r>
              <a:rPr lang="fr-FR" cap="all" baseline="0"/>
              <a:t> </a:t>
            </a:r>
            <a:r>
              <a:rPr lang="fr-FR" cap="all" baseline="0" err="1"/>
              <a:t>tellus</a:t>
            </a:r>
            <a:r>
              <a:rPr lang="fr-FR" cap="all" baseline="0"/>
              <a:t> </a:t>
            </a:r>
            <a:r>
              <a:rPr lang="fr-FR" cap="all" baseline="0" err="1"/>
              <a:t>vel</a:t>
            </a:r>
            <a:r>
              <a:rPr lang="fr-FR" cap="all" baseline="0"/>
              <a:t> </a:t>
            </a:r>
            <a:r>
              <a:rPr lang="fr-FR" cap="all" baseline="0" err="1"/>
              <a:t>hendrerit</a:t>
            </a:r>
            <a:r>
              <a:rPr lang="fr-FR" cap="all" baseline="0"/>
              <a:t>.</a:t>
            </a:r>
            <a:endParaRPr lang="fr-FR"/>
          </a:p>
        </p:txBody>
      </p:sp>
      <p:sp>
        <p:nvSpPr>
          <p:cNvPr id="5" name="Espace réservé du texte 4">
            <a:extLst>
              <a:ext uri="{FF2B5EF4-FFF2-40B4-BE49-F238E27FC236}">
                <a16:creationId xmlns:a16="http://schemas.microsoft.com/office/drawing/2014/main" id="{819E569A-0618-4D1F-BB5F-BFDF979863A4}"/>
              </a:ext>
            </a:extLst>
          </p:cNvPr>
          <p:cNvSpPr>
            <a:spLocks noGrp="1"/>
          </p:cNvSpPr>
          <p:nvPr>
            <p:ph type="body" sz="quarter" idx="24" hasCustomPrompt="1"/>
          </p:nvPr>
        </p:nvSpPr>
        <p:spPr>
          <a:xfrm>
            <a:off x="605451" y="2909888"/>
            <a:ext cx="2025254" cy="220300"/>
          </a:xfrm>
        </p:spPr>
        <p:txBody>
          <a:bodyPr>
            <a:normAutofit/>
          </a:bodyPr>
          <a:lstStyle>
            <a:lvl1pPr marL="0" indent="0" algn="ctr">
              <a:buNone/>
              <a:defRPr sz="1050" b="1" cap="all" baseline="0"/>
            </a:lvl1pPr>
          </a:lstStyle>
          <a:p>
            <a:pPr lvl="0"/>
            <a:r>
              <a:rPr lang="fr-FR"/>
              <a:t>ICON DESCRIPTION</a:t>
            </a:r>
          </a:p>
        </p:txBody>
      </p:sp>
      <p:sp>
        <p:nvSpPr>
          <p:cNvPr id="11" name="Espace réservé du texte 10">
            <a:extLst>
              <a:ext uri="{FF2B5EF4-FFF2-40B4-BE49-F238E27FC236}">
                <a16:creationId xmlns:a16="http://schemas.microsoft.com/office/drawing/2014/main" id="{502E5A01-476B-41EB-93D1-CD9D86944E00}"/>
              </a:ext>
            </a:extLst>
          </p:cNvPr>
          <p:cNvSpPr>
            <a:spLocks noGrp="1"/>
          </p:cNvSpPr>
          <p:nvPr>
            <p:ph type="body" sz="quarter" idx="25" hasCustomPrompt="1"/>
          </p:nvPr>
        </p:nvSpPr>
        <p:spPr>
          <a:xfrm>
            <a:off x="605451" y="3076683"/>
            <a:ext cx="2025254" cy="763190"/>
          </a:xfrm>
        </p:spPr>
        <p:txBody>
          <a:bodyPr>
            <a:noAutofit/>
          </a:bodyPr>
          <a:lstStyle>
            <a:lvl1pPr marL="0" indent="0" algn="ctr">
              <a:buNone/>
              <a:defRPr sz="1050">
                <a:solidFill>
                  <a:schemeClr val="tx1"/>
                </a:solidFill>
              </a:defRPr>
            </a:lvl1pPr>
          </a:lstStyle>
          <a:p>
            <a:pPr lvl="0"/>
            <a:r>
              <a:rPr lang="fr-FR"/>
              <a:t>Lorem ipsum </a:t>
            </a:r>
            <a:r>
              <a:rPr lang="fr-FR" err="1"/>
              <a:t>dolor</a:t>
            </a:r>
            <a:r>
              <a:rPr lang="fr-FR"/>
              <a:t> </a:t>
            </a:r>
            <a:r>
              <a:rPr lang="fr-FR" err="1"/>
              <a:t>sit</a:t>
            </a:r>
            <a:r>
              <a:rPr lang="fr-FR"/>
              <a:t> </a:t>
            </a:r>
            <a:r>
              <a:rPr lang="fr-FR" err="1"/>
              <a:t>amet</a:t>
            </a:r>
            <a:r>
              <a:rPr lang="fr-FR"/>
              <a:t>, </a:t>
            </a:r>
            <a:r>
              <a:rPr lang="fr-FR" err="1"/>
              <a:t>consectetur</a:t>
            </a:r>
            <a:r>
              <a:rPr lang="fr-FR"/>
              <a:t> </a:t>
            </a:r>
            <a:r>
              <a:rPr lang="fr-FR" err="1"/>
              <a:t>adipiscing</a:t>
            </a:r>
            <a:r>
              <a:rPr lang="fr-FR"/>
              <a:t> </a:t>
            </a:r>
            <a:r>
              <a:rPr lang="fr-FR" err="1"/>
              <a:t>elit</a:t>
            </a:r>
            <a:r>
              <a:rPr lang="fr-FR"/>
              <a:t>. </a:t>
            </a:r>
            <a:r>
              <a:rPr lang="fr-FR" err="1"/>
              <a:t>Curabitur</a:t>
            </a:r>
            <a:r>
              <a:rPr lang="fr-FR"/>
              <a:t> </a:t>
            </a:r>
            <a:r>
              <a:rPr lang="fr-FR" err="1"/>
              <a:t>finibus</a:t>
            </a:r>
            <a:r>
              <a:rPr lang="fr-FR"/>
              <a:t> </a:t>
            </a:r>
            <a:r>
              <a:rPr lang="fr-FR" err="1"/>
              <a:t>eros</a:t>
            </a:r>
            <a:r>
              <a:rPr lang="fr-FR"/>
              <a:t> </a:t>
            </a:r>
            <a:r>
              <a:rPr lang="fr-FR" err="1"/>
              <a:t>nibh</a:t>
            </a:r>
            <a:r>
              <a:rPr lang="fr-FR"/>
              <a:t>, id </a:t>
            </a:r>
            <a:r>
              <a:rPr lang="fr-FR" err="1"/>
              <a:t>condimentum</a:t>
            </a:r>
            <a:r>
              <a:rPr lang="fr-FR"/>
              <a:t> </a:t>
            </a:r>
            <a:r>
              <a:rPr lang="fr-FR" err="1"/>
              <a:t>eros</a:t>
            </a:r>
            <a:r>
              <a:rPr lang="fr-FR"/>
              <a:t> </a:t>
            </a:r>
            <a:r>
              <a:rPr lang="fr-FR" err="1"/>
              <a:t>rutrum</a:t>
            </a:r>
            <a:r>
              <a:rPr lang="fr-FR"/>
              <a:t> non. Suspendisse </a:t>
            </a:r>
            <a:r>
              <a:rPr lang="fr-FR" err="1"/>
              <a:t>viverra</a:t>
            </a:r>
            <a:r>
              <a:rPr lang="fr-FR"/>
              <a:t>.</a:t>
            </a:r>
          </a:p>
        </p:txBody>
      </p:sp>
      <p:sp>
        <p:nvSpPr>
          <p:cNvPr id="12" name="Espace réservé du texte 4">
            <a:extLst>
              <a:ext uri="{FF2B5EF4-FFF2-40B4-BE49-F238E27FC236}">
                <a16:creationId xmlns:a16="http://schemas.microsoft.com/office/drawing/2014/main" id="{7997DA64-27C7-4BDE-AD69-4516A405599E}"/>
              </a:ext>
            </a:extLst>
          </p:cNvPr>
          <p:cNvSpPr>
            <a:spLocks noGrp="1"/>
          </p:cNvSpPr>
          <p:nvPr>
            <p:ph type="body" sz="quarter" idx="26" hasCustomPrompt="1"/>
          </p:nvPr>
        </p:nvSpPr>
        <p:spPr>
          <a:xfrm>
            <a:off x="3573065" y="2909888"/>
            <a:ext cx="2025254" cy="220300"/>
          </a:xfrm>
        </p:spPr>
        <p:txBody>
          <a:bodyPr>
            <a:normAutofit/>
          </a:bodyPr>
          <a:lstStyle>
            <a:lvl1pPr marL="0" indent="0" algn="ctr">
              <a:buNone/>
              <a:defRPr sz="1050" b="1" cap="all" baseline="0"/>
            </a:lvl1pPr>
          </a:lstStyle>
          <a:p>
            <a:pPr lvl="0"/>
            <a:r>
              <a:rPr lang="fr-FR"/>
              <a:t>ICON DESCRIPTION</a:t>
            </a:r>
          </a:p>
        </p:txBody>
      </p:sp>
      <p:sp>
        <p:nvSpPr>
          <p:cNvPr id="13" name="Espace réservé du texte 10">
            <a:extLst>
              <a:ext uri="{FF2B5EF4-FFF2-40B4-BE49-F238E27FC236}">
                <a16:creationId xmlns:a16="http://schemas.microsoft.com/office/drawing/2014/main" id="{2F379B1E-A157-4386-A6E8-6428B311FC64}"/>
              </a:ext>
            </a:extLst>
          </p:cNvPr>
          <p:cNvSpPr>
            <a:spLocks noGrp="1"/>
          </p:cNvSpPr>
          <p:nvPr>
            <p:ph type="body" sz="quarter" idx="27" hasCustomPrompt="1"/>
          </p:nvPr>
        </p:nvSpPr>
        <p:spPr>
          <a:xfrm>
            <a:off x="3573064" y="3076683"/>
            <a:ext cx="2025254" cy="763190"/>
          </a:xfrm>
        </p:spPr>
        <p:txBody>
          <a:bodyPr>
            <a:noAutofit/>
          </a:bodyPr>
          <a:lstStyle>
            <a:lvl1pPr marL="0" indent="0" algn="ctr">
              <a:buNone/>
              <a:defRPr sz="1050">
                <a:solidFill>
                  <a:schemeClr val="tx1"/>
                </a:solidFill>
              </a:defRPr>
            </a:lvl1pPr>
          </a:lstStyle>
          <a:p>
            <a:pPr lvl="0"/>
            <a:r>
              <a:rPr lang="fr-FR"/>
              <a:t>Lorem ipsum </a:t>
            </a:r>
            <a:r>
              <a:rPr lang="fr-FR" err="1"/>
              <a:t>dolor</a:t>
            </a:r>
            <a:r>
              <a:rPr lang="fr-FR"/>
              <a:t> </a:t>
            </a:r>
            <a:r>
              <a:rPr lang="fr-FR" err="1"/>
              <a:t>sit</a:t>
            </a:r>
            <a:r>
              <a:rPr lang="fr-FR"/>
              <a:t> </a:t>
            </a:r>
            <a:r>
              <a:rPr lang="fr-FR" err="1"/>
              <a:t>amet</a:t>
            </a:r>
            <a:r>
              <a:rPr lang="fr-FR"/>
              <a:t>, </a:t>
            </a:r>
            <a:r>
              <a:rPr lang="fr-FR" err="1"/>
              <a:t>consectetur</a:t>
            </a:r>
            <a:r>
              <a:rPr lang="fr-FR"/>
              <a:t> </a:t>
            </a:r>
            <a:r>
              <a:rPr lang="fr-FR" err="1"/>
              <a:t>adipiscing</a:t>
            </a:r>
            <a:r>
              <a:rPr lang="fr-FR"/>
              <a:t> </a:t>
            </a:r>
            <a:r>
              <a:rPr lang="fr-FR" err="1"/>
              <a:t>elit</a:t>
            </a:r>
            <a:r>
              <a:rPr lang="fr-FR"/>
              <a:t>. </a:t>
            </a:r>
            <a:r>
              <a:rPr lang="fr-FR" err="1"/>
              <a:t>Curabitur</a:t>
            </a:r>
            <a:r>
              <a:rPr lang="fr-FR"/>
              <a:t> </a:t>
            </a:r>
            <a:r>
              <a:rPr lang="fr-FR" err="1"/>
              <a:t>finibus</a:t>
            </a:r>
            <a:r>
              <a:rPr lang="fr-FR"/>
              <a:t> </a:t>
            </a:r>
            <a:r>
              <a:rPr lang="fr-FR" err="1"/>
              <a:t>eros</a:t>
            </a:r>
            <a:r>
              <a:rPr lang="fr-FR"/>
              <a:t> </a:t>
            </a:r>
            <a:r>
              <a:rPr lang="fr-FR" err="1"/>
              <a:t>nibh</a:t>
            </a:r>
            <a:r>
              <a:rPr lang="fr-FR"/>
              <a:t>, id </a:t>
            </a:r>
            <a:r>
              <a:rPr lang="fr-FR" err="1"/>
              <a:t>condimentum</a:t>
            </a:r>
            <a:r>
              <a:rPr lang="fr-FR"/>
              <a:t> </a:t>
            </a:r>
            <a:r>
              <a:rPr lang="fr-FR" err="1"/>
              <a:t>eros</a:t>
            </a:r>
            <a:r>
              <a:rPr lang="fr-FR"/>
              <a:t> </a:t>
            </a:r>
            <a:r>
              <a:rPr lang="fr-FR" err="1"/>
              <a:t>rutrum</a:t>
            </a:r>
            <a:r>
              <a:rPr lang="fr-FR"/>
              <a:t> non. Suspendisse </a:t>
            </a:r>
            <a:r>
              <a:rPr lang="fr-FR" err="1"/>
              <a:t>viverra</a:t>
            </a:r>
            <a:r>
              <a:rPr lang="fr-FR"/>
              <a:t>.</a:t>
            </a:r>
          </a:p>
        </p:txBody>
      </p:sp>
      <p:sp>
        <p:nvSpPr>
          <p:cNvPr id="14" name="Espace réservé du texte 4">
            <a:extLst>
              <a:ext uri="{FF2B5EF4-FFF2-40B4-BE49-F238E27FC236}">
                <a16:creationId xmlns:a16="http://schemas.microsoft.com/office/drawing/2014/main" id="{A271B3E0-A47A-4613-B963-7BBFCBA58BC1}"/>
              </a:ext>
            </a:extLst>
          </p:cNvPr>
          <p:cNvSpPr>
            <a:spLocks noGrp="1"/>
          </p:cNvSpPr>
          <p:nvPr>
            <p:ph type="body" sz="quarter" idx="28" hasCustomPrompt="1"/>
          </p:nvPr>
        </p:nvSpPr>
        <p:spPr>
          <a:xfrm>
            <a:off x="6513295" y="2909888"/>
            <a:ext cx="2025254" cy="220300"/>
          </a:xfrm>
        </p:spPr>
        <p:txBody>
          <a:bodyPr>
            <a:normAutofit/>
          </a:bodyPr>
          <a:lstStyle>
            <a:lvl1pPr marL="0" indent="0" algn="ctr">
              <a:buNone/>
              <a:defRPr sz="1050" b="1" cap="all" baseline="0"/>
            </a:lvl1pPr>
          </a:lstStyle>
          <a:p>
            <a:pPr lvl="0"/>
            <a:r>
              <a:rPr lang="fr-FR"/>
              <a:t>ICON DESCRIPTION</a:t>
            </a:r>
          </a:p>
        </p:txBody>
      </p:sp>
      <p:sp>
        <p:nvSpPr>
          <p:cNvPr id="15" name="Espace réservé du texte 10">
            <a:extLst>
              <a:ext uri="{FF2B5EF4-FFF2-40B4-BE49-F238E27FC236}">
                <a16:creationId xmlns:a16="http://schemas.microsoft.com/office/drawing/2014/main" id="{F8618159-5B4E-4B23-8FB8-A623337FF119}"/>
              </a:ext>
            </a:extLst>
          </p:cNvPr>
          <p:cNvSpPr>
            <a:spLocks noGrp="1"/>
          </p:cNvSpPr>
          <p:nvPr>
            <p:ph type="body" sz="quarter" idx="29" hasCustomPrompt="1"/>
          </p:nvPr>
        </p:nvSpPr>
        <p:spPr>
          <a:xfrm>
            <a:off x="6513294" y="3076683"/>
            <a:ext cx="2025254" cy="763190"/>
          </a:xfrm>
        </p:spPr>
        <p:txBody>
          <a:bodyPr>
            <a:noAutofit/>
          </a:bodyPr>
          <a:lstStyle>
            <a:lvl1pPr marL="0" indent="0" algn="ctr">
              <a:buNone/>
              <a:defRPr sz="1050">
                <a:solidFill>
                  <a:schemeClr val="tx1"/>
                </a:solidFill>
              </a:defRPr>
            </a:lvl1pPr>
          </a:lstStyle>
          <a:p>
            <a:pPr lvl="0"/>
            <a:r>
              <a:rPr lang="fr-FR"/>
              <a:t>Lorem ipsum </a:t>
            </a:r>
            <a:r>
              <a:rPr lang="fr-FR" err="1"/>
              <a:t>dolor</a:t>
            </a:r>
            <a:r>
              <a:rPr lang="fr-FR"/>
              <a:t> </a:t>
            </a:r>
            <a:r>
              <a:rPr lang="fr-FR" err="1"/>
              <a:t>sit</a:t>
            </a:r>
            <a:r>
              <a:rPr lang="fr-FR"/>
              <a:t> </a:t>
            </a:r>
            <a:r>
              <a:rPr lang="fr-FR" err="1"/>
              <a:t>amet</a:t>
            </a:r>
            <a:r>
              <a:rPr lang="fr-FR"/>
              <a:t>, </a:t>
            </a:r>
            <a:r>
              <a:rPr lang="fr-FR" err="1"/>
              <a:t>consectetur</a:t>
            </a:r>
            <a:r>
              <a:rPr lang="fr-FR"/>
              <a:t> </a:t>
            </a:r>
            <a:r>
              <a:rPr lang="fr-FR" err="1"/>
              <a:t>adipiscing</a:t>
            </a:r>
            <a:r>
              <a:rPr lang="fr-FR"/>
              <a:t> </a:t>
            </a:r>
            <a:r>
              <a:rPr lang="fr-FR" err="1"/>
              <a:t>elit</a:t>
            </a:r>
            <a:r>
              <a:rPr lang="fr-FR"/>
              <a:t>. </a:t>
            </a:r>
            <a:r>
              <a:rPr lang="fr-FR" err="1"/>
              <a:t>Curabitur</a:t>
            </a:r>
            <a:r>
              <a:rPr lang="fr-FR"/>
              <a:t> </a:t>
            </a:r>
            <a:r>
              <a:rPr lang="fr-FR" err="1"/>
              <a:t>finibus</a:t>
            </a:r>
            <a:r>
              <a:rPr lang="fr-FR"/>
              <a:t> </a:t>
            </a:r>
            <a:r>
              <a:rPr lang="fr-FR" err="1"/>
              <a:t>eros</a:t>
            </a:r>
            <a:r>
              <a:rPr lang="fr-FR"/>
              <a:t> </a:t>
            </a:r>
            <a:r>
              <a:rPr lang="fr-FR" err="1"/>
              <a:t>nibh</a:t>
            </a:r>
            <a:r>
              <a:rPr lang="fr-FR"/>
              <a:t>, id </a:t>
            </a:r>
            <a:r>
              <a:rPr lang="fr-FR" err="1"/>
              <a:t>condimentum</a:t>
            </a:r>
            <a:r>
              <a:rPr lang="fr-FR"/>
              <a:t> </a:t>
            </a:r>
            <a:r>
              <a:rPr lang="fr-FR" err="1"/>
              <a:t>eros</a:t>
            </a:r>
            <a:r>
              <a:rPr lang="fr-FR"/>
              <a:t> </a:t>
            </a:r>
            <a:r>
              <a:rPr lang="fr-FR" err="1"/>
              <a:t>rutrum</a:t>
            </a:r>
            <a:r>
              <a:rPr lang="fr-FR"/>
              <a:t> non. Suspendisse </a:t>
            </a:r>
            <a:r>
              <a:rPr lang="fr-FR" err="1"/>
              <a:t>viverra</a:t>
            </a:r>
            <a:r>
              <a:rPr lang="fr-FR"/>
              <a:t>.</a:t>
            </a:r>
          </a:p>
        </p:txBody>
      </p:sp>
    </p:spTree>
    <p:extLst>
      <p:ext uri="{BB962C8B-B14F-4D97-AF65-F5344CB8AC3E}">
        <p14:creationId xmlns:p14="http://schemas.microsoft.com/office/powerpoint/2010/main" val="66581968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3997">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guide id="20" orient="horz" pos="572">
          <p15:clr>
            <a:srgbClr val="FBAE40"/>
          </p15:clr>
        </p15:guide>
        <p15:guide id="21" orient="horz" pos="935">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ists">
    <p:bg>
      <p:bgRef idx="1001">
        <a:schemeClr val="bg1"/>
      </p:bgRef>
    </p:bg>
    <p:spTree>
      <p:nvGrpSpPr>
        <p:cNvPr id="1" name=""/>
        <p:cNvGrpSpPr/>
        <p:nvPr/>
      </p:nvGrpSpPr>
      <p:grpSpPr>
        <a:xfrm>
          <a:off x="0" y="0"/>
          <a:ext cx="0" cy="0"/>
          <a:chOff x="0" y="0"/>
          <a:chExt cx="0" cy="0"/>
        </a:xfrm>
      </p:grpSpPr>
      <p:sp>
        <p:nvSpPr>
          <p:cNvPr id="10" name="Espace réservé du texte 9">
            <a:extLst>
              <a:ext uri="{FF2B5EF4-FFF2-40B4-BE49-F238E27FC236}">
                <a16:creationId xmlns:a16="http://schemas.microsoft.com/office/drawing/2014/main" id="{64DC86AE-3F54-4415-850B-7A7529E19430}"/>
              </a:ext>
            </a:extLst>
          </p:cNvPr>
          <p:cNvSpPr>
            <a:spLocks noGrp="1"/>
          </p:cNvSpPr>
          <p:nvPr>
            <p:ph type="body" sz="quarter" idx="13" hasCustomPrompt="1"/>
          </p:nvPr>
        </p:nvSpPr>
        <p:spPr>
          <a:xfrm>
            <a:off x="1385888" y="276226"/>
            <a:ext cx="6372225" cy="404636"/>
          </a:xfrm>
        </p:spPr>
        <p:txBody>
          <a:bodyPr>
            <a:normAutofit/>
          </a:bodyPr>
          <a:lstStyle>
            <a:lvl1pPr marL="0" indent="0" algn="ctr">
              <a:spcBef>
                <a:spcPts val="0"/>
              </a:spcBef>
              <a:buNone/>
              <a:defRPr sz="2400" b="1" cap="all" baseline="0">
                <a:solidFill>
                  <a:schemeClr val="tx1"/>
                </a:solidFill>
              </a:defRPr>
            </a:lvl1pPr>
          </a:lstStyle>
          <a:p>
            <a:pPr lvl="0"/>
            <a:r>
              <a:rPr lang="fr-FR" b="1"/>
              <a:t>Slide </a:t>
            </a:r>
            <a:r>
              <a:rPr lang="fr-FR" b="1" err="1"/>
              <a:t>title</a:t>
            </a:r>
            <a:endParaRPr lang="fr-FR"/>
          </a:p>
        </p:txBody>
      </p:sp>
      <p:sp>
        <p:nvSpPr>
          <p:cNvPr id="6" name="Espace réservé du texte 5">
            <a:extLst>
              <a:ext uri="{FF2B5EF4-FFF2-40B4-BE49-F238E27FC236}">
                <a16:creationId xmlns:a16="http://schemas.microsoft.com/office/drawing/2014/main" id="{6D1AA9A5-28DB-4C37-84E0-6D21C27A0666}"/>
              </a:ext>
            </a:extLst>
          </p:cNvPr>
          <p:cNvSpPr>
            <a:spLocks noGrp="1"/>
          </p:cNvSpPr>
          <p:nvPr>
            <p:ph type="body" sz="quarter" idx="20" hasCustomPrompt="1"/>
          </p:nvPr>
        </p:nvSpPr>
        <p:spPr>
          <a:xfrm>
            <a:off x="1385888" y="691923"/>
            <a:ext cx="6372225" cy="421312"/>
          </a:xfrm>
        </p:spPr>
        <p:txBody>
          <a:bodyPr>
            <a:noAutofit/>
          </a:bodyPr>
          <a:lstStyle>
            <a:lvl1pPr marL="0" indent="0" algn="ctr">
              <a:spcBef>
                <a:spcPts val="0"/>
              </a:spcBef>
              <a:buNone/>
              <a:defRPr sz="1200" cap="all" baseline="0"/>
            </a:lvl1pPr>
          </a:lstStyle>
          <a:p>
            <a:pPr lvl="0"/>
            <a:r>
              <a:rPr lang="fr-FR" cap="all" baseline="0" err="1"/>
              <a:t>Sub</a:t>
            </a:r>
            <a:r>
              <a:rPr lang="fr-FR" cap="all" baseline="0"/>
              <a:t> </a:t>
            </a:r>
            <a:r>
              <a:rPr lang="fr-FR" cap="all" baseline="0" err="1"/>
              <a:t>title</a:t>
            </a:r>
            <a:r>
              <a:rPr lang="fr-FR" cap="all" baseline="0"/>
              <a:t> </a:t>
            </a:r>
            <a:r>
              <a:rPr lang="fr-FR" cap="all" baseline="0" err="1"/>
              <a:t>here</a:t>
            </a:r>
            <a:r>
              <a:rPr lang="fr-FR" cap="all" baseline="0"/>
              <a:t>, Lorem ipsum </a:t>
            </a:r>
            <a:r>
              <a:rPr lang="fr-FR" cap="all" baseline="0" err="1"/>
              <a:t>dolor</a:t>
            </a:r>
            <a:r>
              <a:rPr lang="fr-FR" cap="all" baseline="0"/>
              <a:t> </a:t>
            </a:r>
            <a:r>
              <a:rPr lang="fr-FR" cap="all" baseline="0" err="1"/>
              <a:t>sit</a:t>
            </a:r>
            <a:r>
              <a:rPr lang="fr-FR" cap="all" baseline="0"/>
              <a:t> </a:t>
            </a:r>
            <a:r>
              <a:rPr lang="fr-FR" cap="all" baseline="0" err="1"/>
              <a:t>amet</a:t>
            </a:r>
            <a:r>
              <a:rPr lang="fr-FR" cap="all" baseline="0"/>
              <a:t>, </a:t>
            </a:r>
            <a:r>
              <a:rPr lang="fr-FR" cap="all" baseline="0" err="1"/>
              <a:t>consectetur</a:t>
            </a:r>
            <a:r>
              <a:rPr lang="fr-FR" cap="all" baseline="0"/>
              <a:t> </a:t>
            </a:r>
            <a:r>
              <a:rPr lang="fr-FR" cap="all" baseline="0" err="1"/>
              <a:t>adipiscing</a:t>
            </a:r>
            <a:r>
              <a:rPr lang="fr-FR" cap="all" baseline="0"/>
              <a:t> </a:t>
            </a:r>
            <a:r>
              <a:rPr lang="fr-FR" cap="all" baseline="0" err="1"/>
              <a:t>elit</a:t>
            </a:r>
            <a:r>
              <a:rPr lang="fr-FR" cap="all" baseline="0"/>
              <a:t>.</a:t>
            </a:r>
          </a:p>
          <a:p>
            <a:pPr lvl="0"/>
            <a:r>
              <a:rPr lang="fr-FR" cap="all" baseline="0"/>
              <a:t>Sed </a:t>
            </a:r>
            <a:r>
              <a:rPr lang="fr-FR" cap="all" baseline="0" err="1"/>
              <a:t>condimentum</a:t>
            </a:r>
            <a:r>
              <a:rPr lang="fr-FR" cap="all" baseline="0"/>
              <a:t> </a:t>
            </a:r>
            <a:r>
              <a:rPr lang="fr-FR" cap="all" baseline="0" err="1"/>
              <a:t>dignissim</a:t>
            </a:r>
            <a:r>
              <a:rPr lang="fr-FR" cap="all" baseline="0"/>
              <a:t> </a:t>
            </a:r>
            <a:r>
              <a:rPr lang="fr-FR" cap="all" baseline="0" err="1"/>
              <a:t>tellus</a:t>
            </a:r>
            <a:r>
              <a:rPr lang="fr-FR" cap="all" baseline="0"/>
              <a:t> </a:t>
            </a:r>
            <a:r>
              <a:rPr lang="fr-FR" cap="all" baseline="0" err="1"/>
              <a:t>vel</a:t>
            </a:r>
            <a:r>
              <a:rPr lang="fr-FR" cap="all" baseline="0"/>
              <a:t> </a:t>
            </a:r>
            <a:r>
              <a:rPr lang="fr-FR" cap="all" baseline="0" err="1"/>
              <a:t>hendrerit</a:t>
            </a:r>
            <a:r>
              <a:rPr lang="fr-FR" cap="all" baseline="0"/>
              <a:t>.</a:t>
            </a:r>
            <a:endParaRPr lang="fr-FR"/>
          </a:p>
        </p:txBody>
      </p:sp>
      <p:grpSp>
        <p:nvGrpSpPr>
          <p:cNvPr id="16" name="Group 48">
            <a:extLst>
              <a:ext uri="{FF2B5EF4-FFF2-40B4-BE49-F238E27FC236}">
                <a16:creationId xmlns:a16="http://schemas.microsoft.com/office/drawing/2014/main" id="{A52621E7-A0FE-4D39-99AE-74D9E9384EB0}"/>
              </a:ext>
            </a:extLst>
          </p:cNvPr>
          <p:cNvGrpSpPr/>
          <p:nvPr userDrawn="1"/>
        </p:nvGrpSpPr>
        <p:grpSpPr>
          <a:xfrm>
            <a:off x="1396364" y="1647261"/>
            <a:ext cx="1734842" cy="2516644"/>
            <a:chOff x="2219220" y="2168975"/>
            <a:chExt cx="2313123" cy="3355525"/>
          </a:xfrm>
        </p:grpSpPr>
        <p:sp>
          <p:nvSpPr>
            <p:cNvPr id="17" name="Rectangle 16">
              <a:extLst>
                <a:ext uri="{FF2B5EF4-FFF2-40B4-BE49-F238E27FC236}">
                  <a16:creationId xmlns:a16="http://schemas.microsoft.com/office/drawing/2014/main" id="{33B1361B-1F00-4ACC-83D2-C397CCBC9EC0}"/>
                </a:ext>
              </a:extLst>
            </p:cNvPr>
            <p:cNvSpPr/>
            <p:nvPr/>
          </p:nvSpPr>
          <p:spPr>
            <a:xfrm>
              <a:off x="2219966" y="2209801"/>
              <a:ext cx="2312377" cy="3314699"/>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Ubisoft Sans" panose="02000504030000020004" pitchFamily="2" charset="-78"/>
                <a:ea typeface="Lato" charset="0"/>
                <a:cs typeface="Ubisoft Sans" panose="02000504030000020004" pitchFamily="2" charset="-78"/>
              </a:endParaRPr>
            </a:p>
          </p:txBody>
        </p:sp>
        <p:sp>
          <p:nvSpPr>
            <p:cNvPr id="18" name="Rectangle 17">
              <a:extLst>
                <a:ext uri="{FF2B5EF4-FFF2-40B4-BE49-F238E27FC236}">
                  <a16:creationId xmlns:a16="http://schemas.microsoft.com/office/drawing/2014/main" id="{BA58A5A8-0404-4881-AC38-B82DB86ADD36}"/>
                </a:ext>
              </a:extLst>
            </p:cNvPr>
            <p:cNvSpPr/>
            <p:nvPr/>
          </p:nvSpPr>
          <p:spPr>
            <a:xfrm>
              <a:off x="2219220" y="2168975"/>
              <a:ext cx="2313117" cy="109492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Ubisoft Sans" panose="02000504030000020004" pitchFamily="2" charset="-78"/>
                <a:ea typeface="Lato" charset="0"/>
                <a:cs typeface="Ubisoft Sans" panose="02000504030000020004" pitchFamily="2" charset="-78"/>
              </a:endParaRPr>
            </a:p>
          </p:txBody>
        </p:sp>
        <p:cxnSp>
          <p:nvCxnSpPr>
            <p:cNvPr id="24" name="Straight Connector 15">
              <a:extLst>
                <a:ext uri="{FF2B5EF4-FFF2-40B4-BE49-F238E27FC236}">
                  <a16:creationId xmlns:a16="http://schemas.microsoft.com/office/drawing/2014/main" id="{B04CEBF2-DFEA-4FD6-A00E-4CEB0C04E1F8}"/>
                </a:ext>
              </a:extLst>
            </p:cNvPr>
            <p:cNvCxnSpPr/>
            <p:nvPr/>
          </p:nvCxnSpPr>
          <p:spPr>
            <a:xfrm>
              <a:off x="2506839" y="3748752"/>
              <a:ext cx="1737879" cy="0"/>
            </a:xfrm>
            <a:prstGeom prst="line">
              <a:avLst/>
            </a:prstGeom>
            <a:ln>
              <a:solidFill>
                <a:schemeClr val="accent1">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5" name="Straight Connector 16">
              <a:extLst>
                <a:ext uri="{FF2B5EF4-FFF2-40B4-BE49-F238E27FC236}">
                  <a16:creationId xmlns:a16="http://schemas.microsoft.com/office/drawing/2014/main" id="{E7BB2B27-DE30-4FD4-854C-DB67136B5B92}"/>
                </a:ext>
              </a:extLst>
            </p:cNvPr>
            <p:cNvCxnSpPr/>
            <p:nvPr/>
          </p:nvCxnSpPr>
          <p:spPr>
            <a:xfrm>
              <a:off x="2506839" y="4180092"/>
              <a:ext cx="1737879" cy="0"/>
            </a:xfrm>
            <a:prstGeom prst="line">
              <a:avLst/>
            </a:prstGeom>
            <a:ln>
              <a:solidFill>
                <a:schemeClr val="accent1">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6" name="Straight Connector 17">
              <a:extLst>
                <a:ext uri="{FF2B5EF4-FFF2-40B4-BE49-F238E27FC236}">
                  <a16:creationId xmlns:a16="http://schemas.microsoft.com/office/drawing/2014/main" id="{192BCD53-7B32-4D2B-A4D0-6B6691EAA1A4}"/>
                </a:ext>
              </a:extLst>
            </p:cNvPr>
            <p:cNvCxnSpPr/>
            <p:nvPr/>
          </p:nvCxnSpPr>
          <p:spPr>
            <a:xfrm>
              <a:off x="2506839" y="4651581"/>
              <a:ext cx="1737879" cy="0"/>
            </a:xfrm>
            <a:prstGeom prst="line">
              <a:avLst/>
            </a:prstGeom>
            <a:ln>
              <a:solidFill>
                <a:schemeClr val="accent1">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7" name="Straight Connector 18">
              <a:extLst>
                <a:ext uri="{FF2B5EF4-FFF2-40B4-BE49-F238E27FC236}">
                  <a16:creationId xmlns:a16="http://schemas.microsoft.com/office/drawing/2014/main" id="{418A7B95-8C41-4466-A8F2-144BD923FDC7}"/>
                </a:ext>
              </a:extLst>
            </p:cNvPr>
            <p:cNvCxnSpPr/>
            <p:nvPr/>
          </p:nvCxnSpPr>
          <p:spPr>
            <a:xfrm>
              <a:off x="2506839" y="5077265"/>
              <a:ext cx="1737879" cy="0"/>
            </a:xfrm>
            <a:prstGeom prst="line">
              <a:avLst/>
            </a:prstGeom>
            <a:ln>
              <a:solidFill>
                <a:schemeClr val="accent1">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29" name="Group 46">
            <a:extLst>
              <a:ext uri="{FF2B5EF4-FFF2-40B4-BE49-F238E27FC236}">
                <a16:creationId xmlns:a16="http://schemas.microsoft.com/office/drawing/2014/main" id="{B3EEF164-E49C-4D69-A493-97F5EA4B9143}"/>
              </a:ext>
            </a:extLst>
          </p:cNvPr>
          <p:cNvGrpSpPr/>
          <p:nvPr userDrawn="1"/>
        </p:nvGrpSpPr>
        <p:grpSpPr>
          <a:xfrm>
            <a:off x="3608869" y="1519734"/>
            <a:ext cx="1908329" cy="2814010"/>
            <a:chOff x="4867515" y="2113579"/>
            <a:chExt cx="2313123" cy="3410921"/>
          </a:xfrm>
        </p:grpSpPr>
        <p:sp>
          <p:nvSpPr>
            <p:cNvPr id="30" name="Rectangle 29">
              <a:extLst>
                <a:ext uri="{FF2B5EF4-FFF2-40B4-BE49-F238E27FC236}">
                  <a16:creationId xmlns:a16="http://schemas.microsoft.com/office/drawing/2014/main" id="{298180A4-C051-46CA-AD95-D8A74BF1DD7E}"/>
                </a:ext>
              </a:extLst>
            </p:cNvPr>
            <p:cNvSpPr/>
            <p:nvPr/>
          </p:nvSpPr>
          <p:spPr>
            <a:xfrm>
              <a:off x="4868261" y="2209801"/>
              <a:ext cx="2312377" cy="3314699"/>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Ubisoft Sans" panose="02000504030000020004" pitchFamily="2" charset="-78"/>
                <a:ea typeface="Lato" charset="0"/>
                <a:cs typeface="Ubisoft Sans" panose="02000504030000020004" pitchFamily="2" charset="-78"/>
              </a:endParaRPr>
            </a:p>
          </p:txBody>
        </p:sp>
        <p:sp>
          <p:nvSpPr>
            <p:cNvPr id="31" name="Rectangle 30">
              <a:extLst>
                <a:ext uri="{FF2B5EF4-FFF2-40B4-BE49-F238E27FC236}">
                  <a16:creationId xmlns:a16="http://schemas.microsoft.com/office/drawing/2014/main" id="{C175B60E-D34D-4012-A245-EC1008D198AB}"/>
                </a:ext>
              </a:extLst>
            </p:cNvPr>
            <p:cNvSpPr/>
            <p:nvPr/>
          </p:nvSpPr>
          <p:spPr>
            <a:xfrm>
              <a:off x="4867515" y="2113579"/>
              <a:ext cx="2313117" cy="115032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Ubisoft Sans" panose="02000504030000020004" pitchFamily="2" charset="-78"/>
                <a:ea typeface="Lato" charset="0"/>
                <a:cs typeface="Ubisoft Sans" panose="02000504030000020004" pitchFamily="2" charset="-78"/>
              </a:endParaRPr>
            </a:p>
          </p:txBody>
        </p:sp>
        <p:cxnSp>
          <p:nvCxnSpPr>
            <p:cNvPr id="37" name="Straight Connector 24">
              <a:extLst>
                <a:ext uri="{FF2B5EF4-FFF2-40B4-BE49-F238E27FC236}">
                  <a16:creationId xmlns:a16="http://schemas.microsoft.com/office/drawing/2014/main" id="{A5E7A92C-FB0A-441B-8996-9A2CE93252F9}"/>
                </a:ext>
              </a:extLst>
            </p:cNvPr>
            <p:cNvCxnSpPr/>
            <p:nvPr/>
          </p:nvCxnSpPr>
          <p:spPr>
            <a:xfrm>
              <a:off x="5080197" y="3748752"/>
              <a:ext cx="1911667" cy="0"/>
            </a:xfrm>
            <a:prstGeom prst="line">
              <a:avLst/>
            </a:prstGeom>
            <a:ln>
              <a:solidFill>
                <a:schemeClr val="accent1">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8" name="Straight Connector 25">
              <a:extLst>
                <a:ext uri="{FF2B5EF4-FFF2-40B4-BE49-F238E27FC236}">
                  <a16:creationId xmlns:a16="http://schemas.microsoft.com/office/drawing/2014/main" id="{B29E7F65-BD08-4B78-848E-5E92E71CC8EA}"/>
                </a:ext>
              </a:extLst>
            </p:cNvPr>
            <p:cNvCxnSpPr/>
            <p:nvPr/>
          </p:nvCxnSpPr>
          <p:spPr>
            <a:xfrm>
              <a:off x="5080197" y="4180092"/>
              <a:ext cx="1911667" cy="0"/>
            </a:xfrm>
            <a:prstGeom prst="line">
              <a:avLst/>
            </a:prstGeom>
            <a:ln>
              <a:solidFill>
                <a:schemeClr val="accent1">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9" name="Straight Connector 26">
              <a:extLst>
                <a:ext uri="{FF2B5EF4-FFF2-40B4-BE49-F238E27FC236}">
                  <a16:creationId xmlns:a16="http://schemas.microsoft.com/office/drawing/2014/main" id="{DA3795AA-B1C2-494E-8F1F-E5DD73CF8FCD}"/>
                </a:ext>
              </a:extLst>
            </p:cNvPr>
            <p:cNvCxnSpPr/>
            <p:nvPr/>
          </p:nvCxnSpPr>
          <p:spPr>
            <a:xfrm>
              <a:off x="5080197" y="4651581"/>
              <a:ext cx="1911667" cy="0"/>
            </a:xfrm>
            <a:prstGeom prst="line">
              <a:avLst/>
            </a:prstGeom>
            <a:ln>
              <a:solidFill>
                <a:schemeClr val="accent1">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0" name="Straight Connector 27">
              <a:extLst>
                <a:ext uri="{FF2B5EF4-FFF2-40B4-BE49-F238E27FC236}">
                  <a16:creationId xmlns:a16="http://schemas.microsoft.com/office/drawing/2014/main" id="{766293CA-A172-424D-A14B-1B7C7523B7E9}"/>
                </a:ext>
              </a:extLst>
            </p:cNvPr>
            <p:cNvCxnSpPr/>
            <p:nvPr/>
          </p:nvCxnSpPr>
          <p:spPr>
            <a:xfrm>
              <a:off x="5080197" y="5077265"/>
              <a:ext cx="1911667" cy="0"/>
            </a:xfrm>
            <a:prstGeom prst="line">
              <a:avLst/>
            </a:prstGeom>
            <a:ln>
              <a:solidFill>
                <a:schemeClr val="accent1">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43" name="Group 47">
            <a:extLst>
              <a:ext uri="{FF2B5EF4-FFF2-40B4-BE49-F238E27FC236}">
                <a16:creationId xmlns:a16="http://schemas.microsoft.com/office/drawing/2014/main" id="{C34AAA43-C144-4DB7-86DA-15882A7BBD96}"/>
              </a:ext>
            </a:extLst>
          </p:cNvPr>
          <p:cNvGrpSpPr/>
          <p:nvPr userDrawn="1"/>
        </p:nvGrpSpPr>
        <p:grpSpPr>
          <a:xfrm>
            <a:off x="6012789" y="1647261"/>
            <a:ext cx="1734844" cy="2538203"/>
            <a:chOff x="7515808" y="2140229"/>
            <a:chExt cx="2313125" cy="3384271"/>
          </a:xfrm>
        </p:grpSpPr>
        <p:sp>
          <p:nvSpPr>
            <p:cNvPr id="44" name="Rectangle 43">
              <a:extLst>
                <a:ext uri="{FF2B5EF4-FFF2-40B4-BE49-F238E27FC236}">
                  <a16:creationId xmlns:a16="http://schemas.microsoft.com/office/drawing/2014/main" id="{0AF8C620-48F5-4648-8393-F393C342B6AB}"/>
                </a:ext>
              </a:extLst>
            </p:cNvPr>
            <p:cNvSpPr/>
            <p:nvPr/>
          </p:nvSpPr>
          <p:spPr>
            <a:xfrm>
              <a:off x="7516556" y="2209801"/>
              <a:ext cx="2312377" cy="3314699"/>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Ubisoft Sans" panose="02000504030000020004" pitchFamily="2" charset="-78"/>
                <a:ea typeface="Lato" charset="0"/>
                <a:cs typeface="Ubisoft Sans" panose="02000504030000020004" pitchFamily="2" charset="-78"/>
              </a:endParaRPr>
            </a:p>
          </p:txBody>
        </p:sp>
        <p:sp>
          <p:nvSpPr>
            <p:cNvPr id="45" name="Rectangle 44">
              <a:extLst>
                <a:ext uri="{FF2B5EF4-FFF2-40B4-BE49-F238E27FC236}">
                  <a16:creationId xmlns:a16="http://schemas.microsoft.com/office/drawing/2014/main" id="{955CB909-E1EE-4BC4-9873-1B7BE6630205}"/>
                </a:ext>
              </a:extLst>
            </p:cNvPr>
            <p:cNvSpPr/>
            <p:nvPr/>
          </p:nvSpPr>
          <p:spPr>
            <a:xfrm>
              <a:off x="7515808" y="2140229"/>
              <a:ext cx="2313117" cy="112367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Ubisoft Sans" panose="02000504030000020004" pitchFamily="2" charset="-78"/>
                <a:ea typeface="Lato" charset="0"/>
                <a:cs typeface="Ubisoft Sans" panose="02000504030000020004" pitchFamily="2" charset="-78"/>
              </a:endParaRPr>
            </a:p>
          </p:txBody>
        </p:sp>
        <p:cxnSp>
          <p:nvCxnSpPr>
            <p:cNvPr id="51" name="Straight Connector 33">
              <a:extLst>
                <a:ext uri="{FF2B5EF4-FFF2-40B4-BE49-F238E27FC236}">
                  <a16:creationId xmlns:a16="http://schemas.microsoft.com/office/drawing/2014/main" id="{ED72C3A6-0E59-487F-A1AE-F0242CDD0CEA}"/>
                </a:ext>
              </a:extLst>
            </p:cNvPr>
            <p:cNvCxnSpPr/>
            <p:nvPr/>
          </p:nvCxnSpPr>
          <p:spPr>
            <a:xfrm>
              <a:off x="7691881" y="3748297"/>
              <a:ext cx="1911667" cy="0"/>
            </a:xfrm>
            <a:prstGeom prst="line">
              <a:avLst/>
            </a:prstGeom>
            <a:ln>
              <a:solidFill>
                <a:schemeClr val="accent1">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2" name="Straight Connector 34">
              <a:extLst>
                <a:ext uri="{FF2B5EF4-FFF2-40B4-BE49-F238E27FC236}">
                  <a16:creationId xmlns:a16="http://schemas.microsoft.com/office/drawing/2014/main" id="{FAF0E6CA-3A07-4C70-A1EF-970D614C2B72}"/>
                </a:ext>
              </a:extLst>
            </p:cNvPr>
            <p:cNvCxnSpPr/>
            <p:nvPr/>
          </p:nvCxnSpPr>
          <p:spPr>
            <a:xfrm>
              <a:off x="7691881" y="4179637"/>
              <a:ext cx="1911667" cy="0"/>
            </a:xfrm>
            <a:prstGeom prst="line">
              <a:avLst/>
            </a:prstGeom>
            <a:ln>
              <a:solidFill>
                <a:schemeClr val="accent1">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3" name="Straight Connector 35">
              <a:extLst>
                <a:ext uri="{FF2B5EF4-FFF2-40B4-BE49-F238E27FC236}">
                  <a16:creationId xmlns:a16="http://schemas.microsoft.com/office/drawing/2014/main" id="{4129A1A8-225B-40AF-B7C4-70D44AA0B594}"/>
                </a:ext>
              </a:extLst>
            </p:cNvPr>
            <p:cNvCxnSpPr/>
            <p:nvPr/>
          </p:nvCxnSpPr>
          <p:spPr>
            <a:xfrm>
              <a:off x="7691881" y="4651127"/>
              <a:ext cx="1911667" cy="0"/>
            </a:xfrm>
            <a:prstGeom prst="line">
              <a:avLst/>
            </a:prstGeom>
            <a:ln>
              <a:solidFill>
                <a:schemeClr val="accent1">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4" name="Straight Connector 36">
              <a:extLst>
                <a:ext uri="{FF2B5EF4-FFF2-40B4-BE49-F238E27FC236}">
                  <a16:creationId xmlns:a16="http://schemas.microsoft.com/office/drawing/2014/main" id="{406A2521-1F7F-48C3-AD41-527FAF3AF8A6}"/>
                </a:ext>
              </a:extLst>
            </p:cNvPr>
            <p:cNvCxnSpPr/>
            <p:nvPr/>
          </p:nvCxnSpPr>
          <p:spPr>
            <a:xfrm>
              <a:off x="7691881" y="5076811"/>
              <a:ext cx="1911667" cy="0"/>
            </a:xfrm>
            <a:prstGeom prst="line">
              <a:avLst/>
            </a:prstGeom>
            <a:ln>
              <a:solidFill>
                <a:schemeClr val="accent1">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1653233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3997">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guide id="20" orient="horz" pos="572">
          <p15:clr>
            <a:srgbClr val="FBAE40"/>
          </p15:clr>
        </p15:guide>
        <p15:guide id="21" orient="horz" pos="935">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Phone Layout">
    <p:bg>
      <p:bgRef idx="1001">
        <a:schemeClr val="bg1"/>
      </p:bgRef>
    </p:bg>
    <p:spTree>
      <p:nvGrpSpPr>
        <p:cNvPr id="1" name=""/>
        <p:cNvGrpSpPr/>
        <p:nvPr/>
      </p:nvGrpSpPr>
      <p:grpSpPr>
        <a:xfrm>
          <a:off x="0" y="0"/>
          <a:ext cx="0" cy="0"/>
          <a:chOff x="0" y="0"/>
          <a:chExt cx="0" cy="0"/>
        </a:xfrm>
      </p:grpSpPr>
      <p:sp>
        <p:nvSpPr>
          <p:cNvPr id="10" name="Espace réservé du texte 9">
            <a:extLst>
              <a:ext uri="{FF2B5EF4-FFF2-40B4-BE49-F238E27FC236}">
                <a16:creationId xmlns:a16="http://schemas.microsoft.com/office/drawing/2014/main" id="{64DC86AE-3F54-4415-850B-7A7529E19430}"/>
              </a:ext>
            </a:extLst>
          </p:cNvPr>
          <p:cNvSpPr>
            <a:spLocks noGrp="1"/>
          </p:cNvSpPr>
          <p:nvPr>
            <p:ph type="body" sz="quarter" idx="13" hasCustomPrompt="1"/>
          </p:nvPr>
        </p:nvSpPr>
        <p:spPr>
          <a:xfrm>
            <a:off x="1385888" y="276225"/>
            <a:ext cx="6372225" cy="695325"/>
          </a:xfrm>
        </p:spPr>
        <p:txBody>
          <a:bodyPr>
            <a:noAutofit/>
          </a:bodyPr>
          <a:lstStyle>
            <a:lvl1pPr marL="0" indent="0" algn="ctr">
              <a:spcBef>
                <a:spcPts val="0"/>
              </a:spcBef>
              <a:buNone/>
              <a:defRPr sz="2400" b="1" cap="all" baseline="0">
                <a:solidFill>
                  <a:schemeClr val="tx1"/>
                </a:solidFill>
              </a:defRPr>
            </a:lvl1pPr>
          </a:lstStyle>
          <a:p>
            <a:pPr lvl="0"/>
            <a:r>
              <a:rPr lang="fr-FR" b="1"/>
              <a:t>Phone</a:t>
            </a:r>
          </a:p>
          <a:p>
            <a:pPr lvl="0"/>
            <a:r>
              <a:rPr lang="fr-FR" b="1" err="1"/>
              <a:t>Layout</a:t>
            </a:r>
            <a:endParaRPr lang="fr-FR"/>
          </a:p>
        </p:txBody>
      </p:sp>
      <p:sp>
        <p:nvSpPr>
          <p:cNvPr id="4" name="Espace réservé du texte 4">
            <a:extLst>
              <a:ext uri="{FF2B5EF4-FFF2-40B4-BE49-F238E27FC236}">
                <a16:creationId xmlns:a16="http://schemas.microsoft.com/office/drawing/2014/main" id="{FE1D94BB-47D0-4EF6-9A8E-5398DA15A48E}"/>
              </a:ext>
            </a:extLst>
          </p:cNvPr>
          <p:cNvSpPr>
            <a:spLocks noGrp="1"/>
          </p:cNvSpPr>
          <p:nvPr>
            <p:ph type="body" sz="quarter" idx="11" hasCustomPrompt="1"/>
          </p:nvPr>
        </p:nvSpPr>
        <p:spPr>
          <a:xfrm>
            <a:off x="1634014" y="2375185"/>
            <a:ext cx="1395413" cy="242285"/>
          </a:xfrm>
        </p:spPr>
        <p:txBody>
          <a:bodyPr lIns="0" tIns="0" rIns="0" bIns="0"/>
          <a:lstStyle>
            <a:lvl1pPr marL="0" indent="0" algn="r">
              <a:buNone/>
              <a:defRPr sz="1500" b="1" cap="all" baseline="0"/>
            </a:lvl1pPr>
          </a:lstStyle>
          <a:p>
            <a:pPr lvl="0"/>
            <a:r>
              <a:rPr lang="fr-FR"/>
              <a:t>TITLE</a:t>
            </a:r>
          </a:p>
        </p:txBody>
      </p:sp>
      <p:sp>
        <p:nvSpPr>
          <p:cNvPr id="5" name="Espace réservé du texte 16">
            <a:extLst>
              <a:ext uri="{FF2B5EF4-FFF2-40B4-BE49-F238E27FC236}">
                <a16:creationId xmlns:a16="http://schemas.microsoft.com/office/drawing/2014/main" id="{B5A3A125-244D-41DF-8A67-F7B87EDFD3D4}"/>
              </a:ext>
            </a:extLst>
          </p:cNvPr>
          <p:cNvSpPr>
            <a:spLocks noGrp="1"/>
          </p:cNvSpPr>
          <p:nvPr>
            <p:ph type="body" sz="quarter" idx="14" hasCustomPrompt="1"/>
          </p:nvPr>
        </p:nvSpPr>
        <p:spPr>
          <a:xfrm>
            <a:off x="1000125" y="2708672"/>
            <a:ext cx="2028825" cy="1828800"/>
          </a:xfrm>
        </p:spPr>
        <p:txBody>
          <a:bodyPr lIns="0" tIns="0" rIns="0" bIns="0">
            <a:normAutofit/>
          </a:bodyPr>
          <a:lstStyle>
            <a:lvl1pPr marL="0" indent="0" algn="r">
              <a:buNone/>
              <a:defRPr sz="1050"/>
            </a:lvl1pPr>
            <a:lvl2pPr marL="342900" indent="0">
              <a:buNone/>
              <a:defRPr sz="1050"/>
            </a:lvl2pPr>
            <a:lvl3pPr marL="685800" indent="0">
              <a:buNone/>
              <a:defRPr sz="1050"/>
            </a:lvl3pPr>
            <a:lvl4pPr marL="1028700" indent="0">
              <a:buNone/>
              <a:defRPr sz="1050"/>
            </a:lvl4pPr>
            <a:lvl5pPr marL="1371600" indent="0">
              <a:buNone/>
              <a:defRPr sz="1050"/>
            </a:lvl5pPr>
          </a:lstStyle>
          <a:p>
            <a:pPr algn="r"/>
            <a:r>
              <a:rPr lang="fr-FR" sz="1050">
                <a:solidFill>
                  <a:srgbClr val="000000"/>
                </a:solidFill>
                <a:latin typeface="+mj-lt"/>
              </a:rPr>
              <a:t>Lorem ipsum </a:t>
            </a:r>
            <a:r>
              <a:rPr lang="fr-FR" sz="1050" err="1">
                <a:solidFill>
                  <a:srgbClr val="000000"/>
                </a:solidFill>
                <a:latin typeface="+mj-lt"/>
              </a:rPr>
              <a:t>dolor</a:t>
            </a:r>
            <a:r>
              <a:rPr lang="fr-FR" sz="1050">
                <a:solidFill>
                  <a:srgbClr val="000000"/>
                </a:solidFill>
                <a:latin typeface="+mj-lt"/>
              </a:rPr>
              <a:t> </a:t>
            </a:r>
            <a:r>
              <a:rPr lang="fr-FR" sz="1050" err="1">
                <a:solidFill>
                  <a:srgbClr val="000000"/>
                </a:solidFill>
                <a:latin typeface="+mj-lt"/>
              </a:rPr>
              <a:t>sit</a:t>
            </a:r>
            <a:r>
              <a:rPr lang="fr-FR" sz="1050">
                <a:solidFill>
                  <a:srgbClr val="000000"/>
                </a:solidFill>
                <a:latin typeface="+mj-lt"/>
              </a:rPr>
              <a:t> </a:t>
            </a:r>
            <a:r>
              <a:rPr lang="fr-FR" sz="1050" err="1">
                <a:solidFill>
                  <a:srgbClr val="000000"/>
                </a:solidFill>
                <a:latin typeface="+mj-lt"/>
              </a:rPr>
              <a:t>amet</a:t>
            </a:r>
            <a:r>
              <a:rPr lang="fr-FR" sz="1050">
                <a:solidFill>
                  <a:srgbClr val="000000"/>
                </a:solidFill>
                <a:latin typeface="+mj-lt"/>
              </a:rPr>
              <a:t>, </a:t>
            </a:r>
            <a:r>
              <a:rPr lang="fr-FR" sz="1050" err="1">
                <a:solidFill>
                  <a:srgbClr val="000000"/>
                </a:solidFill>
                <a:latin typeface="+mj-lt"/>
              </a:rPr>
              <a:t>consectetur</a:t>
            </a:r>
            <a:r>
              <a:rPr lang="fr-FR" sz="1050">
                <a:solidFill>
                  <a:srgbClr val="000000"/>
                </a:solidFill>
                <a:latin typeface="+mj-lt"/>
              </a:rPr>
              <a:t> </a:t>
            </a:r>
            <a:r>
              <a:rPr lang="fr-FR" sz="1050" err="1">
                <a:solidFill>
                  <a:srgbClr val="000000"/>
                </a:solidFill>
                <a:latin typeface="+mj-lt"/>
              </a:rPr>
              <a:t>adipiscing</a:t>
            </a:r>
            <a:r>
              <a:rPr lang="fr-FR" sz="1050">
                <a:solidFill>
                  <a:srgbClr val="000000"/>
                </a:solidFill>
                <a:latin typeface="+mj-lt"/>
              </a:rPr>
              <a:t> </a:t>
            </a:r>
            <a:r>
              <a:rPr lang="fr-FR" sz="1050" err="1">
                <a:solidFill>
                  <a:srgbClr val="000000"/>
                </a:solidFill>
                <a:latin typeface="+mj-lt"/>
              </a:rPr>
              <a:t>elit</a:t>
            </a:r>
            <a:r>
              <a:rPr lang="fr-FR" sz="1050">
                <a:solidFill>
                  <a:srgbClr val="000000"/>
                </a:solidFill>
                <a:latin typeface="+mj-lt"/>
              </a:rPr>
              <a:t>. </a:t>
            </a:r>
            <a:r>
              <a:rPr lang="fr-FR" sz="1050" err="1">
                <a:solidFill>
                  <a:srgbClr val="000000"/>
                </a:solidFill>
                <a:latin typeface="+mj-lt"/>
              </a:rPr>
              <a:t>Vestibulum</a:t>
            </a:r>
            <a:r>
              <a:rPr lang="fr-FR" sz="1050">
                <a:solidFill>
                  <a:srgbClr val="000000"/>
                </a:solidFill>
                <a:latin typeface="+mj-lt"/>
              </a:rPr>
              <a:t> dictum ex </a:t>
            </a:r>
            <a:r>
              <a:rPr lang="fr-FR" sz="1050" err="1">
                <a:solidFill>
                  <a:srgbClr val="000000"/>
                </a:solidFill>
                <a:latin typeface="+mj-lt"/>
              </a:rPr>
              <a:t>eget</a:t>
            </a:r>
            <a:r>
              <a:rPr lang="fr-FR" sz="1050">
                <a:solidFill>
                  <a:srgbClr val="000000"/>
                </a:solidFill>
                <a:latin typeface="+mj-lt"/>
              </a:rPr>
              <a:t> </a:t>
            </a:r>
            <a:r>
              <a:rPr lang="fr-FR" sz="1050" err="1">
                <a:solidFill>
                  <a:srgbClr val="000000"/>
                </a:solidFill>
                <a:latin typeface="+mj-lt"/>
              </a:rPr>
              <a:t>urna</a:t>
            </a:r>
            <a:r>
              <a:rPr lang="fr-FR" sz="1050">
                <a:solidFill>
                  <a:srgbClr val="000000"/>
                </a:solidFill>
                <a:latin typeface="+mj-lt"/>
              </a:rPr>
              <a:t> pulvinar </a:t>
            </a:r>
            <a:r>
              <a:rPr lang="fr-FR" sz="1050" err="1">
                <a:solidFill>
                  <a:srgbClr val="000000"/>
                </a:solidFill>
                <a:latin typeface="+mj-lt"/>
              </a:rPr>
              <a:t>imperdiet</a:t>
            </a:r>
            <a:r>
              <a:rPr lang="fr-FR" sz="1050">
                <a:solidFill>
                  <a:srgbClr val="000000"/>
                </a:solidFill>
                <a:latin typeface="+mj-lt"/>
              </a:rPr>
              <a:t>. </a:t>
            </a:r>
            <a:r>
              <a:rPr lang="fr-FR" sz="1050" err="1">
                <a:solidFill>
                  <a:srgbClr val="000000"/>
                </a:solidFill>
                <a:latin typeface="+mj-lt"/>
              </a:rPr>
              <a:t>Etiam</a:t>
            </a:r>
            <a:r>
              <a:rPr lang="fr-FR" sz="1050">
                <a:solidFill>
                  <a:srgbClr val="000000"/>
                </a:solidFill>
                <a:latin typeface="+mj-lt"/>
              </a:rPr>
              <a:t> </a:t>
            </a:r>
            <a:r>
              <a:rPr lang="fr-FR" sz="1050" err="1">
                <a:solidFill>
                  <a:srgbClr val="000000"/>
                </a:solidFill>
                <a:latin typeface="+mj-lt"/>
              </a:rPr>
              <a:t>tincidunt</a:t>
            </a:r>
            <a:r>
              <a:rPr lang="fr-FR" sz="1050">
                <a:solidFill>
                  <a:srgbClr val="000000"/>
                </a:solidFill>
                <a:latin typeface="+mj-lt"/>
              </a:rPr>
              <a:t> </a:t>
            </a:r>
            <a:r>
              <a:rPr lang="fr-FR" sz="1050" err="1">
                <a:solidFill>
                  <a:srgbClr val="000000"/>
                </a:solidFill>
                <a:latin typeface="+mj-lt"/>
              </a:rPr>
              <a:t>lacus</a:t>
            </a:r>
            <a:r>
              <a:rPr lang="fr-FR" sz="1050">
                <a:solidFill>
                  <a:srgbClr val="000000"/>
                </a:solidFill>
                <a:latin typeface="+mj-lt"/>
              </a:rPr>
              <a:t> nec ex </a:t>
            </a:r>
            <a:r>
              <a:rPr lang="fr-FR" sz="1050" err="1">
                <a:solidFill>
                  <a:srgbClr val="000000"/>
                </a:solidFill>
                <a:latin typeface="+mj-lt"/>
              </a:rPr>
              <a:t>laoreet</a:t>
            </a:r>
            <a:r>
              <a:rPr lang="fr-FR" sz="1050">
                <a:solidFill>
                  <a:srgbClr val="000000"/>
                </a:solidFill>
                <a:latin typeface="+mj-lt"/>
              </a:rPr>
              <a:t> </a:t>
            </a:r>
            <a:r>
              <a:rPr lang="fr-FR" sz="1050" err="1">
                <a:solidFill>
                  <a:srgbClr val="000000"/>
                </a:solidFill>
                <a:latin typeface="+mj-lt"/>
              </a:rPr>
              <a:t>mattis</a:t>
            </a:r>
            <a:r>
              <a:rPr lang="fr-FR" sz="1050">
                <a:solidFill>
                  <a:srgbClr val="000000"/>
                </a:solidFill>
                <a:latin typeface="+mj-lt"/>
              </a:rPr>
              <a:t>. </a:t>
            </a:r>
            <a:r>
              <a:rPr lang="fr-FR" sz="1050" err="1">
                <a:solidFill>
                  <a:srgbClr val="000000"/>
                </a:solidFill>
                <a:latin typeface="+mj-lt"/>
              </a:rPr>
              <a:t>Vestibulum</a:t>
            </a:r>
            <a:r>
              <a:rPr lang="fr-FR" sz="1050">
                <a:solidFill>
                  <a:srgbClr val="000000"/>
                </a:solidFill>
                <a:latin typeface="+mj-lt"/>
              </a:rPr>
              <a:t> </a:t>
            </a:r>
            <a:r>
              <a:rPr lang="fr-FR" sz="1050" err="1">
                <a:solidFill>
                  <a:srgbClr val="000000"/>
                </a:solidFill>
                <a:latin typeface="+mj-lt"/>
              </a:rPr>
              <a:t>fermentum</a:t>
            </a:r>
            <a:r>
              <a:rPr lang="fr-FR" sz="1050">
                <a:solidFill>
                  <a:srgbClr val="000000"/>
                </a:solidFill>
                <a:latin typeface="+mj-lt"/>
              </a:rPr>
              <a:t> </a:t>
            </a:r>
            <a:r>
              <a:rPr lang="fr-FR" sz="1050" err="1">
                <a:solidFill>
                  <a:srgbClr val="000000"/>
                </a:solidFill>
                <a:latin typeface="+mj-lt"/>
              </a:rPr>
              <a:t>malesuada</a:t>
            </a:r>
            <a:r>
              <a:rPr lang="fr-FR" sz="1050">
                <a:solidFill>
                  <a:srgbClr val="000000"/>
                </a:solidFill>
                <a:latin typeface="+mj-lt"/>
              </a:rPr>
              <a:t> </a:t>
            </a:r>
            <a:r>
              <a:rPr lang="fr-FR" sz="1050" err="1">
                <a:solidFill>
                  <a:srgbClr val="000000"/>
                </a:solidFill>
                <a:latin typeface="+mj-lt"/>
              </a:rPr>
              <a:t>arcu</a:t>
            </a:r>
            <a:r>
              <a:rPr lang="fr-FR" sz="1050">
                <a:solidFill>
                  <a:srgbClr val="000000"/>
                </a:solidFill>
                <a:latin typeface="+mj-lt"/>
              </a:rPr>
              <a:t> </a:t>
            </a:r>
            <a:r>
              <a:rPr lang="fr-FR" sz="1050" err="1">
                <a:solidFill>
                  <a:srgbClr val="000000"/>
                </a:solidFill>
                <a:latin typeface="+mj-lt"/>
              </a:rPr>
              <a:t>sit</a:t>
            </a:r>
            <a:r>
              <a:rPr lang="fr-FR" sz="1050">
                <a:solidFill>
                  <a:srgbClr val="000000"/>
                </a:solidFill>
                <a:latin typeface="+mj-lt"/>
              </a:rPr>
              <a:t> </a:t>
            </a:r>
            <a:r>
              <a:rPr lang="fr-FR" sz="1050" err="1">
                <a:solidFill>
                  <a:srgbClr val="000000"/>
                </a:solidFill>
                <a:latin typeface="+mj-lt"/>
              </a:rPr>
              <a:t>amet</a:t>
            </a:r>
            <a:r>
              <a:rPr lang="fr-FR" sz="1050">
                <a:solidFill>
                  <a:srgbClr val="000000"/>
                </a:solidFill>
                <a:latin typeface="+mj-lt"/>
              </a:rPr>
              <a:t> </a:t>
            </a:r>
            <a:r>
              <a:rPr lang="fr-FR" sz="1050" err="1">
                <a:solidFill>
                  <a:srgbClr val="000000"/>
                </a:solidFill>
                <a:latin typeface="+mj-lt"/>
              </a:rPr>
              <a:t>ornare</a:t>
            </a:r>
            <a:endParaRPr lang="en-US" sz="1050">
              <a:latin typeface="+mj-lt"/>
              <a:ea typeface="Lato" charset="0"/>
              <a:cs typeface="Ubisoft Sans" panose="02000504030000020004" pitchFamily="2" charset="-78"/>
            </a:endParaRPr>
          </a:p>
        </p:txBody>
      </p:sp>
      <p:sp>
        <p:nvSpPr>
          <p:cNvPr id="7" name="Espace réservé du texte 4">
            <a:extLst>
              <a:ext uri="{FF2B5EF4-FFF2-40B4-BE49-F238E27FC236}">
                <a16:creationId xmlns:a16="http://schemas.microsoft.com/office/drawing/2014/main" id="{5E37E55D-CC73-4A9C-853F-474EA17276F8}"/>
              </a:ext>
            </a:extLst>
          </p:cNvPr>
          <p:cNvSpPr>
            <a:spLocks noGrp="1"/>
          </p:cNvSpPr>
          <p:nvPr>
            <p:ph type="body" sz="quarter" idx="15" hasCustomPrompt="1"/>
          </p:nvPr>
        </p:nvSpPr>
        <p:spPr>
          <a:xfrm>
            <a:off x="6171139" y="2375185"/>
            <a:ext cx="1395413" cy="242285"/>
          </a:xfrm>
        </p:spPr>
        <p:txBody>
          <a:bodyPr lIns="0" tIns="0" rIns="0" bIns="0"/>
          <a:lstStyle>
            <a:lvl1pPr marL="0" indent="0" algn="l">
              <a:buNone/>
              <a:defRPr sz="1500" b="1" cap="all" baseline="0"/>
            </a:lvl1pPr>
          </a:lstStyle>
          <a:p>
            <a:pPr lvl="0"/>
            <a:r>
              <a:rPr lang="fr-FR"/>
              <a:t>TITLE</a:t>
            </a:r>
          </a:p>
        </p:txBody>
      </p:sp>
      <p:sp>
        <p:nvSpPr>
          <p:cNvPr id="8" name="Espace réservé du texte 25">
            <a:extLst>
              <a:ext uri="{FF2B5EF4-FFF2-40B4-BE49-F238E27FC236}">
                <a16:creationId xmlns:a16="http://schemas.microsoft.com/office/drawing/2014/main" id="{7C246528-F842-403A-8147-5CA0572CEB0E}"/>
              </a:ext>
            </a:extLst>
          </p:cNvPr>
          <p:cNvSpPr>
            <a:spLocks noGrp="1"/>
          </p:cNvSpPr>
          <p:nvPr>
            <p:ph type="body" sz="quarter" idx="16" hasCustomPrompt="1"/>
          </p:nvPr>
        </p:nvSpPr>
        <p:spPr>
          <a:xfrm>
            <a:off x="6171140" y="2708672"/>
            <a:ext cx="2028825" cy="1828800"/>
          </a:xfrm>
        </p:spPr>
        <p:txBody>
          <a:bodyPr lIns="0" tIns="0" rIns="0" bIns="0">
            <a:normAutofit/>
          </a:bodyPr>
          <a:lstStyle>
            <a:lvl1pPr marL="0" indent="0" algn="l">
              <a:buNone/>
              <a:defRPr sz="1050"/>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r>
              <a:rPr lang="fr-FR" sz="1050">
                <a:solidFill>
                  <a:srgbClr val="000000"/>
                </a:solidFill>
                <a:latin typeface="+mj-lt"/>
              </a:rPr>
              <a:t>Lorem ipsum </a:t>
            </a:r>
            <a:r>
              <a:rPr lang="fr-FR" sz="1050" err="1">
                <a:solidFill>
                  <a:srgbClr val="000000"/>
                </a:solidFill>
                <a:latin typeface="+mj-lt"/>
              </a:rPr>
              <a:t>dolor</a:t>
            </a:r>
            <a:r>
              <a:rPr lang="fr-FR" sz="1050">
                <a:solidFill>
                  <a:srgbClr val="000000"/>
                </a:solidFill>
                <a:latin typeface="+mj-lt"/>
              </a:rPr>
              <a:t> </a:t>
            </a:r>
            <a:r>
              <a:rPr lang="fr-FR" sz="1050" err="1">
                <a:solidFill>
                  <a:srgbClr val="000000"/>
                </a:solidFill>
                <a:latin typeface="+mj-lt"/>
              </a:rPr>
              <a:t>sit</a:t>
            </a:r>
            <a:r>
              <a:rPr lang="fr-FR" sz="1050">
                <a:solidFill>
                  <a:srgbClr val="000000"/>
                </a:solidFill>
                <a:latin typeface="+mj-lt"/>
              </a:rPr>
              <a:t> </a:t>
            </a:r>
            <a:r>
              <a:rPr lang="fr-FR" sz="1050" err="1">
                <a:solidFill>
                  <a:srgbClr val="000000"/>
                </a:solidFill>
                <a:latin typeface="+mj-lt"/>
              </a:rPr>
              <a:t>amet</a:t>
            </a:r>
            <a:r>
              <a:rPr lang="fr-FR" sz="1050">
                <a:solidFill>
                  <a:srgbClr val="000000"/>
                </a:solidFill>
                <a:latin typeface="+mj-lt"/>
              </a:rPr>
              <a:t>, </a:t>
            </a:r>
            <a:r>
              <a:rPr lang="fr-FR" sz="1050" err="1">
                <a:solidFill>
                  <a:srgbClr val="000000"/>
                </a:solidFill>
                <a:latin typeface="+mj-lt"/>
              </a:rPr>
              <a:t>consectetur</a:t>
            </a:r>
            <a:r>
              <a:rPr lang="fr-FR" sz="1050">
                <a:solidFill>
                  <a:srgbClr val="000000"/>
                </a:solidFill>
                <a:latin typeface="+mj-lt"/>
              </a:rPr>
              <a:t> </a:t>
            </a:r>
            <a:r>
              <a:rPr lang="fr-FR" sz="1050" err="1">
                <a:solidFill>
                  <a:srgbClr val="000000"/>
                </a:solidFill>
                <a:latin typeface="+mj-lt"/>
              </a:rPr>
              <a:t>adipiscing</a:t>
            </a:r>
            <a:r>
              <a:rPr lang="fr-FR" sz="1050">
                <a:solidFill>
                  <a:srgbClr val="000000"/>
                </a:solidFill>
                <a:latin typeface="+mj-lt"/>
              </a:rPr>
              <a:t> </a:t>
            </a:r>
            <a:r>
              <a:rPr lang="fr-FR" sz="1050" err="1">
                <a:solidFill>
                  <a:srgbClr val="000000"/>
                </a:solidFill>
                <a:latin typeface="+mj-lt"/>
              </a:rPr>
              <a:t>elit</a:t>
            </a:r>
            <a:r>
              <a:rPr lang="fr-FR" sz="1050">
                <a:solidFill>
                  <a:srgbClr val="000000"/>
                </a:solidFill>
                <a:latin typeface="+mj-lt"/>
              </a:rPr>
              <a:t>. </a:t>
            </a:r>
            <a:r>
              <a:rPr lang="fr-FR" sz="1050" err="1">
                <a:solidFill>
                  <a:srgbClr val="000000"/>
                </a:solidFill>
                <a:latin typeface="+mj-lt"/>
              </a:rPr>
              <a:t>Vestibulum</a:t>
            </a:r>
            <a:r>
              <a:rPr lang="fr-FR" sz="1050">
                <a:solidFill>
                  <a:srgbClr val="000000"/>
                </a:solidFill>
                <a:latin typeface="+mj-lt"/>
              </a:rPr>
              <a:t> dictum ex </a:t>
            </a:r>
            <a:r>
              <a:rPr lang="fr-FR" sz="1050" err="1">
                <a:solidFill>
                  <a:srgbClr val="000000"/>
                </a:solidFill>
                <a:latin typeface="+mj-lt"/>
              </a:rPr>
              <a:t>eget</a:t>
            </a:r>
            <a:r>
              <a:rPr lang="fr-FR" sz="1050">
                <a:solidFill>
                  <a:srgbClr val="000000"/>
                </a:solidFill>
                <a:latin typeface="+mj-lt"/>
              </a:rPr>
              <a:t> </a:t>
            </a:r>
            <a:r>
              <a:rPr lang="fr-FR" sz="1050" err="1">
                <a:solidFill>
                  <a:srgbClr val="000000"/>
                </a:solidFill>
                <a:latin typeface="+mj-lt"/>
              </a:rPr>
              <a:t>urna</a:t>
            </a:r>
            <a:r>
              <a:rPr lang="fr-FR" sz="1050">
                <a:solidFill>
                  <a:srgbClr val="000000"/>
                </a:solidFill>
                <a:latin typeface="+mj-lt"/>
              </a:rPr>
              <a:t> pulvinar </a:t>
            </a:r>
            <a:r>
              <a:rPr lang="fr-FR" sz="1050" err="1">
                <a:solidFill>
                  <a:srgbClr val="000000"/>
                </a:solidFill>
                <a:latin typeface="+mj-lt"/>
              </a:rPr>
              <a:t>imperdiet</a:t>
            </a:r>
            <a:r>
              <a:rPr lang="fr-FR" sz="1050">
                <a:solidFill>
                  <a:srgbClr val="000000"/>
                </a:solidFill>
                <a:latin typeface="+mj-lt"/>
              </a:rPr>
              <a:t>. </a:t>
            </a:r>
            <a:r>
              <a:rPr lang="fr-FR" sz="1050" err="1">
                <a:solidFill>
                  <a:srgbClr val="000000"/>
                </a:solidFill>
                <a:latin typeface="+mj-lt"/>
              </a:rPr>
              <a:t>Etiam</a:t>
            </a:r>
            <a:r>
              <a:rPr lang="fr-FR" sz="1050">
                <a:solidFill>
                  <a:srgbClr val="000000"/>
                </a:solidFill>
                <a:latin typeface="+mj-lt"/>
              </a:rPr>
              <a:t> </a:t>
            </a:r>
            <a:r>
              <a:rPr lang="fr-FR" sz="1050" err="1">
                <a:solidFill>
                  <a:srgbClr val="000000"/>
                </a:solidFill>
                <a:latin typeface="+mj-lt"/>
              </a:rPr>
              <a:t>tincidunt</a:t>
            </a:r>
            <a:r>
              <a:rPr lang="fr-FR" sz="1050">
                <a:solidFill>
                  <a:srgbClr val="000000"/>
                </a:solidFill>
                <a:latin typeface="+mj-lt"/>
              </a:rPr>
              <a:t> </a:t>
            </a:r>
            <a:r>
              <a:rPr lang="fr-FR" sz="1050" err="1">
                <a:solidFill>
                  <a:srgbClr val="000000"/>
                </a:solidFill>
                <a:latin typeface="+mj-lt"/>
              </a:rPr>
              <a:t>lacus</a:t>
            </a:r>
            <a:r>
              <a:rPr lang="fr-FR" sz="1050">
                <a:solidFill>
                  <a:srgbClr val="000000"/>
                </a:solidFill>
                <a:latin typeface="+mj-lt"/>
              </a:rPr>
              <a:t> nec ex </a:t>
            </a:r>
            <a:r>
              <a:rPr lang="fr-FR" sz="1050" err="1">
                <a:solidFill>
                  <a:srgbClr val="000000"/>
                </a:solidFill>
                <a:latin typeface="+mj-lt"/>
              </a:rPr>
              <a:t>laoreet</a:t>
            </a:r>
            <a:r>
              <a:rPr lang="fr-FR" sz="1050">
                <a:solidFill>
                  <a:srgbClr val="000000"/>
                </a:solidFill>
                <a:latin typeface="+mj-lt"/>
              </a:rPr>
              <a:t> </a:t>
            </a:r>
            <a:r>
              <a:rPr lang="fr-FR" sz="1050" err="1">
                <a:solidFill>
                  <a:srgbClr val="000000"/>
                </a:solidFill>
                <a:latin typeface="+mj-lt"/>
              </a:rPr>
              <a:t>mattis</a:t>
            </a:r>
            <a:r>
              <a:rPr lang="fr-FR" sz="1050">
                <a:solidFill>
                  <a:srgbClr val="000000"/>
                </a:solidFill>
                <a:latin typeface="+mj-lt"/>
              </a:rPr>
              <a:t>. </a:t>
            </a:r>
            <a:r>
              <a:rPr lang="fr-FR" sz="1050" err="1">
                <a:solidFill>
                  <a:srgbClr val="000000"/>
                </a:solidFill>
                <a:latin typeface="+mj-lt"/>
              </a:rPr>
              <a:t>Vestibulum</a:t>
            </a:r>
            <a:r>
              <a:rPr lang="fr-FR" sz="1050">
                <a:solidFill>
                  <a:srgbClr val="000000"/>
                </a:solidFill>
                <a:latin typeface="+mj-lt"/>
              </a:rPr>
              <a:t> </a:t>
            </a:r>
            <a:r>
              <a:rPr lang="fr-FR" sz="1050" err="1">
                <a:solidFill>
                  <a:srgbClr val="000000"/>
                </a:solidFill>
                <a:latin typeface="+mj-lt"/>
              </a:rPr>
              <a:t>fermentum</a:t>
            </a:r>
            <a:r>
              <a:rPr lang="fr-FR" sz="1050">
                <a:solidFill>
                  <a:srgbClr val="000000"/>
                </a:solidFill>
                <a:latin typeface="+mj-lt"/>
              </a:rPr>
              <a:t> </a:t>
            </a:r>
            <a:r>
              <a:rPr lang="fr-FR" sz="1050" err="1">
                <a:solidFill>
                  <a:srgbClr val="000000"/>
                </a:solidFill>
                <a:latin typeface="+mj-lt"/>
              </a:rPr>
              <a:t>malesuada</a:t>
            </a:r>
            <a:r>
              <a:rPr lang="fr-FR" sz="1050">
                <a:solidFill>
                  <a:srgbClr val="000000"/>
                </a:solidFill>
                <a:latin typeface="+mj-lt"/>
              </a:rPr>
              <a:t> </a:t>
            </a:r>
            <a:r>
              <a:rPr lang="fr-FR" sz="1050" err="1">
                <a:solidFill>
                  <a:srgbClr val="000000"/>
                </a:solidFill>
                <a:latin typeface="+mj-lt"/>
              </a:rPr>
              <a:t>arcu</a:t>
            </a:r>
            <a:r>
              <a:rPr lang="fr-FR" sz="1050">
                <a:solidFill>
                  <a:srgbClr val="000000"/>
                </a:solidFill>
                <a:latin typeface="+mj-lt"/>
              </a:rPr>
              <a:t> </a:t>
            </a:r>
            <a:r>
              <a:rPr lang="fr-FR" sz="1050" err="1">
                <a:solidFill>
                  <a:srgbClr val="000000"/>
                </a:solidFill>
                <a:latin typeface="+mj-lt"/>
              </a:rPr>
              <a:t>sit</a:t>
            </a:r>
            <a:r>
              <a:rPr lang="fr-FR" sz="1050">
                <a:solidFill>
                  <a:srgbClr val="000000"/>
                </a:solidFill>
                <a:latin typeface="+mj-lt"/>
              </a:rPr>
              <a:t> </a:t>
            </a:r>
            <a:r>
              <a:rPr lang="fr-FR" sz="1050" err="1">
                <a:solidFill>
                  <a:srgbClr val="000000"/>
                </a:solidFill>
                <a:latin typeface="+mj-lt"/>
              </a:rPr>
              <a:t>amet</a:t>
            </a:r>
            <a:r>
              <a:rPr lang="fr-FR" sz="1050">
                <a:solidFill>
                  <a:srgbClr val="000000"/>
                </a:solidFill>
                <a:latin typeface="+mj-lt"/>
              </a:rPr>
              <a:t> </a:t>
            </a:r>
            <a:r>
              <a:rPr lang="fr-FR" sz="1050" err="1">
                <a:solidFill>
                  <a:srgbClr val="000000"/>
                </a:solidFill>
                <a:latin typeface="+mj-lt"/>
              </a:rPr>
              <a:t>ornare</a:t>
            </a:r>
            <a:endParaRPr lang="en-US" sz="1050">
              <a:latin typeface="+mj-lt"/>
              <a:ea typeface="Lato" charset="0"/>
              <a:cs typeface="Ubisoft Sans" panose="02000504030000020004" pitchFamily="2" charset="-78"/>
            </a:endParaRPr>
          </a:p>
        </p:txBody>
      </p:sp>
      <p:pic>
        <p:nvPicPr>
          <p:cNvPr id="9" name="Picture 5">
            <a:extLst>
              <a:ext uri="{FF2B5EF4-FFF2-40B4-BE49-F238E27FC236}">
                <a16:creationId xmlns:a16="http://schemas.microsoft.com/office/drawing/2014/main" id="{8CBB7B11-917E-4B46-BBD6-9F2F78F602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63770" y="1323625"/>
            <a:ext cx="2216461" cy="4410837"/>
          </a:xfrm>
          <a:prstGeom prst="rect">
            <a:avLst/>
          </a:prstGeom>
          <a:effectLst/>
        </p:spPr>
      </p:pic>
    </p:spTree>
    <p:extLst>
      <p:ext uri="{BB962C8B-B14F-4D97-AF65-F5344CB8AC3E}">
        <p14:creationId xmlns:p14="http://schemas.microsoft.com/office/powerpoint/2010/main" val="23572375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3997">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guide id="20" orient="horz" pos="572">
          <p15:clr>
            <a:srgbClr val="FBAE40"/>
          </p15:clr>
        </p15:guide>
        <p15:guide id="21" orient="horz" pos="935">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ndroid Layout">
    <p:bg>
      <p:bgRef idx="1001">
        <a:schemeClr val="bg1"/>
      </p:bgRef>
    </p:bg>
    <p:spTree>
      <p:nvGrpSpPr>
        <p:cNvPr id="1" name=""/>
        <p:cNvGrpSpPr/>
        <p:nvPr/>
      </p:nvGrpSpPr>
      <p:grpSpPr>
        <a:xfrm>
          <a:off x="0" y="0"/>
          <a:ext cx="0" cy="0"/>
          <a:chOff x="0" y="0"/>
          <a:chExt cx="0" cy="0"/>
        </a:xfrm>
      </p:grpSpPr>
      <p:sp>
        <p:nvSpPr>
          <p:cNvPr id="10" name="Espace réservé du texte 9">
            <a:extLst>
              <a:ext uri="{FF2B5EF4-FFF2-40B4-BE49-F238E27FC236}">
                <a16:creationId xmlns:a16="http://schemas.microsoft.com/office/drawing/2014/main" id="{64DC86AE-3F54-4415-850B-7A7529E19430}"/>
              </a:ext>
            </a:extLst>
          </p:cNvPr>
          <p:cNvSpPr>
            <a:spLocks noGrp="1"/>
          </p:cNvSpPr>
          <p:nvPr>
            <p:ph type="body" sz="quarter" idx="13" hasCustomPrompt="1"/>
          </p:nvPr>
        </p:nvSpPr>
        <p:spPr>
          <a:xfrm>
            <a:off x="1385888" y="276225"/>
            <a:ext cx="6372225" cy="695325"/>
          </a:xfrm>
        </p:spPr>
        <p:txBody>
          <a:bodyPr>
            <a:noAutofit/>
          </a:bodyPr>
          <a:lstStyle>
            <a:lvl1pPr marL="0" indent="0" algn="ctr">
              <a:spcBef>
                <a:spcPts val="0"/>
              </a:spcBef>
              <a:buNone/>
              <a:defRPr sz="2400" b="1" cap="all" baseline="0">
                <a:solidFill>
                  <a:schemeClr val="tx1"/>
                </a:solidFill>
              </a:defRPr>
            </a:lvl1pPr>
          </a:lstStyle>
          <a:p>
            <a:pPr lvl="0"/>
            <a:r>
              <a:rPr lang="fr-FR" b="1"/>
              <a:t>Phone</a:t>
            </a:r>
          </a:p>
          <a:p>
            <a:pPr lvl="0"/>
            <a:r>
              <a:rPr lang="fr-FR" b="1" err="1"/>
              <a:t>Layout</a:t>
            </a:r>
            <a:endParaRPr lang="fr-FR"/>
          </a:p>
        </p:txBody>
      </p:sp>
      <p:sp>
        <p:nvSpPr>
          <p:cNvPr id="4" name="Espace réservé du texte 4">
            <a:extLst>
              <a:ext uri="{FF2B5EF4-FFF2-40B4-BE49-F238E27FC236}">
                <a16:creationId xmlns:a16="http://schemas.microsoft.com/office/drawing/2014/main" id="{FE1D94BB-47D0-4EF6-9A8E-5398DA15A48E}"/>
              </a:ext>
            </a:extLst>
          </p:cNvPr>
          <p:cNvSpPr>
            <a:spLocks noGrp="1"/>
          </p:cNvSpPr>
          <p:nvPr>
            <p:ph type="body" sz="quarter" idx="11" hasCustomPrompt="1"/>
          </p:nvPr>
        </p:nvSpPr>
        <p:spPr>
          <a:xfrm>
            <a:off x="1634014" y="2375185"/>
            <a:ext cx="1395413" cy="242285"/>
          </a:xfrm>
        </p:spPr>
        <p:txBody>
          <a:bodyPr lIns="0" tIns="0" rIns="0" bIns="0"/>
          <a:lstStyle>
            <a:lvl1pPr marL="0" indent="0" algn="r">
              <a:buNone/>
              <a:defRPr sz="1500" b="1" cap="all" baseline="0"/>
            </a:lvl1pPr>
          </a:lstStyle>
          <a:p>
            <a:pPr lvl="0"/>
            <a:r>
              <a:rPr lang="fr-FR"/>
              <a:t>TITLE</a:t>
            </a:r>
          </a:p>
        </p:txBody>
      </p:sp>
      <p:sp>
        <p:nvSpPr>
          <p:cNvPr id="5" name="Espace réservé du texte 16">
            <a:extLst>
              <a:ext uri="{FF2B5EF4-FFF2-40B4-BE49-F238E27FC236}">
                <a16:creationId xmlns:a16="http://schemas.microsoft.com/office/drawing/2014/main" id="{B5A3A125-244D-41DF-8A67-F7B87EDFD3D4}"/>
              </a:ext>
            </a:extLst>
          </p:cNvPr>
          <p:cNvSpPr>
            <a:spLocks noGrp="1"/>
          </p:cNvSpPr>
          <p:nvPr>
            <p:ph type="body" sz="quarter" idx="14" hasCustomPrompt="1"/>
          </p:nvPr>
        </p:nvSpPr>
        <p:spPr>
          <a:xfrm>
            <a:off x="1000125" y="2708672"/>
            <a:ext cx="2028825" cy="1828800"/>
          </a:xfrm>
        </p:spPr>
        <p:txBody>
          <a:bodyPr lIns="0" tIns="0" rIns="0" bIns="0">
            <a:normAutofit/>
          </a:bodyPr>
          <a:lstStyle>
            <a:lvl1pPr marL="0" indent="0" algn="r">
              <a:buNone/>
              <a:defRPr sz="1050"/>
            </a:lvl1pPr>
            <a:lvl2pPr marL="342900" indent="0">
              <a:buNone/>
              <a:defRPr sz="1050"/>
            </a:lvl2pPr>
            <a:lvl3pPr marL="685800" indent="0">
              <a:buNone/>
              <a:defRPr sz="1050"/>
            </a:lvl3pPr>
            <a:lvl4pPr marL="1028700" indent="0">
              <a:buNone/>
              <a:defRPr sz="1050"/>
            </a:lvl4pPr>
            <a:lvl5pPr marL="1371600" indent="0">
              <a:buNone/>
              <a:defRPr sz="1050"/>
            </a:lvl5pPr>
          </a:lstStyle>
          <a:p>
            <a:pPr algn="r"/>
            <a:r>
              <a:rPr lang="fr-FR" sz="1050">
                <a:solidFill>
                  <a:srgbClr val="000000"/>
                </a:solidFill>
                <a:latin typeface="+mj-lt"/>
              </a:rPr>
              <a:t>Lorem ipsum </a:t>
            </a:r>
            <a:r>
              <a:rPr lang="fr-FR" sz="1050" err="1">
                <a:solidFill>
                  <a:srgbClr val="000000"/>
                </a:solidFill>
                <a:latin typeface="+mj-lt"/>
              </a:rPr>
              <a:t>dolor</a:t>
            </a:r>
            <a:r>
              <a:rPr lang="fr-FR" sz="1050">
                <a:solidFill>
                  <a:srgbClr val="000000"/>
                </a:solidFill>
                <a:latin typeface="+mj-lt"/>
              </a:rPr>
              <a:t> </a:t>
            </a:r>
            <a:r>
              <a:rPr lang="fr-FR" sz="1050" err="1">
                <a:solidFill>
                  <a:srgbClr val="000000"/>
                </a:solidFill>
                <a:latin typeface="+mj-lt"/>
              </a:rPr>
              <a:t>sit</a:t>
            </a:r>
            <a:r>
              <a:rPr lang="fr-FR" sz="1050">
                <a:solidFill>
                  <a:srgbClr val="000000"/>
                </a:solidFill>
                <a:latin typeface="+mj-lt"/>
              </a:rPr>
              <a:t> </a:t>
            </a:r>
            <a:r>
              <a:rPr lang="fr-FR" sz="1050" err="1">
                <a:solidFill>
                  <a:srgbClr val="000000"/>
                </a:solidFill>
                <a:latin typeface="+mj-lt"/>
              </a:rPr>
              <a:t>amet</a:t>
            </a:r>
            <a:r>
              <a:rPr lang="fr-FR" sz="1050">
                <a:solidFill>
                  <a:srgbClr val="000000"/>
                </a:solidFill>
                <a:latin typeface="+mj-lt"/>
              </a:rPr>
              <a:t>, </a:t>
            </a:r>
            <a:r>
              <a:rPr lang="fr-FR" sz="1050" err="1">
                <a:solidFill>
                  <a:srgbClr val="000000"/>
                </a:solidFill>
                <a:latin typeface="+mj-lt"/>
              </a:rPr>
              <a:t>consectetur</a:t>
            </a:r>
            <a:r>
              <a:rPr lang="fr-FR" sz="1050">
                <a:solidFill>
                  <a:srgbClr val="000000"/>
                </a:solidFill>
                <a:latin typeface="+mj-lt"/>
              </a:rPr>
              <a:t> </a:t>
            </a:r>
            <a:r>
              <a:rPr lang="fr-FR" sz="1050" err="1">
                <a:solidFill>
                  <a:srgbClr val="000000"/>
                </a:solidFill>
                <a:latin typeface="+mj-lt"/>
              </a:rPr>
              <a:t>adipiscing</a:t>
            </a:r>
            <a:r>
              <a:rPr lang="fr-FR" sz="1050">
                <a:solidFill>
                  <a:srgbClr val="000000"/>
                </a:solidFill>
                <a:latin typeface="+mj-lt"/>
              </a:rPr>
              <a:t> </a:t>
            </a:r>
            <a:r>
              <a:rPr lang="fr-FR" sz="1050" err="1">
                <a:solidFill>
                  <a:srgbClr val="000000"/>
                </a:solidFill>
                <a:latin typeface="+mj-lt"/>
              </a:rPr>
              <a:t>elit</a:t>
            </a:r>
            <a:r>
              <a:rPr lang="fr-FR" sz="1050">
                <a:solidFill>
                  <a:srgbClr val="000000"/>
                </a:solidFill>
                <a:latin typeface="+mj-lt"/>
              </a:rPr>
              <a:t>. </a:t>
            </a:r>
            <a:r>
              <a:rPr lang="fr-FR" sz="1050" err="1">
                <a:solidFill>
                  <a:srgbClr val="000000"/>
                </a:solidFill>
                <a:latin typeface="+mj-lt"/>
              </a:rPr>
              <a:t>Vestibulum</a:t>
            </a:r>
            <a:r>
              <a:rPr lang="fr-FR" sz="1050">
                <a:solidFill>
                  <a:srgbClr val="000000"/>
                </a:solidFill>
                <a:latin typeface="+mj-lt"/>
              </a:rPr>
              <a:t> dictum ex </a:t>
            </a:r>
            <a:r>
              <a:rPr lang="fr-FR" sz="1050" err="1">
                <a:solidFill>
                  <a:srgbClr val="000000"/>
                </a:solidFill>
                <a:latin typeface="+mj-lt"/>
              </a:rPr>
              <a:t>eget</a:t>
            </a:r>
            <a:r>
              <a:rPr lang="fr-FR" sz="1050">
                <a:solidFill>
                  <a:srgbClr val="000000"/>
                </a:solidFill>
                <a:latin typeface="+mj-lt"/>
              </a:rPr>
              <a:t> </a:t>
            </a:r>
            <a:r>
              <a:rPr lang="fr-FR" sz="1050" err="1">
                <a:solidFill>
                  <a:srgbClr val="000000"/>
                </a:solidFill>
                <a:latin typeface="+mj-lt"/>
              </a:rPr>
              <a:t>urna</a:t>
            </a:r>
            <a:r>
              <a:rPr lang="fr-FR" sz="1050">
                <a:solidFill>
                  <a:srgbClr val="000000"/>
                </a:solidFill>
                <a:latin typeface="+mj-lt"/>
              </a:rPr>
              <a:t> pulvinar </a:t>
            </a:r>
            <a:r>
              <a:rPr lang="fr-FR" sz="1050" err="1">
                <a:solidFill>
                  <a:srgbClr val="000000"/>
                </a:solidFill>
                <a:latin typeface="+mj-lt"/>
              </a:rPr>
              <a:t>imperdiet</a:t>
            </a:r>
            <a:r>
              <a:rPr lang="fr-FR" sz="1050">
                <a:solidFill>
                  <a:srgbClr val="000000"/>
                </a:solidFill>
                <a:latin typeface="+mj-lt"/>
              </a:rPr>
              <a:t>. </a:t>
            </a:r>
            <a:r>
              <a:rPr lang="fr-FR" sz="1050" err="1">
                <a:solidFill>
                  <a:srgbClr val="000000"/>
                </a:solidFill>
                <a:latin typeface="+mj-lt"/>
              </a:rPr>
              <a:t>Etiam</a:t>
            </a:r>
            <a:r>
              <a:rPr lang="fr-FR" sz="1050">
                <a:solidFill>
                  <a:srgbClr val="000000"/>
                </a:solidFill>
                <a:latin typeface="+mj-lt"/>
              </a:rPr>
              <a:t> </a:t>
            </a:r>
            <a:r>
              <a:rPr lang="fr-FR" sz="1050" err="1">
                <a:solidFill>
                  <a:srgbClr val="000000"/>
                </a:solidFill>
                <a:latin typeface="+mj-lt"/>
              </a:rPr>
              <a:t>tincidunt</a:t>
            </a:r>
            <a:r>
              <a:rPr lang="fr-FR" sz="1050">
                <a:solidFill>
                  <a:srgbClr val="000000"/>
                </a:solidFill>
                <a:latin typeface="+mj-lt"/>
              </a:rPr>
              <a:t> </a:t>
            </a:r>
            <a:r>
              <a:rPr lang="fr-FR" sz="1050" err="1">
                <a:solidFill>
                  <a:srgbClr val="000000"/>
                </a:solidFill>
                <a:latin typeface="+mj-lt"/>
              </a:rPr>
              <a:t>lacus</a:t>
            </a:r>
            <a:r>
              <a:rPr lang="fr-FR" sz="1050">
                <a:solidFill>
                  <a:srgbClr val="000000"/>
                </a:solidFill>
                <a:latin typeface="+mj-lt"/>
              </a:rPr>
              <a:t> nec ex </a:t>
            </a:r>
            <a:r>
              <a:rPr lang="fr-FR" sz="1050" err="1">
                <a:solidFill>
                  <a:srgbClr val="000000"/>
                </a:solidFill>
                <a:latin typeface="+mj-lt"/>
              </a:rPr>
              <a:t>laoreet</a:t>
            </a:r>
            <a:r>
              <a:rPr lang="fr-FR" sz="1050">
                <a:solidFill>
                  <a:srgbClr val="000000"/>
                </a:solidFill>
                <a:latin typeface="+mj-lt"/>
              </a:rPr>
              <a:t> </a:t>
            </a:r>
            <a:r>
              <a:rPr lang="fr-FR" sz="1050" err="1">
                <a:solidFill>
                  <a:srgbClr val="000000"/>
                </a:solidFill>
                <a:latin typeface="+mj-lt"/>
              </a:rPr>
              <a:t>mattis</a:t>
            </a:r>
            <a:r>
              <a:rPr lang="fr-FR" sz="1050">
                <a:solidFill>
                  <a:srgbClr val="000000"/>
                </a:solidFill>
                <a:latin typeface="+mj-lt"/>
              </a:rPr>
              <a:t>. </a:t>
            </a:r>
            <a:r>
              <a:rPr lang="fr-FR" sz="1050" err="1">
                <a:solidFill>
                  <a:srgbClr val="000000"/>
                </a:solidFill>
                <a:latin typeface="+mj-lt"/>
              </a:rPr>
              <a:t>Vestibulum</a:t>
            </a:r>
            <a:r>
              <a:rPr lang="fr-FR" sz="1050">
                <a:solidFill>
                  <a:srgbClr val="000000"/>
                </a:solidFill>
                <a:latin typeface="+mj-lt"/>
              </a:rPr>
              <a:t> </a:t>
            </a:r>
            <a:r>
              <a:rPr lang="fr-FR" sz="1050" err="1">
                <a:solidFill>
                  <a:srgbClr val="000000"/>
                </a:solidFill>
                <a:latin typeface="+mj-lt"/>
              </a:rPr>
              <a:t>fermentum</a:t>
            </a:r>
            <a:r>
              <a:rPr lang="fr-FR" sz="1050">
                <a:solidFill>
                  <a:srgbClr val="000000"/>
                </a:solidFill>
                <a:latin typeface="+mj-lt"/>
              </a:rPr>
              <a:t> </a:t>
            </a:r>
            <a:r>
              <a:rPr lang="fr-FR" sz="1050" err="1">
                <a:solidFill>
                  <a:srgbClr val="000000"/>
                </a:solidFill>
                <a:latin typeface="+mj-lt"/>
              </a:rPr>
              <a:t>malesuada</a:t>
            </a:r>
            <a:r>
              <a:rPr lang="fr-FR" sz="1050">
                <a:solidFill>
                  <a:srgbClr val="000000"/>
                </a:solidFill>
                <a:latin typeface="+mj-lt"/>
              </a:rPr>
              <a:t> </a:t>
            </a:r>
            <a:r>
              <a:rPr lang="fr-FR" sz="1050" err="1">
                <a:solidFill>
                  <a:srgbClr val="000000"/>
                </a:solidFill>
                <a:latin typeface="+mj-lt"/>
              </a:rPr>
              <a:t>arcu</a:t>
            </a:r>
            <a:r>
              <a:rPr lang="fr-FR" sz="1050">
                <a:solidFill>
                  <a:srgbClr val="000000"/>
                </a:solidFill>
                <a:latin typeface="+mj-lt"/>
              </a:rPr>
              <a:t> </a:t>
            </a:r>
            <a:r>
              <a:rPr lang="fr-FR" sz="1050" err="1">
                <a:solidFill>
                  <a:srgbClr val="000000"/>
                </a:solidFill>
                <a:latin typeface="+mj-lt"/>
              </a:rPr>
              <a:t>sit</a:t>
            </a:r>
            <a:r>
              <a:rPr lang="fr-FR" sz="1050">
                <a:solidFill>
                  <a:srgbClr val="000000"/>
                </a:solidFill>
                <a:latin typeface="+mj-lt"/>
              </a:rPr>
              <a:t> </a:t>
            </a:r>
            <a:r>
              <a:rPr lang="fr-FR" sz="1050" err="1">
                <a:solidFill>
                  <a:srgbClr val="000000"/>
                </a:solidFill>
                <a:latin typeface="+mj-lt"/>
              </a:rPr>
              <a:t>amet</a:t>
            </a:r>
            <a:r>
              <a:rPr lang="fr-FR" sz="1050">
                <a:solidFill>
                  <a:srgbClr val="000000"/>
                </a:solidFill>
                <a:latin typeface="+mj-lt"/>
              </a:rPr>
              <a:t> </a:t>
            </a:r>
            <a:r>
              <a:rPr lang="fr-FR" sz="1050" err="1">
                <a:solidFill>
                  <a:srgbClr val="000000"/>
                </a:solidFill>
                <a:latin typeface="+mj-lt"/>
              </a:rPr>
              <a:t>ornare</a:t>
            </a:r>
            <a:endParaRPr lang="en-US" sz="1050">
              <a:latin typeface="+mj-lt"/>
              <a:ea typeface="Lato" charset="0"/>
              <a:cs typeface="Ubisoft Sans" panose="02000504030000020004" pitchFamily="2" charset="-78"/>
            </a:endParaRPr>
          </a:p>
        </p:txBody>
      </p:sp>
      <p:sp>
        <p:nvSpPr>
          <p:cNvPr id="7" name="Espace réservé du texte 4">
            <a:extLst>
              <a:ext uri="{FF2B5EF4-FFF2-40B4-BE49-F238E27FC236}">
                <a16:creationId xmlns:a16="http://schemas.microsoft.com/office/drawing/2014/main" id="{5E37E55D-CC73-4A9C-853F-474EA17276F8}"/>
              </a:ext>
            </a:extLst>
          </p:cNvPr>
          <p:cNvSpPr>
            <a:spLocks noGrp="1"/>
          </p:cNvSpPr>
          <p:nvPr>
            <p:ph type="body" sz="quarter" idx="15" hasCustomPrompt="1"/>
          </p:nvPr>
        </p:nvSpPr>
        <p:spPr>
          <a:xfrm>
            <a:off x="6171139" y="2375185"/>
            <a:ext cx="1395413" cy="242285"/>
          </a:xfrm>
        </p:spPr>
        <p:txBody>
          <a:bodyPr lIns="0" tIns="0" rIns="0" bIns="0"/>
          <a:lstStyle>
            <a:lvl1pPr marL="0" indent="0" algn="l">
              <a:buNone/>
              <a:defRPr sz="1500" b="1" cap="all" baseline="0"/>
            </a:lvl1pPr>
          </a:lstStyle>
          <a:p>
            <a:pPr lvl="0"/>
            <a:r>
              <a:rPr lang="fr-FR"/>
              <a:t>TITLE</a:t>
            </a:r>
          </a:p>
        </p:txBody>
      </p:sp>
      <p:sp>
        <p:nvSpPr>
          <p:cNvPr id="8" name="Espace réservé du texte 25">
            <a:extLst>
              <a:ext uri="{FF2B5EF4-FFF2-40B4-BE49-F238E27FC236}">
                <a16:creationId xmlns:a16="http://schemas.microsoft.com/office/drawing/2014/main" id="{7C246528-F842-403A-8147-5CA0572CEB0E}"/>
              </a:ext>
            </a:extLst>
          </p:cNvPr>
          <p:cNvSpPr>
            <a:spLocks noGrp="1"/>
          </p:cNvSpPr>
          <p:nvPr>
            <p:ph type="body" sz="quarter" idx="16" hasCustomPrompt="1"/>
          </p:nvPr>
        </p:nvSpPr>
        <p:spPr>
          <a:xfrm>
            <a:off x="6171140" y="2708672"/>
            <a:ext cx="2028825" cy="1828800"/>
          </a:xfrm>
        </p:spPr>
        <p:txBody>
          <a:bodyPr lIns="0" tIns="0" rIns="0" bIns="0">
            <a:normAutofit/>
          </a:bodyPr>
          <a:lstStyle>
            <a:lvl1pPr marL="0" indent="0" algn="l">
              <a:buNone/>
              <a:defRPr sz="1050"/>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r>
              <a:rPr lang="fr-FR" sz="1050">
                <a:solidFill>
                  <a:srgbClr val="000000"/>
                </a:solidFill>
                <a:latin typeface="+mj-lt"/>
              </a:rPr>
              <a:t>Lorem ipsum </a:t>
            </a:r>
            <a:r>
              <a:rPr lang="fr-FR" sz="1050" err="1">
                <a:solidFill>
                  <a:srgbClr val="000000"/>
                </a:solidFill>
                <a:latin typeface="+mj-lt"/>
              </a:rPr>
              <a:t>dolor</a:t>
            </a:r>
            <a:r>
              <a:rPr lang="fr-FR" sz="1050">
                <a:solidFill>
                  <a:srgbClr val="000000"/>
                </a:solidFill>
                <a:latin typeface="+mj-lt"/>
              </a:rPr>
              <a:t> </a:t>
            </a:r>
            <a:r>
              <a:rPr lang="fr-FR" sz="1050" err="1">
                <a:solidFill>
                  <a:srgbClr val="000000"/>
                </a:solidFill>
                <a:latin typeface="+mj-lt"/>
              </a:rPr>
              <a:t>sit</a:t>
            </a:r>
            <a:r>
              <a:rPr lang="fr-FR" sz="1050">
                <a:solidFill>
                  <a:srgbClr val="000000"/>
                </a:solidFill>
                <a:latin typeface="+mj-lt"/>
              </a:rPr>
              <a:t> </a:t>
            </a:r>
            <a:r>
              <a:rPr lang="fr-FR" sz="1050" err="1">
                <a:solidFill>
                  <a:srgbClr val="000000"/>
                </a:solidFill>
                <a:latin typeface="+mj-lt"/>
              </a:rPr>
              <a:t>amet</a:t>
            </a:r>
            <a:r>
              <a:rPr lang="fr-FR" sz="1050">
                <a:solidFill>
                  <a:srgbClr val="000000"/>
                </a:solidFill>
                <a:latin typeface="+mj-lt"/>
              </a:rPr>
              <a:t>, </a:t>
            </a:r>
            <a:r>
              <a:rPr lang="fr-FR" sz="1050" err="1">
                <a:solidFill>
                  <a:srgbClr val="000000"/>
                </a:solidFill>
                <a:latin typeface="+mj-lt"/>
              </a:rPr>
              <a:t>consectetur</a:t>
            </a:r>
            <a:r>
              <a:rPr lang="fr-FR" sz="1050">
                <a:solidFill>
                  <a:srgbClr val="000000"/>
                </a:solidFill>
                <a:latin typeface="+mj-lt"/>
              </a:rPr>
              <a:t> </a:t>
            </a:r>
            <a:r>
              <a:rPr lang="fr-FR" sz="1050" err="1">
                <a:solidFill>
                  <a:srgbClr val="000000"/>
                </a:solidFill>
                <a:latin typeface="+mj-lt"/>
              </a:rPr>
              <a:t>adipiscing</a:t>
            </a:r>
            <a:r>
              <a:rPr lang="fr-FR" sz="1050">
                <a:solidFill>
                  <a:srgbClr val="000000"/>
                </a:solidFill>
                <a:latin typeface="+mj-lt"/>
              </a:rPr>
              <a:t> </a:t>
            </a:r>
            <a:r>
              <a:rPr lang="fr-FR" sz="1050" err="1">
                <a:solidFill>
                  <a:srgbClr val="000000"/>
                </a:solidFill>
                <a:latin typeface="+mj-lt"/>
              </a:rPr>
              <a:t>elit</a:t>
            </a:r>
            <a:r>
              <a:rPr lang="fr-FR" sz="1050">
                <a:solidFill>
                  <a:srgbClr val="000000"/>
                </a:solidFill>
                <a:latin typeface="+mj-lt"/>
              </a:rPr>
              <a:t>. </a:t>
            </a:r>
            <a:r>
              <a:rPr lang="fr-FR" sz="1050" err="1">
                <a:solidFill>
                  <a:srgbClr val="000000"/>
                </a:solidFill>
                <a:latin typeface="+mj-lt"/>
              </a:rPr>
              <a:t>Vestibulum</a:t>
            </a:r>
            <a:r>
              <a:rPr lang="fr-FR" sz="1050">
                <a:solidFill>
                  <a:srgbClr val="000000"/>
                </a:solidFill>
                <a:latin typeface="+mj-lt"/>
              </a:rPr>
              <a:t> dictum ex </a:t>
            </a:r>
            <a:r>
              <a:rPr lang="fr-FR" sz="1050" err="1">
                <a:solidFill>
                  <a:srgbClr val="000000"/>
                </a:solidFill>
                <a:latin typeface="+mj-lt"/>
              </a:rPr>
              <a:t>eget</a:t>
            </a:r>
            <a:r>
              <a:rPr lang="fr-FR" sz="1050">
                <a:solidFill>
                  <a:srgbClr val="000000"/>
                </a:solidFill>
                <a:latin typeface="+mj-lt"/>
              </a:rPr>
              <a:t> </a:t>
            </a:r>
            <a:r>
              <a:rPr lang="fr-FR" sz="1050" err="1">
                <a:solidFill>
                  <a:srgbClr val="000000"/>
                </a:solidFill>
                <a:latin typeface="+mj-lt"/>
              </a:rPr>
              <a:t>urna</a:t>
            </a:r>
            <a:r>
              <a:rPr lang="fr-FR" sz="1050">
                <a:solidFill>
                  <a:srgbClr val="000000"/>
                </a:solidFill>
                <a:latin typeface="+mj-lt"/>
              </a:rPr>
              <a:t> pulvinar </a:t>
            </a:r>
            <a:r>
              <a:rPr lang="fr-FR" sz="1050" err="1">
                <a:solidFill>
                  <a:srgbClr val="000000"/>
                </a:solidFill>
                <a:latin typeface="+mj-lt"/>
              </a:rPr>
              <a:t>imperdiet</a:t>
            </a:r>
            <a:r>
              <a:rPr lang="fr-FR" sz="1050">
                <a:solidFill>
                  <a:srgbClr val="000000"/>
                </a:solidFill>
                <a:latin typeface="+mj-lt"/>
              </a:rPr>
              <a:t>. </a:t>
            </a:r>
            <a:r>
              <a:rPr lang="fr-FR" sz="1050" err="1">
                <a:solidFill>
                  <a:srgbClr val="000000"/>
                </a:solidFill>
                <a:latin typeface="+mj-lt"/>
              </a:rPr>
              <a:t>Etiam</a:t>
            </a:r>
            <a:r>
              <a:rPr lang="fr-FR" sz="1050">
                <a:solidFill>
                  <a:srgbClr val="000000"/>
                </a:solidFill>
                <a:latin typeface="+mj-lt"/>
              </a:rPr>
              <a:t> </a:t>
            </a:r>
            <a:r>
              <a:rPr lang="fr-FR" sz="1050" err="1">
                <a:solidFill>
                  <a:srgbClr val="000000"/>
                </a:solidFill>
                <a:latin typeface="+mj-lt"/>
              </a:rPr>
              <a:t>tincidunt</a:t>
            </a:r>
            <a:r>
              <a:rPr lang="fr-FR" sz="1050">
                <a:solidFill>
                  <a:srgbClr val="000000"/>
                </a:solidFill>
                <a:latin typeface="+mj-lt"/>
              </a:rPr>
              <a:t> </a:t>
            </a:r>
            <a:r>
              <a:rPr lang="fr-FR" sz="1050" err="1">
                <a:solidFill>
                  <a:srgbClr val="000000"/>
                </a:solidFill>
                <a:latin typeface="+mj-lt"/>
              </a:rPr>
              <a:t>lacus</a:t>
            </a:r>
            <a:r>
              <a:rPr lang="fr-FR" sz="1050">
                <a:solidFill>
                  <a:srgbClr val="000000"/>
                </a:solidFill>
                <a:latin typeface="+mj-lt"/>
              </a:rPr>
              <a:t> nec ex </a:t>
            </a:r>
            <a:r>
              <a:rPr lang="fr-FR" sz="1050" err="1">
                <a:solidFill>
                  <a:srgbClr val="000000"/>
                </a:solidFill>
                <a:latin typeface="+mj-lt"/>
              </a:rPr>
              <a:t>laoreet</a:t>
            </a:r>
            <a:r>
              <a:rPr lang="fr-FR" sz="1050">
                <a:solidFill>
                  <a:srgbClr val="000000"/>
                </a:solidFill>
                <a:latin typeface="+mj-lt"/>
              </a:rPr>
              <a:t> </a:t>
            </a:r>
            <a:r>
              <a:rPr lang="fr-FR" sz="1050" err="1">
                <a:solidFill>
                  <a:srgbClr val="000000"/>
                </a:solidFill>
                <a:latin typeface="+mj-lt"/>
              </a:rPr>
              <a:t>mattis</a:t>
            </a:r>
            <a:r>
              <a:rPr lang="fr-FR" sz="1050">
                <a:solidFill>
                  <a:srgbClr val="000000"/>
                </a:solidFill>
                <a:latin typeface="+mj-lt"/>
              </a:rPr>
              <a:t>. </a:t>
            </a:r>
            <a:r>
              <a:rPr lang="fr-FR" sz="1050" err="1">
                <a:solidFill>
                  <a:srgbClr val="000000"/>
                </a:solidFill>
                <a:latin typeface="+mj-lt"/>
              </a:rPr>
              <a:t>Vestibulum</a:t>
            </a:r>
            <a:r>
              <a:rPr lang="fr-FR" sz="1050">
                <a:solidFill>
                  <a:srgbClr val="000000"/>
                </a:solidFill>
                <a:latin typeface="+mj-lt"/>
              </a:rPr>
              <a:t> </a:t>
            </a:r>
            <a:r>
              <a:rPr lang="fr-FR" sz="1050" err="1">
                <a:solidFill>
                  <a:srgbClr val="000000"/>
                </a:solidFill>
                <a:latin typeface="+mj-lt"/>
              </a:rPr>
              <a:t>fermentum</a:t>
            </a:r>
            <a:r>
              <a:rPr lang="fr-FR" sz="1050">
                <a:solidFill>
                  <a:srgbClr val="000000"/>
                </a:solidFill>
                <a:latin typeface="+mj-lt"/>
              </a:rPr>
              <a:t> </a:t>
            </a:r>
            <a:r>
              <a:rPr lang="fr-FR" sz="1050" err="1">
                <a:solidFill>
                  <a:srgbClr val="000000"/>
                </a:solidFill>
                <a:latin typeface="+mj-lt"/>
              </a:rPr>
              <a:t>malesuada</a:t>
            </a:r>
            <a:r>
              <a:rPr lang="fr-FR" sz="1050">
                <a:solidFill>
                  <a:srgbClr val="000000"/>
                </a:solidFill>
                <a:latin typeface="+mj-lt"/>
              </a:rPr>
              <a:t> </a:t>
            </a:r>
            <a:r>
              <a:rPr lang="fr-FR" sz="1050" err="1">
                <a:solidFill>
                  <a:srgbClr val="000000"/>
                </a:solidFill>
                <a:latin typeface="+mj-lt"/>
              </a:rPr>
              <a:t>arcu</a:t>
            </a:r>
            <a:r>
              <a:rPr lang="fr-FR" sz="1050">
                <a:solidFill>
                  <a:srgbClr val="000000"/>
                </a:solidFill>
                <a:latin typeface="+mj-lt"/>
              </a:rPr>
              <a:t> </a:t>
            </a:r>
            <a:r>
              <a:rPr lang="fr-FR" sz="1050" err="1">
                <a:solidFill>
                  <a:srgbClr val="000000"/>
                </a:solidFill>
                <a:latin typeface="+mj-lt"/>
              </a:rPr>
              <a:t>sit</a:t>
            </a:r>
            <a:r>
              <a:rPr lang="fr-FR" sz="1050">
                <a:solidFill>
                  <a:srgbClr val="000000"/>
                </a:solidFill>
                <a:latin typeface="+mj-lt"/>
              </a:rPr>
              <a:t> </a:t>
            </a:r>
            <a:r>
              <a:rPr lang="fr-FR" sz="1050" err="1">
                <a:solidFill>
                  <a:srgbClr val="000000"/>
                </a:solidFill>
                <a:latin typeface="+mj-lt"/>
              </a:rPr>
              <a:t>amet</a:t>
            </a:r>
            <a:r>
              <a:rPr lang="fr-FR" sz="1050">
                <a:solidFill>
                  <a:srgbClr val="000000"/>
                </a:solidFill>
                <a:latin typeface="+mj-lt"/>
              </a:rPr>
              <a:t> </a:t>
            </a:r>
            <a:r>
              <a:rPr lang="fr-FR" sz="1050" err="1">
                <a:solidFill>
                  <a:srgbClr val="000000"/>
                </a:solidFill>
                <a:latin typeface="+mj-lt"/>
              </a:rPr>
              <a:t>ornare</a:t>
            </a:r>
            <a:endParaRPr lang="en-US" sz="1050">
              <a:latin typeface="+mj-lt"/>
              <a:ea typeface="Lato" charset="0"/>
              <a:cs typeface="Ubisoft Sans" panose="02000504030000020004" pitchFamily="2" charset="-78"/>
            </a:endParaRPr>
          </a:p>
        </p:txBody>
      </p:sp>
      <p:pic>
        <p:nvPicPr>
          <p:cNvPr id="11" name="Image 10" descr="Une image contenant texte&#10;&#10;Description générée automatiquement">
            <a:extLst>
              <a:ext uri="{FF2B5EF4-FFF2-40B4-BE49-F238E27FC236}">
                <a16:creationId xmlns:a16="http://schemas.microsoft.com/office/drawing/2014/main" id="{EBBFC42E-E2EF-4938-A794-01B3F2B707D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4221" t="7672" r="13844" b="6827"/>
          <a:stretch/>
        </p:blipFill>
        <p:spPr>
          <a:xfrm>
            <a:off x="3546277" y="1346481"/>
            <a:ext cx="2051447" cy="4394835"/>
          </a:xfrm>
          <a:prstGeom prst="rect">
            <a:avLst/>
          </a:prstGeom>
        </p:spPr>
      </p:pic>
    </p:spTree>
    <p:extLst>
      <p:ext uri="{BB962C8B-B14F-4D97-AF65-F5344CB8AC3E}">
        <p14:creationId xmlns:p14="http://schemas.microsoft.com/office/powerpoint/2010/main" val="229709537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3997">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guide id="20" orient="horz" pos="572">
          <p15:clr>
            <a:srgbClr val="FBAE40"/>
          </p15:clr>
        </p15:guide>
        <p15:guide id="21" orient="horz" pos="935">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hones Layout">
    <p:spTree>
      <p:nvGrpSpPr>
        <p:cNvPr id="1" name=""/>
        <p:cNvGrpSpPr/>
        <p:nvPr/>
      </p:nvGrpSpPr>
      <p:grpSpPr>
        <a:xfrm>
          <a:off x="0" y="0"/>
          <a:ext cx="0" cy="0"/>
          <a:chOff x="0" y="0"/>
          <a:chExt cx="0" cy="0"/>
        </a:xfrm>
      </p:grpSpPr>
      <p:pic>
        <p:nvPicPr>
          <p:cNvPr id="8" name="Picture 5">
            <a:extLst>
              <a:ext uri="{FF2B5EF4-FFF2-40B4-BE49-F238E27FC236}">
                <a16:creationId xmlns:a16="http://schemas.microsoft.com/office/drawing/2014/main" id="{2A1DBF42-8F02-4464-8670-38CB5B9D1A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65458" y="446342"/>
            <a:ext cx="2216461" cy="4410837"/>
          </a:xfrm>
          <a:prstGeom prst="rect">
            <a:avLst/>
          </a:prstGeom>
          <a:effectLst/>
        </p:spPr>
      </p:pic>
      <p:pic>
        <p:nvPicPr>
          <p:cNvPr id="9" name="Image 8" descr="Une image contenant texte&#10;&#10;Description générée automatiquement">
            <a:extLst>
              <a:ext uri="{FF2B5EF4-FFF2-40B4-BE49-F238E27FC236}">
                <a16:creationId xmlns:a16="http://schemas.microsoft.com/office/drawing/2014/main" id="{EDFC112D-CCB5-44A0-9A2C-1E3DCB34EFA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69754" y="48184"/>
            <a:ext cx="2853129" cy="5095316"/>
          </a:xfrm>
          <a:prstGeom prst="rect">
            <a:avLst/>
          </a:prstGeom>
        </p:spPr>
      </p:pic>
      <p:sp>
        <p:nvSpPr>
          <p:cNvPr id="7" name="Espace réservé du texte 9">
            <a:extLst>
              <a:ext uri="{FF2B5EF4-FFF2-40B4-BE49-F238E27FC236}">
                <a16:creationId xmlns:a16="http://schemas.microsoft.com/office/drawing/2014/main" id="{2A43E5A1-2F93-47A9-8B30-B683C0ADFB0D}"/>
              </a:ext>
            </a:extLst>
          </p:cNvPr>
          <p:cNvSpPr>
            <a:spLocks noGrp="1"/>
          </p:cNvSpPr>
          <p:nvPr>
            <p:ph type="body" sz="quarter" idx="13" hasCustomPrompt="1"/>
          </p:nvPr>
        </p:nvSpPr>
        <p:spPr>
          <a:xfrm>
            <a:off x="837219" y="1113235"/>
            <a:ext cx="3132535" cy="404636"/>
          </a:xfrm>
        </p:spPr>
        <p:txBody>
          <a:bodyPr lIns="0" tIns="0" rIns="0" bIns="0">
            <a:noAutofit/>
          </a:bodyPr>
          <a:lstStyle>
            <a:lvl1pPr marL="0" indent="0" algn="l">
              <a:buNone/>
              <a:defRPr sz="2400" b="1" cap="all" baseline="0">
                <a:solidFill>
                  <a:schemeClr val="tx1"/>
                </a:solidFill>
              </a:defRPr>
            </a:lvl1pPr>
          </a:lstStyle>
          <a:p>
            <a:pPr lvl="0"/>
            <a:r>
              <a:rPr lang="fr-FR" b="1"/>
              <a:t>Slide </a:t>
            </a:r>
            <a:r>
              <a:rPr lang="fr-FR" b="1" err="1"/>
              <a:t>title</a:t>
            </a:r>
            <a:endParaRPr lang="fr-FR"/>
          </a:p>
        </p:txBody>
      </p:sp>
      <p:sp>
        <p:nvSpPr>
          <p:cNvPr id="12" name="Espace réservé du texte 17">
            <a:extLst>
              <a:ext uri="{FF2B5EF4-FFF2-40B4-BE49-F238E27FC236}">
                <a16:creationId xmlns:a16="http://schemas.microsoft.com/office/drawing/2014/main" id="{90BBCD7B-1787-4E85-8170-83F93CEF5F65}"/>
              </a:ext>
            </a:extLst>
          </p:cNvPr>
          <p:cNvSpPr>
            <a:spLocks noGrp="1"/>
          </p:cNvSpPr>
          <p:nvPr>
            <p:ph type="body" sz="quarter" idx="17" hasCustomPrompt="1"/>
          </p:nvPr>
        </p:nvSpPr>
        <p:spPr>
          <a:xfrm>
            <a:off x="837661" y="2798140"/>
            <a:ext cx="3132093" cy="1060847"/>
          </a:xfrm>
        </p:spPr>
        <p:txBody>
          <a:bodyPr lIns="0" tIns="0" rIns="0" bIns="0">
            <a:noAutofit/>
          </a:bodyPr>
          <a:lstStyle>
            <a:lvl1pPr marL="0" indent="0" algn="l">
              <a:lnSpc>
                <a:spcPct val="100000"/>
              </a:lnSpc>
              <a:spcBef>
                <a:spcPts val="0"/>
              </a:spcBef>
              <a:buNone/>
              <a:defRPr sz="1050">
                <a:solidFill>
                  <a:schemeClr val="tx1"/>
                </a:solidFill>
              </a:defRPr>
            </a:lvl1pPr>
          </a:lstStyle>
          <a:p>
            <a:pPr lvl="0"/>
            <a:r>
              <a:rPr lang="fr-FR"/>
              <a:t>Lorem ipsum </a:t>
            </a:r>
            <a:r>
              <a:rPr lang="fr-FR" err="1"/>
              <a:t>dolor</a:t>
            </a:r>
            <a:r>
              <a:rPr lang="fr-FR"/>
              <a:t> </a:t>
            </a:r>
            <a:r>
              <a:rPr lang="fr-FR" err="1"/>
              <a:t>sit</a:t>
            </a:r>
            <a:r>
              <a:rPr lang="fr-FR"/>
              <a:t> </a:t>
            </a:r>
            <a:r>
              <a:rPr lang="fr-FR" err="1"/>
              <a:t>amet</a:t>
            </a:r>
            <a:r>
              <a:rPr lang="fr-FR"/>
              <a:t>, </a:t>
            </a:r>
            <a:r>
              <a:rPr lang="fr-FR" err="1"/>
              <a:t>consectetur</a:t>
            </a:r>
            <a:r>
              <a:rPr lang="fr-FR"/>
              <a:t> </a:t>
            </a:r>
            <a:r>
              <a:rPr lang="fr-FR" err="1"/>
              <a:t>adipiscing</a:t>
            </a:r>
            <a:r>
              <a:rPr lang="fr-FR"/>
              <a:t> </a:t>
            </a:r>
            <a:r>
              <a:rPr lang="fr-FR" err="1"/>
              <a:t>elit</a:t>
            </a:r>
            <a:r>
              <a:rPr lang="fr-FR"/>
              <a:t>. Sed </a:t>
            </a:r>
            <a:r>
              <a:rPr lang="fr-FR" err="1"/>
              <a:t>tortor</a:t>
            </a:r>
            <a:r>
              <a:rPr lang="fr-FR"/>
              <a:t> </a:t>
            </a:r>
            <a:r>
              <a:rPr lang="fr-FR" err="1"/>
              <a:t>velit</a:t>
            </a:r>
            <a:r>
              <a:rPr lang="fr-FR"/>
              <a:t>, </a:t>
            </a:r>
            <a:r>
              <a:rPr lang="fr-FR" err="1"/>
              <a:t>porttitor</a:t>
            </a:r>
            <a:r>
              <a:rPr lang="fr-FR"/>
              <a:t> in </a:t>
            </a:r>
            <a:r>
              <a:rPr lang="fr-FR" err="1"/>
              <a:t>neque</a:t>
            </a:r>
            <a:r>
              <a:rPr lang="fr-FR"/>
              <a:t> non, </a:t>
            </a:r>
            <a:r>
              <a:rPr lang="fr-FR" err="1"/>
              <a:t>gravida</a:t>
            </a:r>
            <a:r>
              <a:rPr lang="fr-FR"/>
              <a:t> </a:t>
            </a:r>
            <a:r>
              <a:rPr lang="fr-FR" err="1"/>
              <a:t>sodales</a:t>
            </a:r>
            <a:r>
              <a:rPr lang="fr-FR"/>
              <a:t> massa. In vitae </a:t>
            </a:r>
            <a:r>
              <a:rPr lang="fr-FR" err="1"/>
              <a:t>vulputate</a:t>
            </a:r>
            <a:r>
              <a:rPr lang="fr-FR"/>
              <a:t> </a:t>
            </a:r>
            <a:r>
              <a:rPr lang="fr-FR" err="1"/>
              <a:t>tellus</a:t>
            </a:r>
            <a:r>
              <a:rPr lang="fr-FR"/>
              <a:t>. </a:t>
            </a:r>
            <a:r>
              <a:rPr lang="fr-FR" err="1"/>
              <a:t>Nullam</a:t>
            </a:r>
            <a:r>
              <a:rPr lang="fr-FR"/>
              <a:t> eu </a:t>
            </a:r>
            <a:r>
              <a:rPr lang="fr-FR" err="1"/>
              <a:t>suscipit</a:t>
            </a:r>
            <a:r>
              <a:rPr lang="fr-FR"/>
              <a:t> </a:t>
            </a:r>
            <a:r>
              <a:rPr lang="fr-FR" err="1"/>
              <a:t>eros</a:t>
            </a:r>
            <a:r>
              <a:rPr lang="fr-FR"/>
              <a:t>. Nunc </a:t>
            </a:r>
            <a:r>
              <a:rPr lang="fr-FR" err="1"/>
              <a:t>porttitor</a:t>
            </a:r>
            <a:r>
              <a:rPr lang="fr-FR"/>
              <a:t>, </a:t>
            </a:r>
            <a:r>
              <a:rPr lang="fr-FR" err="1"/>
              <a:t>sem</a:t>
            </a:r>
            <a:r>
              <a:rPr lang="fr-FR"/>
              <a:t> </a:t>
            </a:r>
            <a:r>
              <a:rPr lang="fr-FR" err="1"/>
              <a:t>vel</a:t>
            </a:r>
            <a:r>
              <a:rPr lang="fr-FR"/>
              <a:t> </a:t>
            </a:r>
            <a:r>
              <a:rPr lang="fr-FR" err="1"/>
              <a:t>convallis</a:t>
            </a:r>
            <a:r>
              <a:rPr lang="fr-FR"/>
              <a:t> </a:t>
            </a:r>
            <a:r>
              <a:rPr lang="fr-FR" err="1"/>
              <a:t>aliquam</a:t>
            </a:r>
            <a:r>
              <a:rPr lang="fr-FR"/>
              <a:t>, </a:t>
            </a:r>
            <a:r>
              <a:rPr lang="fr-FR" err="1"/>
              <a:t>metus</a:t>
            </a:r>
            <a:r>
              <a:rPr lang="fr-FR"/>
              <a:t> </a:t>
            </a:r>
            <a:r>
              <a:rPr lang="fr-FR" err="1"/>
              <a:t>risus</a:t>
            </a:r>
            <a:r>
              <a:rPr lang="fr-FR"/>
              <a:t> </a:t>
            </a:r>
            <a:r>
              <a:rPr lang="fr-FR" err="1"/>
              <a:t>lobortis</a:t>
            </a:r>
            <a:r>
              <a:rPr lang="fr-FR"/>
              <a:t> est, </a:t>
            </a:r>
            <a:r>
              <a:rPr lang="fr-FR" err="1"/>
              <a:t>luctus</a:t>
            </a:r>
            <a:r>
              <a:rPr lang="fr-FR"/>
              <a:t> cursus </a:t>
            </a:r>
            <a:r>
              <a:rPr lang="fr-FR" err="1"/>
              <a:t>urna</a:t>
            </a:r>
            <a:r>
              <a:rPr lang="fr-FR"/>
              <a:t> </a:t>
            </a:r>
            <a:r>
              <a:rPr lang="fr-FR" err="1"/>
              <a:t>nulla</a:t>
            </a:r>
            <a:r>
              <a:rPr lang="fr-FR"/>
              <a:t> et </a:t>
            </a:r>
            <a:r>
              <a:rPr lang="fr-FR" err="1"/>
              <a:t>dui</a:t>
            </a:r>
            <a:r>
              <a:rPr lang="fr-FR"/>
              <a:t>.</a:t>
            </a:r>
          </a:p>
        </p:txBody>
      </p:sp>
      <p:sp>
        <p:nvSpPr>
          <p:cNvPr id="13" name="Espace réservé du texte 10">
            <a:extLst>
              <a:ext uri="{FF2B5EF4-FFF2-40B4-BE49-F238E27FC236}">
                <a16:creationId xmlns:a16="http://schemas.microsoft.com/office/drawing/2014/main" id="{611B22C4-8E69-462F-A968-42718DBE4F41}"/>
              </a:ext>
            </a:extLst>
          </p:cNvPr>
          <p:cNvSpPr>
            <a:spLocks noGrp="1"/>
          </p:cNvSpPr>
          <p:nvPr>
            <p:ph type="body" sz="quarter" idx="22" hasCustomPrompt="1"/>
          </p:nvPr>
        </p:nvSpPr>
        <p:spPr>
          <a:xfrm>
            <a:off x="837219" y="2002631"/>
            <a:ext cx="3132535" cy="707912"/>
          </a:xfrm>
        </p:spPr>
        <p:txBody>
          <a:bodyPr lIns="0" tIns="0" rIns="0" bIns="0">
            <a:noAutofit/>
          </a:bodyPr>
          <a:lstStyle>
            <a:lvl1pPr marL="0" indent="0">
              <a:buNone/>
              <a:defRPr sz="1200" b="1" cap="all" baseline="0"/>
            </a:lvl1pPr>
          </a:lstStyle>
          <a:p>
            <a:pPr lvl="0"/>
            <a:r>
              <a:rPr lang="en-US"/>
              <a:t>Ubisoft is a leading creator, publisher and distributor of interactive entertainment and services.</a:t>
            </a:r>
          </a:p>
        </p:txBody>
      </p:sp>
    </p:spTree>
    <p:extLst>
      <p:ext uri="{BB962C8B-B14F-4D97-AF65-F5344CB8AC3E}">
        <p14:creationId xmlns:p14="http://schemas.microsoft.com/office/powerpoint/2010/main" val="41818426"/>
      </p:ext>
    </p:extLst>
  </p:cSld>
  <p:clrMapOvr>
    <a:masterClrMapping/>
  </p:clrMapOvr>
  <p:extLst>
    <p:ext uri="{DCECCB84-F9BA-43D5-87BE-67443E8EF086}">
      <p15:sldGuideLst xmlns:p15="http://schemas.microsoft.com/office/powerpoint/2012/main">
        <p15:guide id="1" pos="234">
          <p15:clr>
            <a:srgbClr val="FBAE40"/>
          </p15:clr>
        </p15:guide>
        <p15:guide id="2" pos="1028">
          <p15:clr>
            <a:srgbClr val="FBAE40"/>
          </p15:clr>
        </p15:guide>
        <p15:guide id="3" pos="1164">
          <p15:clr>
            <a:srgbClr val="FBAE40"/>
          </p15:clr>
        </p15:guide>
        <p15:guide id="4" pos="1958">
          <p15:clr>
            <a:srgbClr val="FBAE40"/>
          </p15:clr>
        </p15:guide>
        <p15:guide id="5" pos="2071">
          <p15:clr>
            <a:srgbClr val="FBAE40"/>
          </p15:clr>
        </p15:guide>
        <p15:guide id="6" pos="2865">
          <p15:clr>
            <a:srgbClr val="FBAE40"/>
          </p15:clr>
        </p15:guide>
        <p15:guide id="7" pos="2978">
          <p15:clr>
            <a:srgbClr val="FBAE40"/>
          </p15:clr>
        </p15:guide>
        <p15:guide id="8" pos="3772">
          <p15:clr>
            <a:srgbClr val="FBAE40"/>
          </p15:clr>
        </p15:guide>
        <p15:guide id="9" pos="3908">
          <p15:clr>
            <a:srgbClr val="FBAE40"/>
          </p15:clr>
        </p15:guide>
        <p15:guide id="10" pos="4702">
          <p15:clr>
            <a:srgbClr val="FBAE40"/>
          </p15:clr>
        </p15:guide>
        <p15:guide id="11" pos="4815">
          <p15:clr>
            <a:srgbClr val="FBAE40"/>
          </p15:clr>
        </p15:guide>
        <p15:guide id="12" pos="5609">
          <p15:clr>
            <a:srgbClr val="FBAE40"/>
          </p15:clr>
        </p15:guide>
        <p15:guide id="13" pos="5722">
          <p15:clr>
            <a:srgbClr val="FBAE40"/>
          </p15:clr>
        </p15:guide>
        <p15:guide id="14" orient="horz" pos="232">
          <p15:clr>
            <a:srgbClr val="FBAE40"/>
          </p15:clr>
        </p15:guide>
        <p15:guide id="15" orient="horz" pos="3997">
          <p15:clr>
            <a:srgbClr val="FBAE40"/>
          </p15:clr>
        </p15:guide>
        <p15:guide id="16" pos="6516">
          <p15:clr>
            <a:srgbClr val="FBAE40"/>
          </p15:clr>
        </p15:guide>
        <p15:guide id="17" pos="6652">
          <p15:clr>
            <a:srgbClr val="FBAE40"/>
          </p15:clr>
        </p15:guide>
        <p15:guide id="18" pos="7446">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aptop Layout">
    <p:spTree>
      <p:nvGrpSpPr>
        <p:cNvPr id="1" name=""/>
        <p:cNvGrpSpPr/>
        <p:nvPr/>
      </p:nvGrpSpPr>
      <p:grpSpPr>
        <a:xfrm>
          <a:off x="0" y="0"/>
          <a:ext cx="0" cy="0"/>
          <a:chOff x="0" y="0"/>
          <a:chExt cx="0" cy="0"/>
        </a:xfrm>
      </p:grpSpPr>
      <p:sp>
        <p:nvSpPr>
          <p:cNvPr id="7" name="Espace réservé du texte 9">
            <a:extLst>
              <a:ext uri="{FF2B5EF4-FFF2-40B4-BE49-F238E27FC236}">
                <a16:creationId xmlns:a16="http://schemas.microsoft.com/office/drawing/2014/main" id="{2A43E5A1-2F93-47A9-8B30-B683C0ADFB0D}"/>
              </a:ext>
            </a:extLst>
          </p:cNvPr>
          <p:cNvSpPr>
            <a:spLocks noGrp="1"/>
          </p:cNvSpPr>
          <p:nvPr>
            <p:ph type="body" sz="quarter" idx="13" hasCustomPrompt="1"/>
          </p:nvPr>
        </p:nvSpPr>
        <p:spPr>
          <a:xfrm>
            <a:off x="5185910" y="1113235"/>
            <a:ext cx="3132549" cy="404636"/>
          </a:xfrm>
        </p:spPr>
        <p:txBody>
          <a:bodyPr lIns="0" tIns="0" rIns="0" bIns="0">
            <a:noAutofit/>
          </a:bodyPr>
          <a:lstStyle>
            <a:lvl1pPr marL="0" indent="0" algn="l">
              <a:buNone/>
              <a:defRPr sz="2400" b="1" cap="all" baseline="0">
                <a:solidFill>
                  <a:schemeClr val="tx1"/>
                </a:solidFill>
              </a:defRPr>
            </a:lvl1pPr>
          </a:lstStyle>
          <a:p>
            <a:pPr lvl="0"/>
            <a:r>
              <a:rPr lang="fr-FR" b="1"/>
              <a:t>Laptop </a:t>
            </a:r>
            <a:r>
              <a:rPr lang="fr-FR" b="1" err="1"/>
              <a:t>Layout</a:t>
            </a:r>
            <a:endParaRPr lang="fr-FR"/>
          </a:p>
        </p:txBody>
      </p:sp>
      <p:sp>
        <p:nvSpPr>
          <p:cNvPr id="12" name="Espace réservé du texte 17">
            <a:extLst>
              <a:ext uri="{FF2B5EF4-FFF2-40B4-BE49-F238E27FC236}">
                <a16:creationId xmlns:a16="http://schemas.microsoft.com/office/drawing/2014/main" id="{90BBCD7B-1787-4E85-8170-83F93CEF5F65}"/>
              </a:ext>
            </a:extLst>
          </p:cNvPr>
          <p:cNvSpPr>
            <a:spLocks noGrp="1"/>
          </p:cNvSpPr>
          <p:nvPr>
            <p:ph type="body" sz="quarter" idx="17" hasCustomPrompt="1"/>
          </p:nvPr>
        </p:nvSpPr>
        <p:spPr>
          <a:xfrm>
            <a:off x="5186336" y="2798140"/>
            <a:ext cx="3132122" cy="1060847"/>
          </a:xfrm>
        </p:spPr>
        <p:txBody>
          <a:bodyPr lIns="0" tIns="0" rIns="0" bIns="0">
            <a:noAutofit/>
          </a:bodyPr>
          <a:lstStyle>
            <a:lvl1pPr marL="0" indent="0" algn="l">
              <a:lnSpc>
                <a:spcPct val="100000"/>
              </a:lnSpc>
              <a:spcBef>
                <a:spcPts val="0"/>
              </a:spcBef>
              <a:buNone/>
              <a:defRPr sz="1050">
                <a:solidFill>
                  <a:schemeClr val="tx1"/>
                </a:solidFill>
              </a:defRPr>
            </a:lvl1pPr>
          </a:lstStyle>
          <a:p>
            <a:pPr lvl="0"/>
            <a:r>
              <a:rPr lang="fr-FR"/>
              <a:t>Lorem ipsum </a:t>
            </a:r>
            <a:r>
              <a:rPr lang="fr-FR" err="1"/>
              <a:t>dolor</a:t>
            </a:r>
            <a:r>
              <a:rPr lang="fr-FR"/>
              <a:t> </a:t>
            </a:r>
            <a:r>
              <a:rPr lang="fr-FR" err="1"/>
              <a:t>sit</a:t>
            </a:r>
            <a:r>
              <a:rPr lang="fr-FR"/>
              <a:t> </a:t>
            </a:r>
            <a:r>
              <a:rPr lang="fr-FR" err="1"/>
              <a:t>amet</a:t>
            </a:r>
            <a:r>
              <a:rPr lang="fr-FR"/>
              <a:t>, </a:t>
            </a:r>
            <a:r>
              <a:rPr lang="fr-FR" err="1"/>
              <a:t>consectetur</a:t>
            </a:r>
            <a:r>
              <a:rPr lang="fr-FR"/>
              <a:t> </a:t>
            </a:r>
            <a:r>
              <a:rPr lang="fr-FR" err="1"/>
              <a:t>adipiscing</a:t>
            </a:r>
            <a:r>
              <a:rPr lang="fr-FR"/>
              <a:t> </a:t>
            </a:r>
            <a:r>
              <a:rPr lang="fr-FR" err="1"/>
              <a:t>elit</a:t>
            </a:r>
            <a:r>
              <a:rPr lang="fr-FR"/>
              <a:t>. Sed </a:t>
            </a:r>
            <a:r>
              <a:rPr lang="fr-FR" err="1"/>
              <a:t>tortor</a:t>
            </a:r>
            <a:r>
              <a:rPr lang="fr-FR"/>
              <a:t> </a:t>
            </a:r>
            <a:r>
              <a:rPr lang="fr-FR" err="1"/>
              <a:t>velit</a:t>
            </a:r>
            <a:r>
              <a:rPr lang="fr-FR"/>
              <a:t>, </a:t>
            </a:r>
            <a:r>
              <a:rPr lang="fr-FR" err="1"/>
              <a:t>porttitor</a:t>
            </a:r>
            <a:r>
              <a:rPr lang="fr-FR"/>
              <a:t> in </a:t>
            </a:r>
            <a:r>
              <a:rPr lang="fr-FR" err="1"/>
              <a:t>neque</a:t>
            </a:r>
            <a:r>
              <a:rPr lang="fr-FR"/>
              <a:t> non, </a:t>
            </a:r>
            <a:r>
              <a:rPr lang="fr-FR" err="1"/>
              <a:t>gravida</a:t>
            </a:r>
            <a:r>
              <a:rPr lang="fr-FR"/>
              <a:t> </a:t>
            </a:r>
            <a:r>
              <a:rPr lang="fr-FR" err="1"/>
              <a:t>sodales</a:t>
            </a:r>
            <a:r>
              <a:rPr lang="fr-FR"/>
              <a:t> massa. In vitae </a:t>
            </a:r>
            <a:r>
              <a:rPr lang="fr-FR" err="1"/>
              <a:t>vulputate</a:t>
            </a:r>
            <a:r>
              <a:rPr lang="fr-FR"/>
              <a:t> </a:t>
            </a:r>
            <a:r>
              <a:rPr lang="fr-FR" err="1"/>
              <a:t>tellus</a:t>
            </a:r>
            <a:r>
              <a:rPr lang="fr-FR"/>
              <a:t>. </a:t>
            </a:r>
            <a:r>
              <a:rPr lang="fr-FR" err="1"/>
              <a:t>Nullam</a:t>
            </a:r>
            <a:r>
              <a:rPr lang="fr-FR"/>
              <a:t> eu </a:t>
            </a:r>
            <a:r>
              <a:rPr lang="fr-FR" err="1"/>
              <a:t>suscipit</a:t>
            </a:r>
            <a:r>
              <a:rPr lang="fr-FR"/>
              <a:t> </a:t>
            </a:r>
            <a:r>
              <a:rPr lang="fr-FR" err="1"/>
              <a:t>eros</a:t>
            </a:r>
            <a:r>
              <a:rPr lang="fr-FR"/>
              <a:t>. Nunc </a:t>
            </a:r>
            <a:r>
              <a:rPr lang="fr-FR" err="1"/>
              <a:t>porttitor</a:t>
            </a:r>
            <a:r>
              <a:rPr lang="fr-FR"/>
              <a:t>, </a:t>
            </a:r>
            <a:r>
              <a:rPr lang="fr-FR" err="1"/>
              <a:t>sem</a:t>
            </a:r>
            <a:r>
              <a:rPr lang="fr-FR"/>
              <a:t> </a:t>
            </a:r>
            <a:r>
              <a:rPr lang="fr-FR" err="1"/>
              <a:t>vel</a:t>
            </a:r>
            <a:r>
              <a:rPr lang="fr-FR"/>
              <a:t> </a:t>
            </a:r>
            <a:r>
              <a:rPr lang="fr-FR" err="1"/>
              <a:t>convallis</a:t>
            </a:r>
            <a:r>
              <a:rPr lang="fr-FR"/>
              <a:t> </a:t>
            </a:r>
            <a:r>
              <a:rPr lang="fr-FR" err="1"/>
              <a:t>aliquam</a:t>
            </a:r>
            <a:r>
              <a:rPr lang="fr-FR"/>
              <a:t>, </a:t>
            </a:r>
            <a:r>
              <a:rPr lang="fr-FR" err="1"/>
              <a:t>metus</a:t>
            </a:r>
            <a:r>
              <a:rPr lang="fr-FR"/>
              <a:t> </a:t>
            </a:r>
            <a:r>
              <a:rPr lang="fr-FR" err="1"/>
              <a:t>risus</a:t>
            </a:r>
            <a:r>
              <a:rPr lang="fr-FR"/>
              <a:t> </a:t>
            </a:r>
            <a:r>
              <a:rPr lang="fr-FR" err="1"/>
              <a:t>lobortis</a:t>
            </a:r>
            <a:r>
              <a:rPr lang="fr-FR"/>
              <a:t> est, </a:t>
            </a:r>
            <a:r>
              <a:rPr lang="fr-FR" err="1"/>
              <a:t>luctus</a:t>
            </a:r>
            <a:r>
              <a:rPr lang="fr-FR"/>
              <a:t> cursus </a:t>
            </a:r>
            <a:r>
              <a:rPr lang="fr-FR" err="1"/>
              <a:t>urna</a:t>
            </a:r>
            <a:r>
              <a:rPr lang="fr-FR"/>
              <a:t> </a:t>
            </a:r>
            <a:r>
              <a:rPr lang="fr-FR" err="1"/>
              <a:t>nulla</a:t>
            </a:r>
            <a:r>
              <a:rPr lang="fr-FR"/>
              <a:t> et </a:t>
            </a:r>
            <a:r>
              <a:rPr lang="fr-FR" err="1"/>
              <a:t>dui</a:t>
            </a:r>
            <a:r>
              <a:rPr lang="fr-FR"/>
              <a:t>.</a:t>
            </a:r>
          </a:p>
        </p:txBody>
      </p:sp>
      <p:sp>
        <p:nvSpPr>
          <p:cNvPr id="13" name="Espace réservé du texte 10">
            <a:extLst>
              <a:ext uri="{FF2B5EF4-FFF2-40B4-BE49-F238E27FC236}">
                <a16:creationId xmlns:a16="http://schemas.microsoft.com/office/drawing/2014/main" id="{611B22C4-8E69-462F-A968-42718DBE4F41}"/>
              </a:ext>
            </a:extLst>
          </p:cNvPr>
          <p:cNvSpPr>
            <a:spLocks noGrp="1"/>
          </p:cNvSpPr>
          <p:nvPr>
            <p:ph type="body" sz="quarter" idx="22" hasCustomPrompt="1"/>
          </p:nvPr>
        </p:nvSpPr>
        <p:spPr>
          <a:xfrm>
            <a:off x="5185924" y="2002631"/>
            <a:ext cx="3132974" cy="707912"/>
          </a:xfrm>
        </p:spPr>
        <p:txBody>
          <a:bodyPr lIns="0" tIns="0" rIns="0" bIns="0">
            <a:noAutofit/>
          </a:bodyPr>
          <a:lstStyle>
            <a:lvl1pPr marL="0" indent="0">
              <a:buNone/>
              <a:defRPr sz="1200" b="1" cap="all" baseline="0"/>
            </a:lvl1pPr>
          </a:lstStyle>
          <a:p>
            <a:pPr lvl="0"/>
            <a:r>
              <a:rPr lang="en-US"/>
              <a:t>Ubisoft is a leading creator, publisher and distributor of interactive entertainment and services.</a:t>
            </a:r>
          </a:p>
        </p:txBody>
      </p:sp>
      <p:pic>
        <p:nvPicPr>
          <p:cNvPr id="10" name="Image 9">
            <a:extLst>
              <a:ext uri="{FF2B5EF4-FFF2-40B4-BE49-F238E27FC236}">
                <a16:creationId xmlns:a16="http://schemas.microsoft.com/office/drawing/2014/main" id="{EFA61D2F-76AE-4D1A-A278-1F46E8AD9F5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8227" y="11056"/>
            <a:ext cx="5262110" cy="5262110"/>
          </a:xfrm>
          <a:prstGeom prst="rect">
            <a:avLst/>
          </a:prstGeom>
        </p:spPr>
      </p:pic>
      <p:sp>
        <p:nvSpPr>
          <p:cNvPr id="11" name="Espace réservé pour une image  3">
            <a:extLst>
              <a:ext uri="{FF2B5EF4-FFF2-40B4-BE49-F238E27FC236}">
                <a16:creationId xmlns:a16="http://schemas.microsoft.com/office/drawing/2014/main" id="{3FC175F2-9486-4395-9CAE-1F99E0F60D05}"/>
              </a:ext>
            </a:extLst>
          </p:cNvPr>
          <p:cNvSpPr>
            <a:spLocks noGrp="1"/>
          </p:cNvSpPr>
          <p:nvPr>
            <p:ph type="pic" sz="quarter" idx="10"/>
          </p:nvPr>
        </p:nvSpPr>
        <p:spPr>
          <a:xfrm>
            <a:off x="-76200" y="1060582"/>
            <a:ext cx="3678555" cy="2094098"/>
          </a:xfrm>
        </p:spPr>
        <p:txBody>
          <a:bodyPr/>
          <a:lstStyle/>
          <a:p>
            <a:endParaRPr lang="fr-FR"/>
          </a:p>
        </p:txBody>
      </p:sp>
    </p:spTree>
    <p:extLst>
      <p:ext uri="{BB962C8B-B14F-4D97-AF65-F5344CB8AC3E}">
        <p14:creationId xmlns:p14="http://schemas.microsoft.com/office/powerpoint/2010/main" val="3640505551"/>
      </p:ext>
    </p:extLst>
  </p:cSld>
  <p:clrMapOvr>
    <a:masterClrMapping/>
  </p:clrMapOvr>
  <p:extLst>
    <p:ext uri="{DCECCB84-F9BA-43D5-87BE-67443E8EF086}">
      <p15:sldGuideLst xmlns:p15="http://schemas.microsoft.com/office/powerpoint/2012/main">
        <p15:guide id="1" pos="234">
          <p15:clr>
            <a:srgbClr val="FBAE40"/>
          </p15:clr>
        </p15:guide>
        <p15:guide id="2" pos="1028">
          <p15:clr>
            <a:srgbClr val="FBAE40"/>
          </p15:clr>
        </p15:guide>
        <p15:guide id="3" pos="1164">
          <p15:clr>
            <a:srgbClr val="FBAE40"/>
          </p15:clr>
        </p15:guide>
        <p15:guide id="4" pos="1958">
          <p15:clr>
            <a:srgbClr val="FBAE40"/>
          </p15:clr>
        </p15:guide>
        <p15:guide id="5" pos="2071">
          <p15:clr>
            <a:srgbClr val="FBAE40"/>
          </p15:clr>
        </p15:guide>
        <p15:guide id="6" pos="2865">
          <p15:clr>
            <a:srgbClr val="FBAE40"/>
          </p15:clr>
        </p15:guide>
        <p15:guide id="7" pos="2978">
          <p15:clr>
            <a:srgbClr val="FBAE40"/>
          </p15:clr>
        </p15:guide>
        <p15:guide id="8" pos="3772">
          <p15:clr>
            <a:srgbClr val="FBAE40"/>
          </p15:clr>
        </p15:guide>
        <p15:guide id="9" pos="3908">
          <p15:clr>
            <a:srgbClr val="FBAE40"/>
          </p15:clr>
        </p15:guide>
        <p15:guide id="10" pos="4702">
          <p15:clr>
            <a:srgbClr val="FBAE40"/>
          </p15:clr>
        </p15:guide>
        <p15:guide id="11" pos="4815">
          <p15:clr>
            <a:srgbClr val="FBAE40"/>
          </p15:clr>
        </p15:guide>
        <p15:guide id="12" pos="5609">
          <p15:clr>
            <a:srgbClr val="FBAE40"/>
          </p15:clr>
        </p15:guide>
        <p15:guide id="13" pos="5722">
          <p15:clr>
            <a:srgbClr val="FBAE40"/>
          </p15:clr>
        </p15:guide>
        <p15:guide id="14" orient="horz" pos="232">
          <p15:clr>
            <a:srgbClr val="FBAE40"/>
          </p15:clr>
        </p15:guide>
        <p15:guide id="15" orient="horz" pos="3997">
          <p15:clr>
            <a:srgbClr val="FBAE40"/>
          </p15:clr>
        </p15:guide>
        <p15:guide id="16" pos="6516">
          <p15:clr>
            <a:srgbClr val="FBAE40"/>
          </p15:clr>
        </p15:guide>
        <p15:guide id="17" pos="6652">
          <p15:clr>
            <a:srgbClr val="FBAE40"/>
          </p15:clr>
        </p15:guide>
        <p15:guide id="18" pos="7446">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let Layout">
    <p:spTree>
      <p:nvGrpSpPr>
        <p:cNvPr id="1" name=""/>
        <p:cNvGrpSpPr/>
        <p:nvPr/>
      </p:nvGrpSpPr>
      <p:grpSpPr>
        <a:xfrm>
          <a:off x="0" y="0"/>
          <a:ext cx="0" cy="0"/>
          <a:chOff x="0" y="0"/>
          <a:chExt cx="0" cy="0"/>
        </a:xfrm>
      </p:grpSpPr>
      <p:pic>
        <p:nvPicPr>
          <p:cNvPr id="3" name="Image 2" descr="Une image contenant carré&#10;&#10;Description générée automatiquement">
            <a:extLst>
              <a:ext uri="{FF2B5EF4-FFF2-40B4-BE49-F238E27FC236}">
                <a16:creationId xmlns:a16="http://schemas.microsoft.com/office/drawing/2014/main" id="{49DC83DF-03C9-452F-8387-80E4C25AF3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92356" y="346423"/>
            <a:ext cx="3431930" cy="4602510"/>
          </a:xfrm>
          <a:prstGeom prst="rect">
            <a:avLst/>
          </a:prstGeom>
        </p:spPr>
      </p:pic>
      <p:sp>
        <p:nvSpPr>
          <p:cNvPr id="7" name="Espace réservé du texte 9">
            <a:extLst>
              <a:ext uri="{FF2B5EF4-FFF2-40B4-BE49-F238E27FC236}">
                <a16:creationId xmlns:a16="http://schemas.microsoft.com/office/drawing/2014/main" id="{2A43E5A1-2F93-47A9-8B30-B683C0ADFB0D}"/>
              </a:ext>
            </a:extLst>
          </p:cNvPr>
          <p:cNvSpPr>
            <a:spLocks noGrp="1"/>
          </p:cNvSpPr>
          <p:nvPr>
            <p:ph type="body" sz="quarter" idx="13" hasCustomPrompt="1"/>
          </p:nvPr>
        </p:nvSpPr>
        <p:spPr>
          <a:xfrm>
            <a:off x="819287" y="1113235"/>
            <a:ext cx="3132549" cy="404636"/>
          </a:xfrm>
        </p:spPr>
        <p:txBody>
          <a:bodyPr lIns="0" tIns="0" rIns="0" bIns="0">
            <a:noAutofit/>
          </a:bodyPr>
          <a:lstStyle>
            <a:lvl1pPr marL="0" indent="0" algn="l">
              <a:buNone/>
              <a:defRPr sz="2400" b="1" cap="all" baseline="0">
                <a:solidFill>
                  <a:schemeClr val="tx1"/>
                </a:solidFill>
              </a:defRPr>
            </a:lvl1pPr>
          </a:lstStyle>
          <a:p>
            <a:pPr lvl="0"/>
            <a:r>
              <a:rPr lang="fr-FR" b="1"/>
              <a:t>Tablet </a:t>
            </a:r>
            <a:r>
              <a:rPr lang="fr-FR" b="1" err="1"/>
              <a:t>Layout</a:t>
            </a:r>
            <a:endParaRPr lang="fr-FR"/>
          </a:p>
        </p:txBody>
      </p:sp>
      <p:sp>
        <p:nvSpPr>
          <p:cNvPr id="12" name="Espace réservé du texte 17">
            <a:extLst>
              <a:ext uri="{FF2B5EF4-FFF2-40B4-BE49-F238E27FC236}">
                <a16:creationId xmlns:a16="http://schemas.microsoft.com/office/drawing/2014/main" id="{90BBCD7B-1787-4E85-8170-83F93CEF5F65}"/>
              </a:ext>
            </a:extLst>
          </p:cNvPr>
          <p:cNvSpPr>
            <a:spLocks noGrp="1"/>
          </p:cNvSpPr>
          <p:nvPr>
            <p:ph type="body" sz="quarter" idx="17" hasCustomPrompt="1"/>
          </p:nvPr>
        </p:nvSpPr>
        <p:spPr>
          <a:xfrm>
            <a:off x="819714" y="2798140"/>
            <a:ext cx="3132122" cy="1060847"/>
          </a:xfrm>
        </p:spPr>
        <p:txBody>
          <a:bodyPr lIns="0" tIns="0" rIns="0" bIns="0">
            <a:noAutofit/>
          </a:bodyPr>
          <a:lstStyle>
            <a:lvl1pPr marL="0" indent="0" algn="l">
              <a:lnSpc>
                <a:spcPct val="100000"/>
              </a:lnSpc>
              <a:spcBef>
                <a:spcPts val="0"/>
              </a:spcBef>
              <a:buNone/>
              <a:defRPr sz="1050">
                <a:solidFill>
                  <a:schemeClr val="tx1"/>
                </a:solidFill>
              </a:defRPr>
            </a:lvl1pPr>
          </a:lstStyle>
          <a:p>
            <a:pPr lvl="0"/>
            <a:r>
              <a:rPr lang="fr-FR"/>
              <a:t>Lorem ipsum </a:t>
            </a:r>
            <a:r>
              <a:rPr lang="fr-FR" err="1"/>
              <a:t>dolor</a:t>
            </a:r>
            <a:r>
              <a:rPr lang="fr-FR"/>
              <a:t> </a:t>
            </a:r>
            <a:r>
              <a:rPr lang="fr-FR" err="1"/>
              <a:t>sit</a:t>
            </a:r>
            <a:r>
              <a:rPr lang="fr-FR"/>
              <a:t> </a:t>
            </a:r>
            <a:r>
              <a:rPr lang="fr-FR" err="1"/>
              <a:t>amet</a:t>
            </a:r>
            <a:r>
              <a:rPr lang="fr-FR"/>
              <a:t>, </a:t>
            </a:r>
            <a:r>
              <a:rPr lang="fr-FR" err="1"/>
              <a:t>consectetur</a:t>
            </a:r>
            <a:r>
              <a:rPr lang="fr-FR"/>
              <a:t> </a:t>
            </a:r>
            <a:r>
              <a:rPr lang="fr-FR" err="1"/>
              <a:t>adipiscing</a:t>
            </a:r>
            <a:r>
              <a:rPr lang="fr-FR"/>
              <a:t> </a:t>
            </a:r>
            <a:r>
              <a:rPr lang="fr-FR" err="1"/>
              <a:t>elit</a:t>
            </a:r>
            <a:r>
              <a:rPr lang="fr-FR"/>
              <a:t>. Sed </a:t>
            </a:r>
            <a:r>
              <a:rPr lang="fr-FR" err="1"/>
              <a:t>tortor</a:t>
            </a:r>
            <a:r>
              <a:rPr lang="fr-FR"/>
              <a:t> </a:t>
            </a:r>
            <a:r>
              <a:rPr lang="fr-FR" err="1"/>
              <a:t>velit</a:t>
            </a:r>
            <a:r>
              <a:rPr lang="fr-FR"/>
              <a:t>, </a:t>
            </a:r>
            <a:r>
              <a:rPr lang="fr-FR" err="1"/>
              <a:t>porttitor</a:t>
            </a:r>
            <a:r>
              <a:rPr lang="fr-FR"/>
              <a:t> in </a:t>
            </a:r>
            <a:r>
              <a:rPr lang="fr-FR" err="1"/>
              <a:t>neque</a:t>
            </a:r>
            <a:r>
              <a:rPr lang="fr-FR"/>
              <a:t> non, </a:t>
            </a:r>
            <a:r>
              <a:rPr lang="fr-FR" err="1"/>
              <a:t>gravida</a:t>
            </a:r>
            <a:r>
              <a:rPr lang="fr-FR"/>
              <a:t> </a:t>
            </a:r>
            <a:r>
              <a:rPr lang="fr-FR" err="1"/>
              <a:t>sodales</a:t>
            </a:r>
            <a:r>
              <a:rPr lang="fr-FR"/>
              <a:t> massa. In vitae </a:t>
            </a:r>
            <a:r>
              <a:rPr lang="fr-FR" err="1"/>
              <a:t>vulputate</a:t>
            </a:r>
            <a:r>
              <a:rPr lang="fr-FR"/>
              <a:t> </a:t>
            </a:r>
            <a:r>
              <a:rPr lang="fr-FR" err="1"/>
              <a:t>tellus</a:t>
            </a:r>
            <a:r>
              <a:rPr lang="fr-FR"/>
              <a:t>. </a:t>
            </a:r>
            <a:r>
              <a:rPr lang="fr-FR" err="1"/>
              <a:t>Nullam</a:t>
            </a:r>
            <a:r>
              <a:rPr lang="fr-FR"/>
              <a:t> eu </a:t>
            </a:r>
            <a:r>
              <a:rPr lang="fr-FR" err="1"/>
              <a:t>suscipit</a:t>
            </a:r>
            <a:r>
              <a:rPr lang="fr-FR"/>
              <a:t> </a:t>
            </a:r>
            <a:r>
              <a:rPr lang="fr-FR" err="1"/>
              <a:t>eros</a:t>
            </a:r>
            <a:r>
              <a:rPr lang="fr-FR"/>
              <a:t>. Nunc </a:t>
            </a:r>
            <a:r>
              <a:rPr lang="fr-FR" err="1"/>
              <a:t>porttitor</a:t>
            </a:r>
            <a:r>
              <a:rPr lang="fr-FR"/>
              <a:t>, </a:t>
            </a:r>
            <a:r>
              <a:rPr lang="fr-FR" err="1"/>
              <a:t>sem</a:t>
            </a:r>
            <a:r>
              <a:rPr lang="fr-FR"/>
              <a:t> </a:t>
            </a:r>
            <a:r>
              <a:rPr lang="fr-FR" err="1"/>
              <a:t>vel</a:t>
            </a:r>
            <a:r>
              <a:rPr lang="fr-FR"/>
              <a:t> </a:t>
            </a:r>
            <a:r>
              <a:rPr lang="fr-FR" err="1"/>
              <a:t>convallis</a:t>
            </a:r>
            <a:r>
              <a:rPr lang="fr-FR"/>
              <a:t> </a:t>
            </a:r>
            <a:r>
              <a:rPr lang="fr-FR" err="1"/>
              <a:t>aliquam</a:t>
            </a:r>
            <a:r>
              <a:rPr lang="fr-FR"/>
              <a:t>, </a:t>
            </a:r>
            <a:r>
              <a:rPr lang="fr-FR" err="1"/>
              <a:t>metus</a:t>
            </a:r>
            <a:r>
              <a:rPr lang="fr-FR"/>
              <a:t> </a:t>
            </a:r>
            <a:r>
              <a:rPr lang="fr-FR" err="1"/>
              <a:t>risus</a:t>
            </a:r>
            <a:r>
              <a:rPr lang="fr-FR"/>
              <a:t> </a:t>
            </a:r>
            <a:r>
              <a:rPr lang="fr-FR" err="1"/>
              <a:t>lobortis</a:t>
            </a:r>
            <a:r>
              <a:rPr lang="fr-FR"/>
              <a:t> est, </a:t>
            </a:r>
            <a:r>
              <a:rPr lang="fr-FR" err="1"/>
              <a:t>luctus</a:t>
            </a:r>
            <a:r>
              <a:rPr lang="fr-FR"/>
              <a:t> cursus </a:t>
            </a:r>
            <a:r>
              <a:rPr lang="fr-FR" err="1"/>
              <a:t>urna</a:t>
            </a:r>
            <a:r>
              <a:rPr lang="fr-FR"/>
              <a:t> </a:t>
            </a:r>
            <a:r>
              <a:rPr lang="fr-FR" err="1"/>
              <a:t>nulla</a:t>
            </a:r>
            <a:r>
              <a:rPr lang="fr-FR"/>
              <a:t> et </a:t>
            </a:r>
            <a:r>
              <a:rPr lang="fr-FR" err="1"/>
              <a:t>dui</a:t>
            </a:r>
            <a:r>
              <a:rPr lang="fr-FR"/>
              <a:t>.</a:t>
            </a:r>
          </a:p>
        </p:txBody>
      </p:sp>
      <p:sp>
        <p:nvSpPr>
          <p:cNvPr id="13" name="Espace réservé du texte 10">
            <a:extLst>
              <a:ext uri="{FF2B5EF4-FFF2-40B4-BE49-F238E27FC236}">
                <a16:creationId xmlns:a16="http://schemas.microsoft.com/office/drawing/2014/main" id="{611B22C4-8E69-462F-A968-42718DBE4F41}"/>
              </a:ext>
            </a:extLst>
          </p:cNvPr>
          <p:cNvSpPr>
            <a:spLocks noGrp="1"/>
          </p:cNvSpPr>
          <p:nvPr>
            <p:ph type="body" sz="quarter" idx="22" hasCustomPrompt="1"/>
          </p:nvPr>
        </p:nvSpPr>
        <p:spPr>
          <a:xfrm>
            <a:off x="819301" y="2002631"/>
            <a:ext cx="3132974" cy="707912"/>
          </a:xfrm>
        </p:spPr>
        <p:txBody>
          <a:bodyPr lIns="0" tIns="0" rIns="0" bIns="0">
            <a:noAutofit/>
          </a:bodyPr>
          <a:lstStyle>
            <a:lvl1pPr marL="0" indent="0">
              <a:buNone/>
              <a:defRPr sz="1200" b="1" cap="all" baseline="0"/>
            </a:lvl1pPr>
          </a:lstStyle>
          <a:p>
            <a:pPr lvl="0"/>
            <a:r>
              <a:rPr lang="en-US"/>
              <a:t>Ubisoft is a leading creator, publisher and distributor of interactive entertainment and services.</a:t>
            </a:r>
          </a:p>
        </p:txBody>
      </p:sp>
      <p:sp>
        <p:nvSpPr>
          <p:cNvPr id="11" name="Espace réservé pour une image  3">
            <a:extLst>
              <a:ext uri="{FF2B5EF4-FFF2-40B4-BE49-F238E27FC236}">
                <a16:creationId xmlns:a16="http://schemas.microsoft.com/office/drawing/2014/main" id="{3FC175F2-9486-4395-9CAE-1F99E0F60D05}"/>
              </a:ext>
            </a:extLst>
          </p:cNvPr>
          <p:cNvSpPr>
            <a:spLocks noGrp="1"/>
          </p:cNvSpPr>
          <p:nvPr>
            <p:ph type="pic" sz="quarter" idx="10"/>
          </p:nvPr>
        </p:nvSpPr>
        <p:spPr>
          <a:xfrm>
            <a:off x="5215478" y="504049"/>
            <a:ext cx="2781300" cy="3974606"/>
          </a:xfrm>
          <a:prstGeom prst="roundRect">
            <a:avLst>
              <a:gd name="adj" fmla="val 2031"/>
            </a:avLst>
          </a:prstGeom>
        </p:spPr>
        <p:txBody>
          <a:bodyPr/>
          <a:lstStyle/>
          <a:p>
            <a:endParaRPr lang="fr-FR"/>
          </a:p>
        </p:txBody>
      </p:sp>
    </p:spTree>
    <p:extLst>
      <p:ext uri="{BB962C8B-B14F-4D97-AF65-F5344CB8AC3E}">
        <p14:creationId xmlns:p14="http://schemas.microsoft.com/office/powerpoint/2010/main" val="107247168"/>
      </p:ext>
    </p:extLst>
  </p:cSld>
  <p:clrMapOvr>
    <a:masterClrMapping/>
  </p:clrMapOvr>
  <p:extLst>
    <p:ext uri="{DCECCB84-F9BA-43D5-87BE-67443E8EF086}">
      <p15:sldGuideLst xmlns:p15="http://schemas.microsoft.com/office/powerpoint/2012/main">
        <p15:guide id="1" pos="234">
          <p15:clr>
            <a:srgbClr val="FBAE40"/>
          </p15:clr>
        </p15:guide>
        <p15:guide id="2" pos="1028">
          <p15:clr>
            <a:srgbClr val="FBAE40"/>
          </p15:clr>
        </p15:guide>
        <p15:guide id="3" pos="1164">
          <p15:clr>
            <a:srgbClr val="FBAE40"/>
          </p15:clr>
        </p15:guide>
        <p15:guide id="4" pos="1958">
          <p15:clr>
            <a:srgbClr val="FBAE40"/>
          </p15:clr>
        </p15:guide>
        <p15:guide id="5" pos="2071">
          <p15:clr>
            <a:srgbClr val="FBAE40"/>
          </p15:clr>
        </p15:guide>
        <p15:guide id="6" pos="2865">
          <p15:clr>
            <a:srgbClr val="FBAE40"/>
          </p15:clr>
        </p15:guide>
        <p15:guide id="7" pos="2978">
          <p15:clr>
            <a:srgbClr val="FBAE40"/>
          </p15:clr>
        </p15:guide>
        <p15:guide id="8" pos="3772">
          <p15:clr>
            <a:srgbClr val="FBAE40"/>
          </p15:clr>
        </p15:guide>
        <p15:guide id="9" pos="3908">
          <p15:clr>
            <a:srgbClr val="FBAE40"/>
          </p15:clr>
        </p15:guide>
        <p15:guide id="10" pos="4702">
          <p15:clr>
            <a:srgbClr val="FBAE40"/>
          </p15:clr>
        </p15:guide>
        <p15:guide id="11" pos="4815">
          <p15:clr>
            <a:srgbClr val="FBAE40"/>
          </p15:clr>
        </p15:guide>
        <p15:guide id="12" pos="5609">
          <p15:clr>
            <a:srgbClr val="FBAE40"/>
          </p15:clr>
        </p15:guide>
        <p15:guide id="13" pos="5722">
          <p15:clr>
            <a:srgbClr val="FBAE40"/>
          </p15:clr>
        </p15:guide>
        <p15:guide id="14" orient="horz" pos="232">
          <p15:clr>
            <a:srgbClr val="FBAE40"/>
          </p15:clr>
        </p15:guide>
        <p15:guide id="15" orient="horz" pos="3997">
          <p15:clr>
            <a:srgbClr val="FBAE40"/>
          </p15:clr>
        </p15:guide>
        <p15:guide id="16" pos="6516">
          <p15:clr>
            <a:srgbClr val="FBAE40"/>
          </p15:clr>
        </p15:guide>
        <p15:guide id="17" pos="6652">
          <p15:clr>
            <a:srgbClr val="FBAE40"/>
          </p15:clr>
        </p15:guide>
        <p15:guide id="18" pos="7446">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V Layout">
    <p:spTree>
      <p:nvGrpSpPr>
        <p:cNvPr id="1" name=""/>
        <p:cNvGrpSpPr/>
        <p:nvPr/>
      </p:nvGrpSpPr>
      <p:grpSpPr>
        <a:xfrm>
          <a:off x="0" y="0"/>
          <a:ext cx="0" cy="0"/>
          <a:chOff x="0" y="0"/>
          <a:chExt cx="0" cy="0"/>
        </a:xfrm>
      </p:grpSpPr>
      <p:sp>
        <p:nvSpPr>
          <p:cNvPr id="7" name="Espace réservé du texte 9">
            <a:extLst>
              <a:ext uri="{FF2B5EF4-FFF2-40B4-BE49-F238E27FC236}">
                <a16:creationId xmlns:a16="http://schemas.microsoft.com/office/drawing/2014/main" id="{2A43E5A1-2F93-47A9-8B30-B683C0ADFB0D}"/>
              </a:ext>
            </a:extLst>
          </p:cNvPr>
          <p:cNvSpPr>
            <a:spLocks noGrp="1"/>
          </p:cNvSpPr>
          <p:nvPr>
            <p:ph type="body" sz="quarter" idx="13" hasCustomPrompt="1"/>
          </p:nvPr>
        </p:nvSpPr>
        <p:spPr>
          <a:xfrm>
            <a:off x="5732860" y="1113235"/>
            <a:ext cx="3132549" cy="404636"/>
          </a:xfrm>
        </p:spPr>
        <p:txBody>
          <a:bodyPr lIns="0" tIns="0" rIns="0" bIns="0">
            <a:noAutofit/>
          </a:bodyPr>
          <a:lstStyle>
            <a:lvl1pPr marL="0" indent="0" algn="l">
              <a:buNone/>
              <a:defRPr sz="2400" b="1" cap="all" baseline="0">
                <a:solidFill>
                  <a:schemeClr val="tx1"/>
                </a:solidFill>
              </a:defRPr>
            </a:lvl1pPr>
          </a:lstStyle>
          <a:p>
            <a:pPr lvl="0"/>
            <a:r>
              <a:rPr lang="fr-FR" b="1"/>
              <a:t>TV </a:t>
            </a:r>
            <a:r>
              <a:rPr lang="fr-FR" b="1" err="1"/>
              <a:t>Layout</a:t>
            </a:r>
            <a:endParaRPr lang="fr-FR"/>
          </a:p>
        </p:txBody>
      </p:sp>
      <p:sp>
        <p:nvSpPr>
          <p:cNvPr id="12" name="Espace réservé du texte 17">
            <a:extLst>
              <a:ext uri="{FF2B5EF4-FFF2-40B4-BE49-F238E27FC236}">
                <a16:creationId xmlns:a16="http://schemas.microsoft.com/office/drawing/2014/main" id="{90BBCD7B-1787-4E85-8170-83F93CEF5F65}"/>
              </a:ext>
            </a:extLst>
          </p:cNvPr>
          <p:cNvSpPr>
            <a:spLocks noGrp="1"/>
          </p:cNvSpPr>
          <p:nvPr>
            <p:ph type="body" sz="quarter" idx="17" hasCustomPrompt="1"/>
          </p:nvPr>
        </p:nvSpPr>
        <p:spPr>
          <a:xfrm>
            <a:off x="5733286" y="2798140"/>
            <a:ext cx="3132122" cy="1060847"/>
          </a:xfrm>
        </p:spPr>
        <p:txBody>
          <a:bodyPr lIns="0" tIns="0" rIns="0" bIns="0">
            <a:noAutofit/>
          </a:bodyPr>
          <a:lstStyle>
            <a:lvl1pPr marL="0" indent="0" algn="l">
              <a:lnSpc>
                <a:spcPct val="100000"/>
              </a:lnSpc>
              <a:spcBef>
                <a:spcPts val="0"/>
              </a:spcBef>
              <a:buNone/>
              <a:defRPr sz="1050">
                <a:solidFill>
                  <a:schemeClr val="tx1"/>
                </a:solidFill>
              </a:defRPr>
            </a:lvl1pPr>
          </a:lstStyle>
          <a:p>
            <a:pPr lvl="0"/>
            <a:r>
              <a:rPr lang="fr-FR"/>
              <a:t>Lorem ipsum </a:t>
            </a:r>
            <a:r>
              <a:rPr lang="fr-FR" err="1"/>
              <a:t>dolor</a:t>
            </a:r>
            <a:r>
              <a:rPr lang="fr-FR"/>
              <a:t> </a:t>
            </a:r>
            <a:r>
              <a:rPr lang="fr-FR" err="1"/>
              <a:t>sit</a:t>
            </a:r>
            <a:r>
              <a:rPr lang="fr-FR"/>
              <a:t> </a:t>
            </a:r>
            <a:r>
              <a:rPr lang="fr-FR" err="1"/>
              <a:t>amet</a:t>
            </a:r>
            <a:r>
              <a:rPr lang="fr-FR"/>
              <a:t>, </a:t>
            </a:r>
            <a:r>
              <a:rPr lang="fr-FR" err="1"/>
              <a:t>consectetur</a:t>
            </a:r>
            <a:r>
              <a:rPr lang="fr-FR"/>
              <a:t> </a:t>
            </a:r>
            <a:r>
              <a:rPr lang="fr-FR" err="1"/>
              <a:t>adipiscing</a:t>
            </a:r>
            <a:r>
              <a:rPr lang="fr-FR"/>
              <a:t> </a:t>
            </a:r>
            <a:r>
              <a:rPr lang="fr-FR" err="1"/>
              <a:t>elit</a:t>
            </a:r>
            <a:r>
              <a:rPr lang="fr-FR"/>
              <a:t>. Sed </a:t>
            </a:r>
            <a:r>
              <a:rPr lang="fr-FR" err="1"/>
              <a:t>tortor</a:t>
            </a:r>
            <a:r>
              <a:rPr lang="fr-FR"/>
              <a:t> </a:t>
            </a:r>
            <a:r>
              <a:rPr lang="fr-FR" err="1"/>
              <a:t>velit</a:t>
            </a:r>
            <a:r>
              <a:rPr lang="fr-FR"/>
              <a:t>, </a:t>
            </a:r>
            <a:r>
              <a:rPr lang="fr-FR" err="1"/>
              <a:t>porttitor</a:t>
            </a:r>
            <a:r>
              <a:rPr lang="fr-FR"/>
              <a:t> in </a:t>
            </a:r>
            <a:r>
              <a:rPr lang="fr-FR" err="1"/>
              <a:t>neque</a:t>
            </a:r>
            <a:r>
              <a:rPr lang="fr-FR"/>
              <a:t> non, </a:t>
            </a:r>
            <a:r>
              <a:rPr lang="fr-FR" err="1"/>
              <a:t>gravida</a:t>
            </a:r>
            <a:r>
              <a:rPr lang="fr-FR"/>
              <a:t> </a:t>
            </a:r>
            <a:r>
              <a:rPr lang="fr-FR" err="1"/>
              <a:t>sodales</a:t>
            </a:r>
            <a:r>
              <a:rPr lang="fr-FR"/>
              <a:t> massa. In vitae </a:t>
            </a:r>
            <a:r>
              <a:rPr lang="fr-FR" err="1"/>
              <a:t>vulputate</a:t>
            </a:r>
            <a:r>
              <a:rPr lang="fr-FR"/>
              <a:t> </a:t>
            </a:r>
            <a:r>
              <a:rPr lang="fr-FR" err="1"/>
              <a:t>tellus</a:t>
            </a:r>
            <a:r>
              <a:rPr lang="fr-FR"/>
              <a:t>. </a:t>
            </a:r>
            <a:r>
              <a:rPr lang="fr-FR" err="1"/>
              <a:t>Nullam</a:t>
            </a:r>
            <a:r>
              <a:rPr lang="fr-FR"/>
              <a:t> eu </a:t>
            </a:r>
            <a:r>
              <a:rPr lang="fr-FR" err="1"/>
              <a:t>suscipit</a:t>
            </a:r>
            <a:r>
              <a:rPr lang="fr-FR"/>
              <a:t> </a:t>
            </a:r>
            <a:r>
              <a:rPr lang="fr-FR" err="1"/>
              <a:t>eros</a:t>
            </a:r>
            <a:r>
              <a:rPr lang="fr-FR"/>
              <a:t>. Nunc </a:t>
            </a:r>
            <a:r>
              <a:rPr lang="fr-FR" err="1"/>
              <a:t>porttitor</a:t>
            </a:r>
            <a:r>
              <a:rPr lang="fr-FR"/>
              <a:t>, </a:t>
            </a:r>
            <a:r>
              <a:rPr lang="fr-FR" err="1"/>
              <a:t>sem</a:t>
            </a:r>
            <a:r>
              <a:rPr lang="fr-FR"/>
              <a:t> </a:t>
            </a:r>
            <a:r>
              <a:rPr lang="fr-FR" err="1"/>
              <a:t>vel</a:t>
            </a:r>
            <a:r>
              <a:rPr lang="fr-FR"/>
              <a:t> </a:t>
            </a:r>
            <a:r>
              <a:rPr lang="fr-FR" err="1"/>
              <a:t>convallis</a:t>
            </a:r>
            <a:r>
              <a:rPr lang="fr-FR"/>
              <a:t> </a:t>
            </a:r>
            <a:r>
              <a:rPr lang="fr-FR" err="1"/>
              <a:t>aliquam</a:t>
            </a:r>
            <a:r>
              <a:rPr lang="fr-FR"/>
              <a:t>, </a:t>
            </a:r>
            <a:r>
              <a:rPr lang="fr-FR" err="1"/>
              <a:t>metus</a:t>
            </a:r>
            <a:r>
              <a:rPr lang="fr-FR"/>
              <a:t> </a:t>
            </a:r>
            <a:r>
              <a:rPr lang="fr-FR" err="1"/>
              <a:t>risus</a:t>
            </a:r>
            <a:r>
              <a:rPr lang="fr-FR"/>
              <a:t> </a:t>
            </a:r>
            <a:r>
              <a:rPr lang="fr-FR" err="1"/>
              <a:t>lobortis</a:t>
            </a:r>
            <a:r>
              <a:rPr lang="fr-FR"/>
              <a:t> est, </a:t>
            </a:r>
            <a:r>
              <a:rPr lang="fr-FR" err="1"/>
              <a:t>luctus</a:t>
            </a:r>
            <a:r>
              <a:rPr lang="fr-FR"/>
              <a:t> cursus </a:t>
            </a:r>
            <a:r>
              <a:rPr lang="fr-FR" err="1"/>
              <a:t>urna</a:t>
            </a:r>
            <a:r>
              <a:rPr lang="fr-FR"/>
              <a:t> </a:t>
            </a:r>
            <a:r>
              <a:rPr lang="fr-FR" err="1"/>
              <a:t>nulla</a:t>
            </a:r>
            <a:r>
              <a:rPr lang="fr-FR"/>
              <a:t> et </a:t>
            </a:r>
            <a:r>
              <a:rPr lang="fr-FR" err="1"/>
              <a:t>dui</a:t>
            </a:r>
            <a:r>
              <a:rPr lang="fr-FR"/>
              <a:t>.</a:t>
            </a:r>
          </a:p>
        </p:txBody>
      </p:sp>
      <p:sp>
        <p:nvSpPr>
          <p:cNvPr id="13" name="Espace réservé du texte 10">
            <a:extLst>
              <a:ext uri="{FF2B5EF4-FFF2-40B4-BE49-F238E27FC236}">
                <a16:creationId xmlns:a16="http://schemas.microsoft.com/office/drawing/2014/main" id="{611B22C4-8E69-462F-A968-42718DBE4F41}"/>
              </a:ext>
            </a:extLst>
          </p:cNvPr>
          <p:cNvSpPr>
            <a:spLocks noGrp="1"/>
          </p:cNvSpPr>
          <p:nvPr>
            <p:ph type="body" sz="quarter" idx="22" hasCustomPrompt="1"/>
          </p:nvPr>
        </p:nvSpPr>
        <p:spPr>
          <a:xfrm>
            <a:off x="5732874" y="2002631"/>
            <a:ext cx="3132974" cy="707912"/>
          </a:xfrm>
        </p:spPr>
        <p:txBody>
          <a:bodyPr lIns="0" tIns="0" rIns="0" bIns="0">
            <a:noAutofit/>
          </a:bodyPr>
          <a:lstStyle>
            <a:lvl1pPr marL="0" indent="0">
              <a:buNone/>
              <a:defRPr sz="1200" b="1" cap="all" baseline="0"/>
            </a:lvl1pPr>
          </a:lstStyle>
          <a:p>
            <a:pPr lvl="0"/>
            <a:r>
              <a:rPr lang="en-US"/>
              <a:t>Ubisoft is a leading creator, publisher and distributor of interactive entertainment and services.</a:t>
            </a:r>
          </a:p>
        </p:txBody>
      </p:sp>
      <p:pic>
        <p:nvPicPr>
          <p:cNvPr id="8" name="Picture 2">
            <a:extLst>
              <a:ext uri="{FF2B5EF4-FFF2-40B4-BE49-F238E27FC236}">
                <a16:creationId xmlns:a16="http://schemas.microsoft.com/office/drawing/2014/main" id="{D322DE14-3B1E-401D-BA4B-5883BACBA9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8248" y="739416"/>
            <a:ext cx="5812770" cy="3664669"/>
          </a:xfrm>
          <a:prstGeom prst="rect">
            <a:avLst/>
          </a:prstGeom>
          <a:effectLst/>
        </p:spPr>
      </p:pic>
      <p:sp>
        <p:nvSpPr>
          <p:cNvPr id="3" name="Espace réservé pour une image  2">
            <a:extLst>
              <a:ext uri="{FF2B5EF4-FFF2-40B4-BE49-F238E27FC236}">
                <a16:creationId xmlns:a16="http://schemas.microsoft.com/office/drawing/2014/main" id="{80007147-C50A-4169-A2EB-6D7FFD5EE453}"/>
              </a:ext>
            </a:extLst>
          </p:cNvPr>
          <p:cNvSpPr>
            <a:spLocks noGrp="1"/>
          </p:cNvSpPr>
          <p:nvPr>
            <p:ph type="pic" sz="quarter" idx="23"/>
          </p:nvPr>
        </p:nvSpPr>
        <p:spPr>
          <a:xfrm>
            <a:off x="-594728" y="836294"/>
            <a:ext cx="5694300" cy="3210300"/>
          </a:xfrm>
        </p:spPr>
        <p:txBody>
          <a:bodyPr/>
          <a:lstStyle/>
          <a:p>
            <a:endParaRPr lang="fr-FR"/>
          </a:p>
        </p:txBody>
      </p:sp>
    </p:spTree>
    <p:extLst>
      <p:ext uri="{BB962C8B-B14F-4D97-AF65-F5344CB8AC3E}">
        <p14:creationId xmlns:p14="http://schemas.microsoft.com/office/powerpoint/2010/main" val="3691777618"/>
      </p:ext>
    </p:extLst>
  </p:cSld>
  <p:clrMapOvr>
    <a:masterClrMapping/>
  </p:clrMapOvr>
  <p:extLst>
    <p:ext uri="{DCECCB84-F9BA-43D5-87BE-67443E8EF086}">
      <p15:sldGuideLst xmlns:p15="http://schemas.microsoft.com/office/powerpoint/2012/main">
        <p15:guide id="1" pos="234">
          <p15:clr>
            <a:srgbClr val="FBAE40"/>
          </p15:clr>
        </p15:guide>
        <p15:guide id="2" pos="1028">
          <p15:clr>
            <a:srgbClr val="FBAE40"/>
          </p15:clr>
        </p15:guide>
        <p15:guide id="3" pos="1164">
          <p15:clr>
            <a:srgbClr val="FBAE40"/>
          </p15:clr>
        </p15:guide>
        <p15:guide id="4" pos="1958">
          <p15:clr>
            <a:srgbClr val="FBAE40"/>
          </p15:clr>
        </p15:guide>
        <p15:guide id="5" pos="2071">
          <p15:clr>
            <a:srgbClr val="FBAE40"/>
          </p15:clr>
        </p15:guide>
        <p15:guide id="6" pos="2865">
          <p15:clr>
            <a:srgbClr val="FBAE40"/>
          </p15:clr>
        </p15:guide>
        <p15:guide id="7" pos="2978">
          <p15:clr>
            <a:srgbClr val="FBAE40"/>
          </p15:clr>
        </p15:guide>
        <p15:guide id="8" pos="3772">
          <p15:clr>
            <a:srgbClr val="FBAE40"/>
          </p15:clr>
        </p15:guide>
        <p15:guide id="9" pos="3908">
          <p15:clr>
            <a:srgbClr val="FBAE40"/>
          </p15:clr>
        </p15:guide>
        <p15:guide id="10" pos="4702">
          <p15:clr>
            <a:srgbClr val="FBAE40"/>
          </p15:clr>
        </p15:guide>
        <p15:guide id="11" pos="4815">
          <p15:clr>
            <a:srgbClr val="FBAE40"/>
          </p15:clr>
        </p15:guide>
        <p15:guide id="12" pos="5609">
          <p15:clr>
            <a:srgbClr val="FBAE40"/>
          </p15:clr>
        </p15:guide>
        <p15:guide id="13" pos="5722">
          <p15:clr>
            <a:srgbClr val="FBAE40"/>
          </p15:clr>
        </p15:guide>
        <p15:guide id="14" orient="horz" pos="232">
          <p15:clr>
            <a:srgbClr val="FBAE40"/>
          </p15:clr>
        </p15:guide>
        <p15:guide id="15" orient="horz" pos="3997">
          <p15:clr>
            <a:srgbClr val="FBAE40"/>
          </p15:clr>
        </p15:guide>
        <p15:guide id="16" pos="6516">
          <p15:clr>
            <a:srgbClr val="FBAE40"/>
          </p15:clr>
        </p15:guide>
        <p15:guide id="17" pos="6652">
          <p15:clr>
            <a:srgbClr val="FBAE40"/>
          </p15:clr>
        </p15:guide>
        <p15:guide id="18" pos="7446">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Graphs">
    <p:bg>
      <p:bgRef idx="1001">
        <a:schemeClr val="bg1"/>
      </p:bgRef>
    </p:bg>
    <p:spTree>
      <p:nvGrpSpPr>
        <p:cNvPr id="1" name=""/>
        <p:cNvGrpSpPr/>
        <p:nvPr/>
      </p:nvGrpSpPr>
      <p:grpSpPr>
        <a:xfrm>
          <a:off x="0" y="0"/>
          <a:ext cx="0" cy="0"/>
          <a:chOff x="0" y="0"/>
          <a:chExt cx="0" cy="0"/>
        </a:xfrm>
      </p:grpSpPr>
      <p:sp>
        <p:nvSpPr>
          <p:cNvPr id="10" name="Espace réservé du texte 9">
            <a:extLst>
              <a:ext uri="{FF2B5EF4-FFF2-40B4-BE49-F238E27FC236}">
                <a16:creationId xmlns:a16="http://schemas.microsoft.com/office/drawing/2014/main" id="{64DC86AE-3F54-4415-850B-7A7529E19430}"/>
              </a:ext>
            </a:extLst>
          </p:cNvPr>
          <p:cNvSpPr>
            <a:spLocks noGrp="1"/>
          </p:cNvSpPr>
          <p:nvPr>
            <p:ph type="body" sz="quarter" idx="13" hasCustomPrompt="1"/>
          </p:nvPr>
        </p:nvSpPr>
        <p:spPr>
          <a:xfrm>
            <a:off x="1385888" y="276226"/>
            <a:ext cx="6372225" cy="404636"/>
          </a:xfrm>
        </p:spPr>
        <p:txBody>
          <a:bodyPr>
            <a:noAutofit/>
          </a:bodyPr>
          <a:lstStyle>
            <a:lvl1pPr marL="0" indent="0" algn="ctr">
              <a:spcBef>
                <a:spcPts val="0"/>
              </a:spcBef>
              <a:buNone/>
              <a:defRPr sz="2400" b="1" cap="all" baseline="0">
                <a:solidFill>
                  <a:schemeClr val="tx1"/>
                </a:solidFill>
              </a:defRPr>
            </a:lvl1pPr>
          </a:lstStyle>
          <a:p>
            <a:pPr lvl="0"/>
            <a:r>
              <a:rPr lang="fr-FR" b="1"/>
              <a:t>Slide </a:t>
            </a:r>
            <a:r>
              <a:rPr lang="fr-FR" b="1" err="1"/>
              <a:t>title</a:t>
            </a:r>
            <a:endParaRPr lang="fr-FR"/>
          </a:p>
        </p:txBody>
      </p:sp>
      <p:sp>
        <p:nvSpPr>
          <p:cNvPr id="6" name="Espace réservé du texte 5">
            <a:extLst>
              <a:ext uri="{FF2B5EF4-FFF2-40B4-BE49-F238E27FC236}">
                <a16:creationId xmlns:a16="http://schemas.microsoft.com/office/drawing/2014/main" id="{6D1AA9A5-28DB-4C37-84E0-6D21C27A0666}"/>
              </a:ext>
            </a:extLst>
          </p:cNvPr>
          <p:cNvSpPr>
            <a:spLocks noGrp="1"/>
          </p:cNvSpPr>
          <p:nvPr>
            <p:ph type="body" sz="quarter" idx="20" hasCustomPrompt="1"/>
          </p:nvPr>
        </p:nvSpPr>
        <p:spPr>
          <a:xfrm>
            <a:off x="1385888" y="1358674"/>
            <a:ext cx="6372225" cy="241527"/>
          </a:xfrm>
        </p:spPr>
        <p:txBody>
          <a:bodyPr>
            <a:noAutofit/>
          </a:bodyPr>
          <a:lstStyle>
            <a:lvl1pPr marL="0" indent="0" algn="ctr">
              <a:spcBef>
                <a:spcPts val="0"/>
              </a:spcBef>
              <a:buNone/>
              <a:defRPr sz="1350" cap="all" baseline="0"/>
            </a:lvl1pPr>
          </a:lstStyle>
          <a:p>
            <a:pPr lvl="0"/>
            <a:r>
              <a:rPr lang="fr-FR" cap="all" baseline="0"/>
              <a:t>Graph </a:t>
            </a:r>
            <a:r>
              <a:rPr lang="fr-FR" cap="all" baseline="0" err="1"/>
              <a:t>Title</a:t>
            </a:r>
            <a:endParaRPr lang="fr-FR"/>
          </a:p>
        </p:txBody>
      </p:sp>
      <p:sp>
        <p:nvSpPr>
          <p:cNvPr id="3" name="Espace réservé du graphique 2">
            <a:extLst>
              <a:ext uri="{FF2B5EF4-FFF2-40B4-BE49-F238E27FC236}">
                <a16:creationId xmlns:a16="http://schemas.microsoft.com/office/drawing/2014/main" id="{DBBEA75A-6E40-4202-BEBD-162486A87507}"/>
              </a:ext>
            </a:extLst>
          </p:cNvPr>
          <p:cNvSpPr>
            <a:spLocks noGrp="1"/>
          </p:cNvSpPr>
          <p:nvPr>
            <p:ph type="chart" sz="quarter" idx="21"/>
          </p:nvPr>
        </p:nvSpPr>
        <p:spPr>
          <a:xfrm>
            <a:off x="1223963" y="1784748"/>
            <a:ext cx="6696075" cy="2974181"/>
          </a:xfrm>
        </p:spPr>
        <p:txBody>
          <a:bodyPr/>
          <a:lstStyle/>
          <a:p>
            <a:endParaRPr lang="fr-FR"/>
          </a:p>
        </p:txBody>
      </p:sp>
    </p:spTree>
    <p:extLst>
      <p:ext uri="{BB962C8B-B14F-4D97-AF65-F5344CB8AC3E}">
        <p14:creationId xmlns:p14="http://schemas.microsoft.com/office/powerpoint/2010/main" val="310508852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3997">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guide id="20" orient="horz" pos="572">
          <p15:clr>
            <a:srgbClr val="FBAE40"/>
          </p15:clr>
        </p15:guide>
        <p15:guide id="21" orient="horz" pos="935">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ntence slide">
    <p:spTree>
      <p:nvGrpSpPr>
        <p:cNvPr id="1" name=""/>
        <p:cNvGrpSpPr/>
        <p:nvPr/>
      </p:nvGrpSpPr>
      <p:grpSpPr>
        <a:xfrm>
          <a:off x="0" y="0"/>
          <a:ext cx="0" cy="0"/>
          <a:chOff x="0" y="0"/>
          <a:chExt cx="0" cy="0"/>
        </a:xfrm>
      </p:grpSpPr>
      <p:sp>
        <p:nvSpPr>
          <p:cNvPr id="8" name="Text Placeholder 16">
            <a:extLst>
              <a:ext uri="{FF2B5EF4-FFF2-40B4-BE49-F238E27FC236}">
                <a16:creationId xmlns:a16="http://schemas.microsoft.com/office/drawing/2014/main" id="{11B0FF2B-E9A3-4F97-A893-AF44ADB12428}"/>
              </a:ext>
            </a:extLst>
          </p:cNvPr>
          <p:cNvSpPr>
            <a:spLocks noGrp="1"/>
          </p:cNvSpPr>
          <p:nvPr>
            <p:ph type="body" sz="quarter" idx="13" hasCustomPrompt="1"/>
          </p:nvPr>
        </p:nvSpPr>
        <p:spPr>
          <a:xfrm>
            <a:off x="1" y="1839993"/>
            <a:ext cx="9144000" cy="994172"/>
          </a:xfrm>
          <a:prstGeom prst="rect">
            <a:avLst/>
          </a:prstGeom>
        </p:spPr>
        <p:txBody>
          <a:bodyPr anchor="ctr" anchorCtr="0">
            <a:noAutofit/>
          </a:bodyPr>
          <a:lstStyle>
            <a:lvl1pPr marL="0" indent="0" algn="ctr" defTabSz="685800" rtl="0" eaLnBrk="1" latinLnBrk="0" hangingPunct="1">
              <a:lnSpc>
                <a:spcPct val="90000"/>
              </a:lnSpc>
              <a:spcBef>
                <a:spcPts val="750"/>
              </a:spcBef>
              <a:buFont typeface="Arial" panose="020B0604020202020204" pitchFamily="34" charset="0"/>
              <a:buNone/>
              <a:defRPr lang="en-US" sz="3600" b="1" kern="1200" dirty="0">
                <a:gradFill>
                  <a:gsLst>
                    <a:gs pos="0">
                      <a:schemeClr val="accent1"/>
                    </a:gs>
                    <a:gs pos="76130">
                      <a:schemeClr val="accent3"/>
                    </a:gs>
                    <a:gs pos="30000">
                      <a:schemeClr val="accent2"/>
                    </a:gs>
                    <a:gs pos="100000">
                      <a:schemeClr val="accent4"/>
                    </a:gs>
                  </a:gsLst>
                  <a:lin ang="0" scaled="0"/>
                </a:gradFill>
                <a:latin typeface="Ubisoft Sans" panose="02000504030000020004" pitchFamily="50" charset="0"/>
                <a:ea typeface="+mn-ea"/>
                <a:cs typeface="+mn-cs"/>
              </a:defRPr>
            </a:lvl1pPr>
          </a:lstStyle>
          <a:p>
            <a:pPr lvl="0"/>
            <a:r>
              <a:rPr lang="en-US"/>
              <a:t>ONE IDEA, ONE SENTENCE</a:t>
            </a:r>
          </a:p>
        </p:txBody>
      </p:sp>
      <p:sp>
        <p:nvSpPr>
          <p:cNvPr id="9" name="Text Placeholder 16">
            <a:extLst>
              <a:ext uri="{FF2B5EF4-FFF2-40B4-BE49-F238E27FC236}">
                <a16:creationId xmlns:a16="http://schemas.microsoft.com/office/drawing/2014/main" id="{41205494-3E25-4FAC-B600-9EFDC169705E}"/>
              </a:ext>
            </a:extLst>
          </p:cNvPr>
          <p:cNvSpPr>
            <a:spLocks noGrp="1"/>
          </p:cNvSpPr>
          <p:nvPr>
            <p:ph type="body" sz="quarter" idx="14" hasCustomPrompt="1"/>
          </p:nvPr>
        </p:nvSpPr>
        <p:spPr>
          <a:xfrm>
            <a:off x="-2" y="2850954"/>
            <a:ext cx="9144000" cy="341632"/>
          </a:xfrm>
          <a:prstGeom prst="rect">
            <a:avLst/>
          </a:prstGeom>
        </p:spPr>
        <p:txBody>
          <a:bodyPr anchor="t" anchorCtr="0">
            <a:spAutoFit/>
          </a:bodyPr>
          <a:lstStyle>
            <a:lvl1pPr marL="0" indent="0" algn="ctr" defTabSz="685800" rtl="0" eaLnBrk="1" latinLnBrk="0" hangingPunct="1">
              <a:lnSpc>
                <a:spcPct val="90000"/>
              </a:lnSpc>
              <a:spcBef>
                <a:spcPts val="750"/>
              </a:spcBef>
              <a:buFont typeface="Arial" panose="020B0604020202020204" pitchFamily="34" charset="0"/>
              <a:buNone/>
              <a:defRPr lang="en-US" sz="1800" b="0" kern="1200" dirty="0">
                <a:solidFill>
                  <a:schemeClr val="bg1"/>
                </a:solidFill>
                <a:latin typeface="Ubisoft Sans" panose="02000504030000020004" pitchFamily="50" charset="0"/>
                <a:ea typeface="+mn-ea"/>
                <a:cs typeface="+mn-cs"/>
              </a:defRPr>
            </a:lvl1pPr>
          </a:lstStyle>
          <a:p>
            <a:pPr lvl="0"/>
            <a:r>
              <a:rPr lang="en-US"/>
              <a:t>IN ONE GRADIENT &amp; WHITE, IT IS OK</a:t>
            </a:r>
          </a:p>
        </p:txBody>
      </p:sp>
    </p:spTree>
    <p:extLst>
      <p:ext uri="{BB962C8B-B14F-4D97-AF65-F5344CB8AC3E}">
        <p14:creationId xmlns:p14="http://schemas.microsoft.com/office/powerpoint/2010/main" val="13232889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asic text slide">
    <p:spTree>
      <p:nvGrpSpPr>
        <p:cNvPr id="1" name=""/>
        <p:cNvGrpSpPr/>
        <p:nvPr/>
      </p:nvGrpSpPr>
      <p:grpSpPr>
        <a:xfrm>
          <a:off x="0" y="0"/>
          <a:ext cx="0" cy="0"/>
          <a:chOff x="0" y="0"/>
          <a:chExt cx="0" cy="0"/>
        </a:xfrm>
      </p:grpSpPr>
      <p:sp>
        <p:nvSpPr>
          <p:cNvPr id="7" name="Text Placeholder 16">
            <a:extLst>
              <a:ext uri="{FF2B5EF4-FFF2-40B4-BE49-F238E27FC236}">
                <a16:creationId xmlns:a16="http://schemas.microsoft.com/office/drawing/2014/main" id="{796B5A39-6F29-4E99-9D8B-150A23AD469D}"/>
              </a:ext>
            </a:extLst>
          </p:cNvPr>
          <p:cNvSpPr>
            <a:spLocks noGrp="1"/>
          </p:cNvSpPr>
          <p:nvPr>
            <p:ph type="body" sz="quarter" idx="15" hasCustomPrompt="1"/>
          </p:nvPr>
        </p:nvSpPr>
        <p:spPr>
          <a:xfrm>
            <a:off x="537072" y="945000"/>
            <a:ext cx="8066928" cy="332399"/>
          </a:xfrm>
          <a:prstGeom prst="rect">
            <a:avLst/>
          </a:prstGeom>
        </p:spPr>
        <p:txBody>
          <a:bodyPr lIns="0" tIns="0" rIns="0" bIns="0" anchor="t" anchorCtr="0">
            <a:spAutoFit/>
          </a:bodyPr>
          <a:lstStyle>
            <a:lvl1pPr marL="0" indent="0" algn="ctr" defTabSz="685800" rtl="0" eaLnBrk="1" latinLnBrk="0" hangingPunct="1">
              <a:lnSpc>
                <a:spcPct val="90000"/>
              </a:lnSpc>
              <a:spcBef>
                <a:spcPts val="750"/>
              </a:spcBef>
              <a:buFont typeface="Arial" panose="020B0604020202020204" pitchFamily="34" charset="0"/>
              <a:buNone/>
              <a:defRPr lang="en-US" sz="2400" b="1" kern="1200" dirty="0">
                <a:solidFill>
                  <a:schemeClr val="bg1"/>
                </a:solidFill>
                <a:latin typeface="Ubisoft Sans" panose="02000504030000020004" pitchFamily="50" charset="0"/>
                <a:ea typeface="+mn-ea"/>
                <a:cs typeface="+mn-cs"/>
              </a:defRPr>
            </a:lvl1pPr>
          </a:lstStyle>
          <a:p>
            <a:r>
              <a:rPr lang="es-ES"/>
              <a:t>Basic text slide</a:t>
            </a:r>
            <a:endParaRPr lang="en-US"/>
          </a:p>
        </p:txBody>
      </p:sp>
      <p:sp>
        <p:nvSpPr>
          <p:cNvPr id="13" name="Text Placeholder 10">
            <a:extLst>
              <a:ext uri="{FF2B5EF4-FFF2-40B4-BE49-F238E27FC236}">
                <a16:creationId xmlns:a16="http://schemas.microsoft.com/office/drawing/2014/main" id="{0D3DE2F4-25C2-4DEC-8C0E-AC85492AA11D}"/>
              </a:ext>
            </a:extLst>
          </p:cNvPr>
          <p:cNvSpPr>
            <a:spLocks noGrp="1"/>
          </p:cNvSpPr>
          <p:nvPr>
            <p:ph type="body" sz="quarter" idx="16" hasCustomPrompt="1"/>
          </p:nvPr>
        </p:nvSpPr>
        <p:spPr>
          <a:xfrm>
            <a:off x="536528" y="1952398"/>
            <a:ext cx="8066928" cy="2381101"/>
          </a:xfrm>
          <a:prstGeom prst="rect">
            <a:avLst/>
          </a:prstGeom>
        </p:spPr>
        <p:txBody>
          <a:bodyPr/>
          <a:lstStyle>
            <a:lvl1pPr marL="214313" indent="-214313">
              <a:buFont typeface="Arial" panose="020B0604020202020204" pitchFamily="34" charset="0"/>
              <a:buChar char="•"/>
              <a:defRPr sz="1350">
                <a:solidFill>
                  <a:schemeClr val="bg1">
                    <a:lumMod val="75000"/>
                  </a:schemeClr>
                </a:solidFill>
              </a:defRPr>
            </a:lvl1pPr>
            <a:lvl2pPr>
              <a:defRPr sz="1350">
                <a:solidFill>
                  <a:schemeClr val="bg1">
                    <a:lumMod val="75000"/>
                  </a:schemeClr>
                </a:solidFill>
              </a:defRPr>
            </a:lvl2pPr>
            <a:lvl3pPr>
              <a:defRPr sz="1350">
                <a:solidFill>
                  <a:schemeClr val="bg1">
                    <a:lumMod val="75000"/>
                  </a:schemeClr>
                </a:solidFill>
              </a:defRPr>
            </a:lvl3pPr>
            <a:lvl4pPr>
              <a:defRPr sz="1350">
                <a:solidFill>
                  <a:schemeClr val="bg1">
                    <a:lumMod val="75000"/>
                  </a:schemeClr>
                </a:solidFill>
              </a:defRPr>
            </a:lvl4pPr>
            <a:lvl5pPr>
              <a:defRPr sz="1350">
                <a:solidFill>
                  <a:schemeClr val="bg1">
                    <a:lumMod val="75000"/>
                  </a:schemeClr>
                </a:solidFill>
              </a:defRPr>
            </a:lvl5pPr>
          </a:lstStyle>
          <a:p>
            <a:pPr lvl="0"/>
            <a:r>
              <a:rPr lang="en-US"/>
              <a:t>Lorem ipsum dolor sit amet, consectetur adipiscing elit. Integer dolor tellus, fringilla et enim eu, maximus iaculis mauris. Donec facilisis sem eu lorem varius condimentum. </a:t>
            </a:r>
          </a:p>
          <a:p>
            <a:pPr lvl="0"/>
            <a:r>
              <a:rPr lang="en-US"/>
              <a:t>Nullam convallis posuere risus mattis rhoncus. Pellentesque eu velit urna. Nunc vulputate molestie eros, ac ultrices arcu mollis non. Pellentesque habitant morbi tristique senectus et netus et malesuada fames ac turpis egestas. Vestibulum sodales in ante eget vulputate. Morbi consequat nec quam in vestibulum. Ut nec mollis nisi.</a:t>
            </a:r>
          </a:p>
          <a:p>
            <a:pPr lvl="0"/>
            <a:r>
              <a:rPr lang="en-US"/>
              <a:t>Morbi id aliquam mauris, vitae vestibulum nibh. Praesent mollis egestas libero et blandit. Donec a libero tellus. Suspendisse neque libero, eleifend id sagittis sit amet, accumsan sit amet ante. Vestibulum et ultrices sem. </a:t>
            </a:r>
          </a:p>
          <a:p>
            <a:pPr lvl="0"/>
            <a:r>
              <a:rPr lang="en-US"/>
              <a:t>Lorem ipsum dolor sit amet, consectetur adipiscing elit. Etiam fringilla nunc magna, quis malesuada orci tempus sed. Vestibulum quis consequat tortor. Nullam sit amet nulla ac sem porta porttitor.</a:t>
            </a:r>
          </a:p>
        </p:txBody>
      </p:sp>
    </p:spTree>
    <p:extLst>
      <p:ext uri="{BB962C8B-B14F-4D97-AF65-F5344CB8AC3E}">
        <p14:creationId xmlns:p14="http://schemas.microsoft.com/office/powerpoint/2010/main" val="31141228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asic image slide righ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3468ADA0-421E-40DD-B2B5-43F7222E1B1E}"/>
              </a:ext>
            </a:extLst>
          </p:cNvPr>
          <p:cNvSpPr>
            <a:spLocks noGrp="1"/>
          </p:cNvSpPr>
          <p:nvPr>
            <p:ph type="pic" sz="quarter" idx="29" hasCustomPrompt="1"/>
          </p:nvPr>
        </p:nvSpPr>
        <p:spPr>
          <a:xfrm>
            <a:off x="4854144" y="-1809"/>
            <a:ext cx="4289856" cy="5145309"/>
          </a:xfrm>
          <a:custGeom>
            <a:avLst/>
            <a:gdLst>
              <a:gd name="connsiteX0" fmla="*/ 635651 w 5719808"/>
              <a:gd name="connsiteY0" fmla="*/ 0 h 6860412"/>
              <a:gd name="connsiteX1" fmla="*/ 1398889 w 5719808"/>
              <a:gd name="connsiteY1" fmla="*/ 0 h 6860412"/>
              <a:gd name="connsiteX2" fmla="*/ 1400700 w 5719808"/>
              <a:gd name="connsiteY2" fmla="*/ 2413 h 6860412"/>
              <a:gd name="connsiteX3" fmla="*/ 5719808 w 5719808"/>
              <a:gd name="connsiteY3" fmla="*/ 2413 h 6860412"/>
              <a:gd name="connsiteX4" fmla="*/ 5719808 w 5719808"/>
              <a:gd name="connsiteY4" fmla="*/ 6860412 h 6860412"/>
              <a:gd name="connsiteX5" fmla="*/ 633840 w 5719808"/>
              <a:gd name="connsiteY5" fmla="*/ 6860412 h 6860412"/>
              <a:gd name="connsiteX6" fmla="*/ 621303 w 5719808"/>
              <a:gd name="connsiteY6" fmla="*/ 6843708 h 6860412"/>
              <a:gd name="connsiteX7" fmla="*/ 0 w 5719808"/>
              <a:gd name="connsiteY7" fmla="*/ 3431413 h 6860412"/>
              <a:gd name="connsiteX8" fmla="*/ 621303 w 5719808"/>
              <a:gd name="connsiteY8" fmla="*/ 19118 h 6860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9808" h="6860412">
                <a:moveTo>
                  <a:pt x="635651" y="0"/>
                </a:moveTo>
                <a:lnTo>
                  <a:pt x="1398889" y="0"/>
                </a:lnTo>
                <a:lnTo>
                  <a:pt x="1400700" y="2413"/>
                </a:lnTo>
                <a:lnTo>
                  <a:pt x="5719808" y="2413"/>
                </a:lnTo>
                <a:lnTo>
                  <a:pt x="5719808" y="6860412"/>
                </a:lnTo>
                <a:lnTo>
                  <a:pt x="633840" y="6860412"/>
                </a:lnTo>
                <a:lnTo>
                  <a:pt x="621303" y="6843708"/>
                </a:lnTo>
                <a:cubicBezTo>
                  <a:pt x="256189" y="6281513"/>
                  <a:pt x="0" y="4965379"/>
                  <a:pt x="0" y="3431413"/>
                </a:cubicBezTo>
                <a:cubicBezTo>
                  <a:pt x="0" y="1897448"/>
                  <a:pt x="256189" y="581313"/>
                  <a:pt x="621303" y="19118"/>
                </a:cubicBezTo>
                <a:close/>
              </a:path>
            </a:pathLst>
          </a:custGeom>
          <a:solidFill>
            <a:schemeClr val="bg1">
              <a:alpha val="10000"/>
            </a:schemeClr>
          </a:solidFill>
        </p:spPr>
        <p:txBody>
          <a:bodyPr wrap="square" tIns="1116000" anchor="ctr" anchorCtr="0">
            <a:noAutofit/>
          </a:bodyPr>
          <a:lstStyle>
            <a:lvl1pPr marL="0" indent="0" algn="ctr">
              <a:buNone/>
              <a:defRPr sz="1050">
                <a:solidFill>
                  <a:schemeClr val="bg1"/>
                </a:solidFill>
                <a:latin typeface="Ubisoft Sans" panose="02000504030000020004" pitchFamily="2" charset="-78"/>
                <a:cs typeface="Ubisoft Sans" panose="02000504030000020004" pitchFamily="2" charset="-78"/>
              </a:defRPr>
            </a:lvl1pPr>
          </a:lstStyle>
          <a:p>
            <a:r>
              <a:rPr lang="es-ES"/>
              <a:t>Insert image</a:t>
            </a:r>
          </a:p>
          <a:p>
            <a:endParaRPr lang="en-US"/>
          </a:p>
        </p:txBody>
      </p:sp>
      <p:sp>
        <p:nvSpPr>
          <p:cNvPr id="7" name="Text Placeholder 16">
            <a:extLst>
              <a:ext uri="{FF2B5EF4-FFF2-40B4-BE49-F238E27FC236}">
                <a16:creationId xmlns:a16="http://schemas.microsoft.com/office/drawing/2014/main" id="{796B5A39-6F29-4E99-9D8B-150A23AD469D}"/>
              </a:ext>
            </a:extLst>
          </p:cNvPr>
          <p:cNvSpPr>
            <a:spLocks noGrp="1"/>
          </p:cNvSpPr>
          <p:nvPr>
            <p:ph type="body" sz="quarter" idx="15" hasCustomPrompt="1"/>
          </p:nvPr>
        </p:nvSpPr>
        <p:spPr>
          <a:xfrm>
            <a:off x="537072" y="952569"/>
            <a:ext cx="3780000" cy="332399"/>
          </a:xfrm>
          <a:prstGeom prst="rect">
            <a:avLst/>
          </a:prstGeom>
        </p:spPr>
        <p:txBody>
          <a:bodyPr lIns="0" tIns="0" rIns="0" bIns="0" anchor="t" anchorCtr="0">
            <a:spAutoFit/>
          </a:bodyPr>
          <a:lstStyle>
            <a:lvl1pPr marL="0" indent="0" algn="l" defTabSz="685800" rtl="0" eaLnBrk="1" latinLnBrk="0" hangingPunct="1">
              <a:lnSpc>
                <a:spcPct val="90000"/>
              </a:lnSpc>
              <a:spcBef>
                <a:spcPts val="750"/>
              </a:spcBef>
              <a:buFont typeface="Arial" panose="020B0604020202020204" pitchFamily="34" charset="0"/>
              <a:buNone/>
              <a:defRPr lang="en-US" sz="2400" b="1" kern="1200" dirty="0">
                <a:solidFill>
                  <a:schemeClr val="bg1"/>
                </a:solidFill>
                <a:latin typeface="Ubisoft Sans" panose="02000504030000020004" pitchFamily="50" charset="0"/>
                <a:ea typeface="+mn-ea"/>
                <a:cs typeface="+mn-cs"/>
              </a:defRPr>
            </a:lvl1pPr>
          </a:lstStyle>
          <a:p>
            <a:r>
              <a:rPr lang="es-ES"/>
              <a:t>Basic image slide</a:t>
            </a:r>
            <a:endParaRPr lang="en-US"/>
          </a:p>
        </p:txBody>
      </p:sp>
      <p:sp>
        <p:nvSpPr>
          <p:cNvPr id="6" name="Text Placeholder 7">
            <a:extLst>
              <a:ext uri="{FF2B5EF4-FFF2-40B4-BE49-F238E27FC236}">
                <a16:creationId xmlns:a16="http://schemas.microsoft.com/office/drawing/2014/main" id="{81C51C18-DE3F-434D-988A-AA785949D671}"/>
              </a:ext>
            </a:extLst>
          </p:cNvPr>
          <p:cNvSpPr>
            <a:spLocks noGrp="1"/>
          </p:cNvSpPr>
          <p:nvPr>
            <p:ph type="body" sz="quarter" idx="12" hasCustomPrompt="1"/>
          </p:nvPr>
        </p:nvSpPr>
        <p:spPr>
          <a:xfrm>
            <a:off x="537072" y="1952398"/>
            <a:ext cx="3780000" cy="2381102"/>
          </a:xfrm>
          <a:prstGeom prst="rect">
            <a:avLst/>
          </a:prstGeom>
        </p:spPr>
        <p:txBody>
          <a:bodyPr anchor="t" anchorCtr="0"/>
          <a:lstStyle>
            <a:lvl1pPr marL="214313" indent="-214313">
              <a:spcBef>
                <a:spcPts val="0"/>
              </a:spcBef>
              <a:spcAft>
                <a:spcPts val="900"/>
              </a:spcAft>
              <a:buFont typeface="Arial" panose="020B0604020202020204" pitchFamily="34" charset="0"/>
              <a:buChar char="•"/>
              <a:defRPr lang="en-US" sz="1350" b="0" i="0" kern="1200" dirty="0">
                <a:solidFill>
                  <a:schemeClr val="bg1">
                    <a:lumMod val="75000"/>
                  </a:schemeClr>
                </a:solidFill>
                <a:effectLst/>
                <a:latin typeface="Ubisoft Sans" panose="02000504030000020004" pitchFamily="2" charset="-78"/>
                <a:ea typeface="+mn-ea"/>
                <a:cs typeface="Ubisoft Sans" panose="02000504030000020004" pitchFamily="2" charset="-78"/>
              </a:defRPr>
            </a:lvl1pPr>
          </a:lstStyle>
          <a:p>
            <a:r>
              <a:rPr lang="en-US">
                <a:solidFill>
                  <a:schemeClr val="bg1">
                    <a:lumMod val="75000"/>
                  </a:schemeClr>
                </a:solidFill>
              </a:rPr>
              <a:t>Lorem ipsum dolor sit amet consectetur adipiscing elit, blandit vivamus vulputate accumsan mus lacinia.</a:t>
            </a:r>
          </a:p>
          <a:p>
            <a:r>
              <a:rPr lang="en-US">
                <a:solidFill>
                  <a:schemeClr val="bg1">
                    <a:lumMod val="75000"/>
                  </a:schemeClr>
                </a:solidFill>
              </a:rPr>
              <a:t>Iaculis porttitor leo arcu eros urna sollicitudin, montes ridiculus facilisis ut augue. </a:t>
            </a:r>
          </a:p>
          <a:p>
            <a:r>
              <a:rPr lang="en-US">
                <a:solidFill>
                  <a:schemeClr val="bg1">
                    <a:lumMod val="75000"/>
                  </a:schemeClr>
                </a:solidFill>
              </a:rPr>
              <a:t>Commodo scelerisque leo venenatis enim ullamcorper, libero luctus nec iaculis cursus nullam, curabitur sodales imperdiet ultrices. </a:t>
            </a:r>
          </a:p>
          <a:p>
            <a:r>
              <a:rPr lang="en-US">
                <a:solidFill>
                  <a:schemeClr val="bg1">
                    <a:lumMod val="75000"/>
                  </a:schemeClr>
                </a:solidFill>
              </a:rPr>
              <a:t>Magna sociosqu sociis ultrices diam suscipit eros semper habitant, varius nullam velit cum mattis aliquam.</a:t>
            </a:r>
          </a:p>
          <a:p>
            <a:pPr lvl="0"/>
            <a:endParaRPr lang="en-US"/>
          </a:p>
        </p:txBody>
      </p:sp>
    </p:spTree>
    <p:extLst>
      <p:ext uri="{BB962C8B-B14F-4D97-AF65-F5344CB8AC3E}">
        <p14:creationId xmlns:p14="http://schemas.microsoft.com/office/powerpoint/2010/main" val="27619554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asic image slide left">
    <p:spTree>
      <p:nvGrpSpPr>
        <p:cNvPr id="1" name=""/>
        <p:cNvGrpSpPr/>
        <p:nvPr/>
      </p:nvGrpSpPr>
      <p:grpSpPr>
        <a:xfrm>
          <a:off x="0" y="0"/>
          <a:ext cx="0" cy="0"/>
          <a:chOff x="0" y="0"/>
          <a:chExt cx="0" cy="0"/>
        </a:xfrm>
      </p:grpSpPr>
      <p:sp>
        <p:nvSpPr>
          <p:cNvPr id="7" name="Text Placeholder 16">
            <a:extLst>
              <a:ext uri="{FF2B5EF4-FFF2-40B4-BE49-F238E27FC236}">
                <a16:creationId xmlns:a16="http://schemas.microsoft.com/office/drawing/2014/main" id="{796B5A39-6F29-4E99-9D8B-150A23AD469D}"/>
              </a:ext>
            </a:extLst>
          </p:cNvPr>
          <p:cNvSpPr>
            <a:spLocks noGrp="1"/>
          </p:cNvSpPr>
          <p:nvPr>
            <p:ph type="body" sz="quarter" idx="15" hasCustomPrompt="1"/>
          </p:nvPr>
        </p:nvSpPr>
        <p:spPr>
          <a:xfrm>
            <a:off x="4824000" y="952569"/>
            <a:ext cx="3780000" cy="332399"/>
          </a:xfrm>
          <a:prstGeom prst="rect">
            <a:avLst/>
          </a:prstGeom>
        </p:spPr>
        <p:txBody>
          <a:bodyPr lIns="0" tIns="0" rIns="0" bIns="0" anchor="t" anchorCtr="0">
            <a:spAutoFit/>
          </a:bodyPr>
          <a:lstStyle>
            <a:lvl1pPr marL="0" indent="0" algn="l" defTabSz="685800" rtl="0" eaLnBrk="1" latinLnBrk="0" hangingPunct="1">
              <a:lnSpc>
                <a:spcPct val="90000"/>
              </a:lnSpc>
              <a:spcBef>
                <a:spcPts val="750"/>
              </a:spcBef>
              <a:buFont typeface="Arial" panose="020B0604020202020204" pitchFamily="34" charset="0"/>
              <a:buNone/>
              <a:defRPr lang="en-US" sz="2400" b="1" kern="1200" dirty="0">
                <a:solidFill>
                  <a:schemeClr val="bg1"/>
                </a:solidFill>
                <a:latin typeface="Ubisoft Sans" panose="02000504030000020004" pitchFamily="50" charset="0"/>
                <a:ea typeface="+mn-ea"/>
                <a:cs typeface="+mn-cs"/>
              </a:defRPr>
            </a:lvl1pPr>
          </a:lstStyle>
          <a:p>
            <a:r>
              <a:rPr lang="es-ES"/>
              <a:t>Basic image slide</a:t>
            </a:r>
            <a:endParaRPr lang="en-US"/>
          </a:p>
        </p:txBody>
      </p:sp>
      <p:sp>
        <p:nvSpPr>
          <p:cNvPr id="6" name="Text Placeholder 7">
            <a:extLst>
              <a:ext uri="{FF2B5EF4-FFF2-40B4-BE49-F238E27FC236}">
                <a16:creationId xmlns:a16="http://schemas.microsoft.com/office/drawing/2014/main" id="{81C51C18-DE3F-434D-988A-AA785949D671}"/>
              </a:ext>
            </a:extLst>
          </p:cNvPr>
          <p:cNvSpPr>
            <a:spLocks noGrp="1"/>
          </p:cNvSpPr>
          <p:nvPr>
            <p:ph type="body" sz="quarter" idx="12" hasCustomPrompt="1"/>
          </p:nvPr>
        </p:nvSpPr>
        <p:spPr>
          <a:xfrm>
            <a:off x="4824000" y="1956183"/>
            <a:ext cx="3780000" cy="2377317"/>
          </a:xfrm>
          <a:prstGeom prst="rect">
            <a:avLst/>
          </a:prstGeom>
        </p:spPr>
        <p:txBody>
          <a:bodyPr anchor="t" anchorCtr="0"/>
          <a:lstStyle>
            <a:lvl1pPr marL="214313" indent="-214313">
              <a:spcBef>
                <a:spcPts val="0"/>
              </a:spcBef>
              <a:spcAft>
                <a:spcPts val="900"/>
              </a:spcAft>
              <a:buFont typeface="Arial" panose="020B0604020202020204" pitchFamily="34" charset="0"/>
              <a:buChar char="•"/>
              <a:defRPr sz="1350" b="0">
                <a:solidFill>
                  <a:schemeClr val="bg1">
                    <a:lumMod val="75000"/>
                  </a:schemeClr>
                </a:solidFill>
                <a:latin typeface="Ubisoft Sans" panose="02000504030000020004" pitchFamily="2" charset="-78"/>
                <a:cs typeface="Ubisoft Sans" panose="02000504030000020004" pitchFamily="2" charset="-78"/>
              </a:defRPr>
            </a:lvl1pPr>
          </a:lstStyle>
          <a:p>
            <a:r>
              <a:rPr lang="en-US">
                <a:solidFill>
                  <a:schemeClr val="bg1">
                    <a:lumMod val="75000"/>
                  </a:schemeClr>
                </a:solidFill>
              </a:rPr>
              <a:t>Lorem ipsum dolor sit amet consectetur adipiscing elit, blandit vivamus vulputate accumsan mus lacinia.</a:t>
            </a:r>
          </a:p>
          <a:p>
            <a:r>
              <a:rPr lang="en-US">
                <a:solidFill>
                  <a:schemeClr val="bg1">
                    <a:lumMod val="75000"/>
                  </a:schemeClr>
                </a:solidFill>
              </a:rPr>
              <a:t>Iaculis porttitor leo arcu eros urna sollicitudin, montes ridiculus facilisis ut augue. </a:t>
            </a:r>
          </a:p>
          <a:p>
            <a:r>
              <a:rPr lang="en-US">
                <a:solidFill>
                  <a:schemeClr val="bg1">
                    <a:lumMod val="75000"/>
                  </a:schemeClr>
                </a:solidFill>
              </a:rPr>
              <a:t>Commodo scelerisque leo venenatis enim ullamcorper, libero luctus nec iaculis cursus nullam, curabitur sodales imperdiet ultrices. </a:t>
            </a:r>
          </a:p>
          <a:p>
            <a:r>
              <a:rPr lang="en-US">
                <a:solidFill>
                  <a:schemeClr val="bg1">
                    <a:lumMod val="75000"/>
                  </a:schemeClr>
                </a:solidFill>
              </a:rPr>
              <a:t>Magna sociosqu sociis ultrices diam suscipit eros semper habitant, varius nullam velit cum mattis aliquam.</a:t>
            </a:r>
          </a:p>
        </p:txBody>
      </p:sp>
      <p:sp>
        <p:nvSpPr>
          <p:cNvPr id="21" name="Picture Placeholder 20">
            <a:extLst>
              <a:ext uri="{FF2B5EF4-FFF2-40B4-BE49-F238E27FC236}">
                <a16:creationId xmlns:a16="http://schemas.microsoft.com/office/drawing/2014/main" id="{8CD7D81C-2F9D-40A4-B0CD-2AE0BFC58177}"/>
              </a:ext>
            </a:extLst>
          </p:cNvPr>
          <p:cNvSpPr>
            <a:spLocks noGrp="1"/>
          </p:cNvSpPr>
          <p:nvPr>
            <p:ph type="pic" sz="quarter" idx="30" hasCustomPrompt="1"/>
          </p:nvPr>
        </p:nvSpPr>
        <p:spPr>
          <a:xfrm>
            <a:off x="0" y="-2382"/>
            <a:ext cx="4289856" cy="5148263"/>
          </a:xfrm>
          <a:custGeom>
            <a:avLst/>
            <a:gdLst>
              <a:gd name="connsiteX0" fmla="*/ 0 w 5719808"/>
              <a:gd name="connsiteY0" fmla="*/ 0 h 6864350"/>
              <a:gd name="connsiteX1" fmla="*/ 3606800 w 5719808"/>
              <a:gd name="connsiteY1" fmla="*/ 0 h 6864350"/>
              <a:gd name="connsiteX2" fmla="*/ 3606800 w 5719808"/>
              <a:gd name="connsiteY2" fmla="*/ 3176 h 6864350"/>
              <a:gd name="connsiteX3" fmla="*/ 5069692 w 5719808"/>
              <a:gd name="connsiteY3" fmla="*/ 3176 h 6864350"/>
              <a:gd name="connsiteX4" fmla="*/ 5118914 w 5719808"/>
              <a:gd name="connsiteY4" fmla="*/ 55525 h 6864350"/>
              <a:gd name="connsiteX5" fmla="*/ 5719808 w 5719808"/>
              <a:gd name="connsiteY5" fmla="*/ 3433763 h 6864350"/>
              <a:gd name="connsiteX6" fmla="*/ 5118914 w 5719808"/>
              <a:gd name="connsiteY6" fmla="*/ 6812002 h 6864350"/>
              <a:gd name="connsiteX7" fmla="*/ 5069692 w 5719808"/>
              <a:gd name="connsiteY7" fmla="*/ 6864350 h 6864350"/>
              <a:gd name="connsiteX8" fmla="*/ 4659513 w 5719808"/>
              <a:gd name="connsiteY8" fmla="*/ 6864350 h 6864350"/>
              <a:gd name="connsiteX9" fmla="*/ 4656527 w 5719808"/>
              <a:gd name="connsiteY9" fmla="*/ 6861175 h 6864350"/>
              <a:gd name="connsiteX10" fmla="*/ 0 w 5719808"/>
              <a:gd name="connsiteY10" fmla="*/ 6861175 h 686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19808" h="6864350">
                <a:moveTo>
                  <a:pt x="0" y="0"/>
                </a:moveTo>
                <a:lnTo>
                  <a:pt x="3606800" y="0"/>
                </a:lnTo>
                <a:lnTo>
                  <a:pt x="3606800" y="3176"/>
                </a:lnTo>
                <a:lnTo>
                  <a:pt x="5069692" y="3176"/>
                </a:lnTo>
                <a:lnTo>
                  <a:pt x="5118914" y="55525"/>
                </a:lnTo>
                <a:cubicBezTo>
                  <a:pt x="5467042" y="503383"/>
                  <a:pt x="5719808" y="1846480"/>
                  <a:pt x="5719808" y="3433763"/>
                </a:cubicBezTo>
                <a:cubicBezTo>
                  <a:pt x="5719808" y="5021046"/>
                  <a:pt x="5467042" y="6364143"/>
                  <a:pt x="5118914" y="6812002"/>
                </a:cubicBezTo>
                <a:lnTo>
                  <a:pt x="5069692" y="6864350"/>
                </a:lnTo>
                <a:lnTo>
                  <a:pt x="4659513" y="6864350"/>
                </a:lnTo>
                <a:lnTo>
                  <a:pt x="4656527" y="6861175"/>
                </a:lnTo>
                <a:lnTo>
                  <a:pt x="0" y="6861175"/>
                </a:lnTo>
                <a:close/>
              </a:path>
            </a:pathLst>
          </a:custGeom>
          <a:solidFill>
            <a:schemeClr val="bg1">
              <a:alpha val="10000"/>
            </a:schemeClr>
          </a:solidFill>
        </p:spPr>
        <p:txBody>
          <a:bodyPr wrap="square" lIns="108000" tIns="1008000" rIns="108000" bIns="108000" anchor="ctr" anchorCtr="0">
            <a:noAutofit/>
          </a:bodyP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lang="es-ES" sz="1050" kern="1200" smtClean="0">
                <a:solidFill>
                  <a:schemeClr val="bg1"/>
                </a:solidFill>
                <a:latin typeface="Ubisoft Sans" panose="02000504030000020004" pitchFamily="2" charset="-78"/>
                <a:ea typeface="+mn-ea"/>
                <a:cs typeface="Ubisoft Sans" panose="02000504030000020004" pitchFamily="2" charset="-78"/>
              </a:defRPr>
            </a:lvl1pPr>
          </a:lstStyle>
          <a:p>
            <a:r>
              <a:rPr lang="es-ES"/>
              <a:t>Insert image</a:t>
            </a:r>
            <a:endParaRPr lang="en-US"/>
          </a:p>
        </p:txBody>
      </p:sp>
    </p:spTree>
    <p:extLst>
      <p:ext uri="{BB962C8B-B14F-4D97-AF65-F5344CB8AC3E}">
        <p14:creationId xmlns:p14="http://schemas.microsoft.com/office/powerpoint/2010/main" val="15332530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mparison slide">
    <p:spTree>
      <p:nvGrpSpPr>
        <p:cNvPr id="1" name=""/>
        <p:cNvGrpSpPr/>
        <p:nvPr/>
      </p:nvGrpSpPr>
      <p:grpSpPr>
        <a:xfrm>
          <a:off x="0" y="0"/>
          <a:ext cx="0" cy="0"/>
          <a:chOff x="0" y="0"/>
          <a:chExt cx="0" cy="0"/>
        </a:xfrm>
      </p:grpSpPr>
      <p:sp>
        <p:nvSpPr>
          <p:cNvPr id="7" name="Text Placeholder 16">
            <a:extLst>
              <a:ext uri="{FF2B5EF4-FFF2-40B4-BE49-F238E27FC236}">
                <a16:creationId xmlns:a16="http://schemas.microsoft.com/office/drawing/2014/main" id="{796B5A39-6F29-4E99-9D8B-150A23AD469D}"/>
              </a:ext>
            </a:extLst>
          </p:cNvPr>
          <p:cNvSpPr>
            <a:spLocks noGrp="1"/>
          </p:cNvSpPr>
          <p:nvPr>
            <p:ph type="body" sz="quarter" idx="15" hasCustomPrompt="1"/>
          </p:nvPr>
        </p:nvSpPr>
        <p:spPr>
          <a:xfrm>
            <a:off x="537072" y="952570"/>
            <a:ext cx="8066928" cy="332399"/>
          </a:xfrm>
          <a:prstGeom prst="rect">
            <a:avLst/>
          </a:prstGeom>
        </p:spPr>
        <p:txBody>
          <a:bodyPr lIns="0" tIns="0" rIns="0" bIns="0" anchor="t" anchorCtr="0">
            <a:spAutoFit/>
          </a:bodyPr>
          <a:lstStyle>
            <a:lvl1pPr marL="0" indent="0" algn="l" defTabSz="685800" rtl="0" eaLnBrk="1" latinLnBrk="0" hangingPunct="1">
              <a:lnSpc>
                <a:spcPct val="90000"/>
              </a:lnSpc>
              <a:spcBef>
                <a:spcPts val="750"/>
              </a:spcBef>
              <a:buFont typeface="Arial" panose="020B0604020202020204" pitchFamily="34" charset="0"/>
              <a:buNone/>
              <a:defRPr lang="en-US" sz="2400" b="1" kern="1200" dirty="0">
                <a:solidFill>
                  <a:schemeClr val="bg1"/>
                </a:solidFill>
                <a:latin typeface="Ubisoft Sans" panose="02000504030000020004" pitchFamily="50" charset="0"/>
                <a:ea typeface="+mn-ea"/>
                <a:cs typeface="+mn-cs"/>
              </a:defRPr>
            </a:lvl1pPr>
          </a:lstStyle>
          <a:p>
            <a:r>
              <a:rPr lang="es-ES"/>
              <a:t>Comparison slide</a:t>
            </a:r>
            <a:endParaRPr lang="en-US"/>
          </a:p>
        </p:txBody>
      </p:sp>
      <p:sp>
        <p:nvSpPr>
          <p:cNvPr id="9" name="Text Placeholder 23">
            <a:extLst>
              <a:ext uri="{FF2B5EF4-FFF2-40B4-BE49-F238E27FC236}">
                <a16:creationId xmlns:a16="http://schemas.microsoft.com/office/drawing/2014/main" id="{57B05AC5-1851-4C38-B265-A1F52EBCEBCA}"/>
              </a:ext>
            </a:extLst>
          </p:cNvPr>
          <p:cNvSpPr>
            <a:spLocks noGrp="1"/>
          </p:cNvSpPr>
          <p:nvPr>
            <p:ph type="body" sz="quarter" idx="24" hasCustomPrompt="1"/>
          </p:nvPr>
        </p:nvSpPr>
        <p:spPr>
          <a:xfrm>
            <a:off x="537073" y="1821184"/>
            <a:ext cx="3736104" cy="2512316"/>
          </a:xfrm>
          <a:prstGeom prst="rect">
            <a:avLst/>
          </a:prstGeom>
          <a:noFill/>
          <a:ln>
            <a:noFill/>
          </a:ln>
        </p:spPr>
        <p:txBody>
          <a:bodyPr wrap="square" lIns="0" tIns="0" rIns="0" bIns="0" anchor="t" anchorCtr="0">
            <a:noAutofit/>
          </a:bodyPr>
          <a:lstStyle>
            <a:lvl1pPr marL="214313" indent="-214313">
              <a:spcBef>
                <a:spcPts val="0"/>
              </a:spcBef>
              <a:spcAft>
                <a:spcPts val="900"/>
              </a:spcAft>
              <a:buFont typeface="Arial" panose="020B0604020202020204" pitchFamily="34" charset="0"/>
              <a:buChar char="•"/>
              <a:defRPr lang="en-US" sz="1350" b="0" kern="1200">
                <a:solidFill>
                  <a:schemeClr val="bg1">
                    <a:lumMod val="75000"/>
                  </a:schemeClr>
                </a:solidFill>
                <a:latin typeface="Ubisoft Sans" panose="02000504030000020004" pitchFamily="2" charset="-78"/>
                <a:ea typeface="+mn-ea"/>
                <a:cs typeface="Ubisoft Sans" panose="02000504030000020004" pitchFamily="2" charset="-78"/>
              </a:defRPr>
            </a:lvl1pPr>
          </a:lstStyle>
          <a:p>
            <a:pPr marL="285750" indent="-285750">
              <a:buFont typeface="Arial" panose="020B0604020202020204" pitchFamily="34" charset="0"/>
              <a:buChar char="•"/>
            </a:pPr>
            <a:r>
              <a:rPr lang="en-US"/>
              <a:t>Lorem ipsum dolor sit amet, consectetur adipiscing elit.</a:t>
            </a:r>
          </a:p>
          <a:p>
            <a:pPr marL="285750" indent="-285750">
              <a:buFont typeface="Arial" panose="020B0604020202020204" pitchFamily="34" charset="0"/>
              <a:buChar char="•"/>
            </a:pPr>
            <a:r>
              <a:rPr lang="en-US"/>
              <a:t> Integer dolor tellus, fringilla et enim eu, maximus iaculis mauris.</a:t>
            </a:r>
          </a:p>
          <a:p>
            <a:pPr marL="285750" indent="-285750">
              <a:buFont typeface="Arial" panose="020B0604020202020204" pitchFamily="34" charset="0"/>
              <a:buChar char="•"/>
            </a:pPr>
            <a:r>
              <a:rPr lang="en-US"/>
              <a:t>Donec facilisis sem eu lorem varius condimentum. </a:t>
            </a:r>
          </a:p>
          <a:p>
            <a:pPr marL="285750" indent="-285750">
              <a:buFont typeface="Arial" panose="020B0604020202020204" pitchFamily="34" charset="0"/>
              <a:buChar char="•"/>
            </a:pPr>
            <a:r>
              <a:rPr lang="en-US"/>
              <a:t>Nullam convallis posuere risus mattis rhoncus. Pellentesque eu velit urna. </a:t>
            </a:r>
          </a:p>
        </p:txBody>
      </p:sp>
      <p:sp>
        <p:nvSpPr>
          <p:cNvPr id="34" name="Text Placeholder 23">
            <a:extLst>
              <a:ext uri="{FF2B5EF4-FFF2-40B4-BE49-F238E27FC236}">
                <a16:creationId xmlns:a16="http://schemas.microsoft.com/office/drawing/2014/main" id="{F70B5309-407F-441C-A85B-D0A52F4EBEC4}"/>
              </a:ext>
            </a:extLst>
          </p:cNvPr>
          <p:cNvSpPr>
            <a:spLocks noGrp="1"/>
          </p:cNvSpPr>
          <p:nvPr>
            <p:ph type="body" sz="quarter" idx="32" hasCustomPrompt="1"/>
          </p:nvPr>
        </p:nvSpPr>
        <p:spPr>
          <a:xfrm>
            <a:off x="4867896" y="1821184"/>
            <a:ext cx="3736105" cy="2512316"/>
          </a:xfrm>
          <a:prstGeom prst="rect">
            <a:avLst/>
          </a:prstGeom>
          <a:noFill/>
          <a:ln>
            <a:noFill/>
          </a:ln>
        </p:spPr>
        <p:txBody>
          <a:bodyPr wrap="square" lIns="0" tIns="0" rIns="0" bIns="0" anchor="t" anchorCtr="0">
            <a:noAutofit/>
          </a:bodyPr>
          <a:lstStyle>
            <a:lvl1pPr marL="214313" indent="-214313">
              <a:spcBef>
                <a:spcPts val="0"/>
              </a:spcBef>
              <a:spcAft>
                <a:spcPts val="900"/>
              </a:spcAft>
              <a:buFont typeface="Arial" panose="020B0604020202020204" pitchFamily="34" charset="0"/>
              <a:buChar char="•"/>
              <a:defRPr lang="en-US" sz="1350" b="0" kern="1200">
                <a:solidFill>
                  <a:schemeClr val="bg1">
                    <a:lumMod val="75000"/>
                  </a:schemeClr>
                </a:solidFill>
                <a:latin typeface="Ubisoft Sans" panose="02000504030000020004" pitchFamily="2" charset="-78"/>
                <a:ea typeface="+mn-ea"/>
                <a:cs typeface="Ubisoft Sans" panose="02000504030000020004" pitchFamily="2" charset="-78"/>
              </a:defRPr>
            </a:lvl1pPr>
          </a:lstStyle>
          <a:p>
            <a:pPr marL="285750" indent="-285750">
              <a:buFont typeface="Arial" panose="020B0604020202020204" pitchFamily="34" charset="0"/>
              <a:buChar char="•"/>
            </a:pPr>
            <a:r>
              <a:rPr lang="en-US"/>
              <a:t>Lorem ipsum dolor sit amet, consectetur adipiscing elit.</a:t>
            </a:r>
          </a:p>
          <a:p>
            <a:pPr marL="285750" indent="-285750">
              <a:buFont typeface="Arial" panose="020B0604020202020204" pitchFamily="34" charset="0"/>
              <a:buChar char="•"/>
            </a:pPr>
            <a:r>
              <a:rPr lang="en-US"/>
              <a:t> Integer dolor tellus, fringilla et enim eu, maximus iaculis mauris.</a:t>
            </a:r>
          </a:p>
          <a:p>
            <a:pPr marL="285750" indent="-285750">
              <a:buFont typeface="Arial" panose="020B0604020202020204" pitchFamily="34" charset="0"/>
              <a:buChar char="•"/>
            </a:pPr>
            <a:r>
              <a:rPr lang="en-US"/>
              <a:t>Donec facilisis sem eu lorem varius condimentum. </a:t>
            </a:r>
          </a:p>
          <a:p>
            <a:pPr marL="285750" indent="-285750">
              <a:buFont typeface="Arial" panose="020B0604020202020204" pitchFamily="34" charset="0"/>
              <a:buChar char="•"/>
            </a:pPr>
            <a:r>
              <a:rPr lang="en-US"/>
              <a:t>Nullam convallis posuere risus mattis rhoncus. Pellentesque eu velit urna. </a:t>
            </a:r>
          </a:p>
        </p:txBody>
      </p:sp>
    </p:spTree>
    <p:extLst>
      <p:ext uri="{BB962C8B-B14F-4D97-AF65-F5344CB8AC3E}">
        <p14:creationId xmlns:p14="http://schemas.microsoft.com/office/powerpoint/2010/main" val="42154809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asic columns slide">
    <p:spTree>
      <p:nvGrpSpPr>
        <p:cNvPr id="1" name=""/>
        <p:cNvGrpSpPr/>
        <p:nvPr/>
      </p:nvGrpSpPr>
      <p:grpSpPr>
        <a:xfrm>
          <a:off x="0" y="0"/>
          <a:ext cx="0" cy="0"/>
          <a:chOff x="0" y="0"/>
          <a:chExt cx="0" cy="0"/>
        </a:xfrm>
      </p:grpSpPr>
      <p:sp>
        <p:nvSpPr>
          <p:cNvPr id="7" name="Text Placeholder 16">
            <a:extLst>
              <a:ext uri="{FF2B5EF4-FFF2-40B4-BE49-F238E27FC236}">
                <a16:creationId xmlns:a16="http://schemas.microsoft.com/office/drawing/2014/main" id="{796B5A39-6F29-4E99-9D8B-150A23AD469D}"/>
              </a:ext>
            </a:extLst>
          </p:cNvPr>
          <p:cNvSpPr>
            <a:spLocks noGrp="1"/>
          </p:cNvSpPr>
          <p:nvPr>
            <p:ph type="body" sz="quarter" idx="15" hasCustomPrompt="1"/>
          </p:nvPr>
        </p:nvSpPr>
        <p:spPr>
          <a:xfrm>
            <a:off x="537072" y="952570"/>
            <a:ext cx="8066928" cy="332399"/>
          </a:xfrm>
          <a:prstGeom prst="rect">
            <a:avLst/>
          </a:prstGeom>
        </p:spPr>
        <p:txBody>
          <a:bodyPr lIns="0" tIns="0" rIns="0" bIns="0" anchor="t" anchorCtr="0">
            <a:sp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lang="en-US" sz="2400" b="1" kern="1200" dirty="0">
                <a:solidFill>
                  <a:schemeClr val="bg1"/>
                </a:solidFill>
                <a:latin typeface="Ubisoft Sans" panose="02000504030000020004" pitchFamily="50" charset="0"/>
                <a:ea typeface="+mn-ea"/>
                <a:cs typeface="+mn-cs"/>
              </a:defRPr>
            </a:lvl1pPr>
          </a:lstStyle>
          <a:p>
            <a:r>
              <a:rPr lang="es-ES"/>
              <a:t>Basic columns slide</a:t>
            </a:r>
            <a:endParaRPr lang="en-US"/>
          </a:p>
        </p:txBody>
      </p:sp>
      <p:sp>
        <p:nvSpPr>
          <p:cNvPr id="9" name="Text Placeholder 23">
            <a:extLst>
              <a:ext uri="{FF2B5EF4-FFF2-40B4-BE49-F238E27FC236}">
                <a16:creationId xmlns:a16="http://schemas.microsoft.com/office/drawing/2014/main" id="{57B05AC5-1851-4C38-B265-A1F52EBCEBCA}"/>
              </a:ext>
            </a:extLst>
          </p:cNvPr>
          <p:cNvSpPr>
            <a:spLocks noGrp="1"/>
          </p:cNvSpPr>
          <p:nvPr>
            <p:ph type="body" sz="quarter" idx="24" hasCustomPrompt="1"/>
          </p:nvPr>
        </p:nvSpPr>
        <p:spPr>
          <a:xfrm>
            <a:off x="537073" y="1821184"/>
            <a:ext cx="2430000" cy="2512316"/>
          </a:xfrm>
          <a:prstGeom prst="rect">
            <a:avLst/>
          </a:prstGeom>
          <a:noFill/>
          <a:ln>
            <a:noFill/>
          </a:ln>
        </p:spPr>
        <p:txBody>
          <a:bodyPr wrap="square" lIns="0" tIns="0" rIns="0" bIns="0" anchor="t" anchorCtr="0">
            <a:noAutofit/>
          </a:bodyPr>
          <a:lstStyle>
            <a:lvl1pPr marL="214313" indent="-214313">
              <a:spcBef>
                <a:spcPts val="0"/>
              </a:spcBef>
              <a:spcAft>
                <a:spcPts val="900"/>
              </a:spcAft>
              <a:buFont typeface="Arial" panose="020B0604020202020204" pitchFamily="34" charset="0"/>
              <a:buChar char="•"/>
              <a:defRPr lang="en-US" sz="1350" b="0" kern="1200">
                <a:solidFill>
                  <a:schemeClr val="bg1">
                    <a:lumMod val="75000"/>
                  </a:schemeClr>
                </a:solidFill>
                <a:latin typeface="Ubisoft Sans" panose="02000504030000020004" pitchFamily="2" charset="-78"/>
                <a:ea typeface="+mn-ea"/>
                <a:cs typeface="Ubisoft Sans" panose="02000504030000020004" pitchFamily="2" charset="-78"/>
              </a:defRPr>
            </a:lvl1pPr>
          </a:lstStyle>
          <a:p>
            <a:pPr marL="285750" indent="-285750">
              <a:buFont typeface="Arial" panose="020B0604020202020204" pitchFamily="34" charset="0"/>
              <a:buChar char="•"/>
            </a:pPr>
            <a:r>
              <a:rPr lang="en-US"/>
              <a:t>Lorem ipsum dolor sit amet, consectetur adipiscing elit.</a:t>
            </a:r>
          </a:p>
          <a:p>
            <a:pPr marL="285750" indent="-285750">
              <a:buFont typeface="Arial" panose="020B0604020202020204" pitchFamily="34" charset="0"/>
              <a:buChar char="•"/>
            </a:pPr>
            <a:r>
              <a:rPr lang="en-US"/>
              <a:t> Integer dolor tellus, fringilla et enim eu, maximus iaculis mauris.</a:t>
            </a:r>
          </a:p>
          <a:p>
            <a:pPr marL="285750" indent="-285750">
              <a:buFont typeface="Arial" panose="020B0604020202020204" pitchFamily="34" charset="0"/>
              <a:buChar char="•"/>
            </a:pPr>
            <a:r>
              <a:rPr lang="en-US"/>
              <a:t>Donec facilisis sem eu lorem varius condimentum. </a:t>
            </a:r>
          </a:p>
          <a:p>
            <a:pPr marL="285750" indent="-285750">
              <a:buFont typeface="Arial" panose="020B0604020202020204" pitchFamily="34" charset="0"/>
              <a:buChar char="•"/>
            </a:pPr>
            <a:r>
              <a:rPr lang="en-US"/>
              <a:t>Nullam convallis posuere risus mattis rhoncus. Pellentesque eu velit urna. </a:t>
            </a:r>
          </a:p>
        </p:txBody>
      </p:sp>
      <p:sp>
        <p:nvSpPr>
          <p:cNvPr id="32" name="Text Placeholder 23">
            <a:extLst>
              <a:ext uri="{FF2B5EF4-FFF2-40B4-BE49-F238E27FC236}">
                <a16:creationId xmlns:a16="http://schemas.microsoft.com/office/drawing/2014/main" id="{A7E69910-90DE-4ED5-96F8-42C913960A59}"/>
              </a:ext>
            </a:extLst>
          </p:cNvPr>
          <p:cNvSpPr>
            <a:spLocks noGrp="1"/>
          </p:cNvSpPr>
          <p:nvPr>
            <p:ph type="body" sz="quarter" idx="30" hasCustomPrompt="1"/>
          </p:nvPr>
        </p:nvSpPr>
        <p:spPr>
          <a:xfrm>
            <a:off x="3354074" y="1821184"/>
            <a:ext cx="2430000" cy="2512316"/>
          </a:xfrm>
          <a:prstGeom prst="rect">
            <a:avLst/>
          </a:prstGeom>
          <a:noFill/>
          <a:ln>
            <a:noFill/>
          </a:ln>
        </p:spPr>
        <p:txBody>
          <a:bodyPr wrap="square" lIns="0" tIns="0" rIns="0" bIns="0" anchor="t" anchorCtr="0">
            <a:noAutofit/>
          </a:bodyPr>
          <a:lstStyle>
            <a:lvl1pPr marL="214313" indent="-214313">
              <a:spcBef>
                <a:spcPts val="0"/>
              </a:spcBef>
              <a:spcAft>
                <a:spcPts val="900"/>
              </a:spcAft>
              <a:buFont typeface="Arial" panose="020B0604020202020204" pitchFamily="34" charset="0"/>
              <a:buChar char="•"/>
              <a:defRPr lang="en-US" sz="1350" b="0" kern="1200">
                <a:solidFill>
                  <a:schemeClr val="bg1">
                    <a:lumMod val="75000"/>
                  </a:schemeClr>
                </a:solidFill>
                <a:latin typeface="Ubisoft Sans" panose="02000504030000020004" pitchFamily="2" charset="-78"/>
                <a:ea typeface="+mn-ea"/>
                <a:cs typeface="Ubisoft Sans" panose="02000504030000020004" pitchFamily="2" charset="-78"/>
              </a:defRPr>
            </a:lvl1pPr>
          </a:lstStyle>
          <a:p>
            <a:pPr marL="285750" indent="-285750">
              <a:buFont typeface="Arial" panose="020B0604020202020204" pitchFamily="34" charset="0"/>
              <a:buChar char="•"/>
            </a:pPr>
            <a:r>
              <a:rPr lang="en-US"/>
              <a:t>Lorem ipsum dolor sit amet, consectetur adipiscing elit.</a:t>
            </a:r>
          </a:p>
          <a:p>
            <a:pPr marL="285750" indent="-285750">
              <a:buFont typeface="Arial" panose="020B0604020202020204" pitchFamily="34" charset="0"/>
              <a:buChar char="•"/>
            </a:pPr>
            <a:r>
              <a:rPr lang="en-US"/>
              <a:t> Integer dolor tellus, fringilla et enim eu, maximus iaculis mauris.</a:t>
            </a:r>
          </a:p>
          <a:p>
            <a:pPr marL="285750" indent="-285750">
              <a:buFont typeface="Arial" panose="020B0604020202020204" pitchFamily="34" charset="0"/>
              <a:buChar char="•"/>
            </a:pPr>
            <a:r>
              <a:rPr lang="en-US"/>
              <a:t>Donec facilisis sem eu lorem varius condimentum. </a:t>
            </a:r>
          </a:p>
          <a:p>
            <a:pPr marL="285750" indent="-285750">
              <a:buFont typeface="Arial" panose="020B0604020202020204" pitchFamily="34" charset="0"/>
              <a:buChar char="•"/>
            </a:pPr>
            <a:r>
              <a:rPr lang="en-US"/>
              <a:t>Nullam convallis posuere risus mattis rhoncus. Pellentesque eu velit urna. </a:t>
            </a:r>
          </a:p>
        </p:txBody>
      </p:sp>
      <p:sp>
        <p:nvSpPr>
          <p:cNvPr id="34" name="Text Placeholder 23">
            <a:extLst>
              <a:ext uri="{FF2B5EF4-FFF2-40B4-BE49-F238E27FC236}">
                <a16:creationId xmlns:a16="http://schemas.microsoft.com/office/drawing/2014/main" id="{F70B5309-407F-441C-A85B-D0A52F4EBEC4}"/>
              </a:ext>
            </a:extLst>
          </p:cNvPr>
          <p:cNvSpPr>
            <a:spLocks noGrp="1"/>
          </p:cNvSpPr>
          <p:nvPr>
            <p:ph type="body" sz="quarter" idx="32" hasCustomPrompt="1"/>
          </p:nvPr>
        </p:nvSpPr>
        <p:spPr>
          <a:xfrm>
            <a:off x="6174001" y="1821184"/>
            <a:ext cx="2430000" cy="2512316"/>
          </a:xfrm>
          <a:prstGeom prst="rect">
            <a:avLst/>
          </a:prstGeom>
          <a:noFill/>
          <a:ln>
            <a:noFill/>
          </a:ln>
        </p:spPr>
        <p:txBody>
          <a:bodyPr wrap="square" lIns="0" tIns="0" rIns="0" bIns="0" anchor="t" anchorCtr="0">
            <a:noAutofit/>
          </a:bodyPr>
          <a:lstStyle>
            <a:lvl1pPr marL="214313" indent="-214313">
              <a:spcBef>
                <a:spcPts val="0"/>
              </a:spcBef>
              <a:spcAft>
                <a:spcPts val="900"/>
              </a:spcAft>
              <a:buFont typeface="Arial" panose="020B0604020202020204" pitchFamily="34" charset="0"/>
              <a:buChar char="•"/>
              <a:defRPr lang="en-US" sz="1350" b="0" kern="1200">
                <a:solidFill>
                  <a:schemeClr val="bg1">
                    <a:lumMod val="75000"/>
                  </a:schemeClr>
                </a:solidFill>
                <a:latin typeface="Ubisoft Sans" panose="02000504030000020004" pitchFamily="2" charset="-78"/>
                <a:ea typeface="+mn-ea"/>
                <a:cs typeface="Ubisoft Sans" panose="02000504030000020004" pitchFamily="2" charset="-78"/>
              </a:defRPr>
            </a:lvl1pPr>
          </a:lstStyle>
          <a:p>
            <a:pPr marL="285750" indent="-285750">
              <a:buFont typeface="Arial" panose="020B0604020202020204" pitchFamily="34" charset="0"/>
              <a:buChar char="•"/>
            </a:pPr>
            <a:r>
              <a:rPr lang="en-US"/>
              <a:t>Lorem ipsum dolor sit amet, consectetur adipiscing elit.</a:t>
            </a:r>
          </a:p>
          <a:p>
            <a:pPr marL="285750" indent="-285750">
              <a:buFont typeface="Arial" panose="020B0604020202020204" pitchFamily="34" charset="0"/>
              <a:buChar char="•"/>
            </a:pPr>
            <a:r>
              <a:rPr lang="en-US"/>
              <a:t> Integer dolor tellus, fringilla et enim eu, maximus iaculis mauris.</a:t>
            </a:r>
          </a:p>
          <a:p>
            <a:pPr marL="285750" indent="-285750">
              <a:buFont typeface="Arial" panose="020B0604020202020204" pitchFamily="34" charset="0"/>
              <a:buChar char="•"/>
            </a:pPr>
            <a:r>
              <a:rPr lang="en-US"/>
              <a:t>Donec facilisis sem eu lorem varius condimentum. </a:t>
            </a:r>
          </a:p>
          <a:p>
            <a:pPr marL="285750" indent="-285750">
              <a:buFont typeface="Arial" panose="020B0604020202020204" pitchFamily="34" charset="0"/>
              <a:buChar char="•"/>
            </a:pPr>
            <a:r>
              <a:rPr lang="en-US"/>
              <a:t>Nullam convallis posuere risus mattis rhoncus. Pellentesque eu velit urna. </a:t>
            </a:r>
          </a:p>
        </p:txBody>
      </p:sp>
    </p:spTree>
    <p:extLst>
      <p:ext uri="{BB962C8B-B14F-4D97-AF65-F5344CB8AC3E}">
        <p14:creationId xmlns:p14="http://schemas.microsoft.com/office/powerpoint/2010/main" val="38550462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mage columns slide">
    <p:spTree>
      <p:nvGrpSpPr>
        <p:cNvPr id="1" name=""/>
        <p:cNvGrpSpPr/>
        <p:nvPr/>
      </p:nvGrpSpPr>
      <p:grpSpPr>
        <a:xfrm>
          <a:off x="0" y="0"/>
          <a:ext cx="0" cy="0"/>
          <a:chOff x="0" y="0"/>
          <a:chExt cx="0" cy="0"/>
        </a:xfrm>
      </p:grpSpPr>
      <p:sp>
        <p:nvSpPr>
          <p:cNvPr id="7" name="Text Placeholder 16">
            <a:extLst>
              <a:ext uri="{FF2B5EF4-FFF2-40B4-BE49-F238E27FC236}">
                <a16:creationId xmlns:a16="http://schemas.microsoft.com/office/drawing/2014/main" id="{796B5A39-6F29-4E99-9D8B-150A23AD469D}"/>
              </a:ext>
            </a:extLst>
          </p:cNvPr>
          <p:cNvSpPr>
            <a:spLocks noGrp="1"/>
          </p:cNvSpPr>
          <p:nvPr>
            <p:ph type="body" sz="quarter" idx="15" hasCustomPrompt="1"/>
          </p:nvPr>
        </p:nvSpPr>
        <p:spPr>
          <a:xfrm>
            <a:off x="537072" y="952570"/>
            <a:ext cx="8066928" cy="332399"/>
          </a:xfrm>
          <a:prstGeom prst="rect">
            <a:avLst/>
          </a:prstGeom>
        </p:spPr>
        <p:txBody>
          <a:bodyPr lIns="0" tIns="0" rIns="0" bIns="0" anchor="t" anchorCtr="0">
            <a:spAutoFit/>
          </a:bodyPr>
          <a:lstStyle>
            <a:lvl1pPr marL="0" indent="0" algn="l" defTabSz="685800" rtl="0" eaLnBrk="1" latinLnBrk="0" hangingPunct="1">
              <a:lnSpc>
                <a:spcPct val="90000"/>
              </a:lnSpc>
              <a:spcBef>
                <a:spcPts val="750"/>
              </a:spcBef>
              <a:buFont typeface="Arial" panose="020B0604020202020204" pitchFamily="34" charset="0"/>
              <a:buNone/>
              <a:defRPr lang="en-US" sz="2400" b="1" kern="1200" dirty="0">
                <a:solidFill>
                  <a:schemeClr val="bg1"/>
                </a:solidFill>
                <a:latin typeface="Ubisoft Sans" panose="02000504030000020004" pitchFamily="50" charset="0"/>
                <a:ea typeface="+mn-ea"/>
                <a:cs typeface="+mn-cs"/>
              </a:defRPr>
            </a:lvl1pPr>
          </a:lstStyle>
          <a:p>
            <a:r>
              <a:rPr lang="es-ES"/>
              <a:t>Image columns slide</a:t>
            </a:r>
            <a:endParaRPr lang="en-US"/>
          </a:p>
        </p:txBody>
      </p:sp>
      <p:sp>
        <p:nvSpPr>
          <p:cNvPr id="9" name="Text Placeholder 23">
            <a:extLst>
              <a:ext uri="{FF2B5EF4-FFF2-40B4-BE49-F238E27FC236}">
                <a16:creationId xmlns:a16="http://schemas.microsoft.com/office/drawing/2014/main" id="{57B05AC5-1851-4C38-B265-A1F52EBCEBCA}"/>
              </a:ext>
            </a:extLst>
          </p:cNvPr>
          <p:cNvSpPr>
            <a:spLocks noGrp="1"/>
          </p:cNvSpPr>
          <p:nvPr>
            <p:ph type="body" sz="quarter" idx="24" hasCustomPrompt="1"/>
          </p:nvPr>
        </p:nvSpPr>
        <p:spPr>
          <a:xfrm>
            <a:off x="537073" y="3041775"/>
            <a:ext cx="2430000" cy="1291724"/>
          </a:xfrm>
          <a:prstGeom prst="rect">
            <a:avLst/>
          </a:prstGeom>
          <a:noFill/>
          <a:ln>
            <a:noFill/>
          </a:ln>
        </p:spPr>
        <p:txBody>
          <a:bodyPr wrap="square" lIns="180000" tIns="180000" rIns="180000" bIns="180000">
            <a:noAutofit/>
          </a:bodyPr>
          <a:lstStyle>
            <a:lvl1pPr marL="214313" indent="-214313">
              <a:spcBef>
                <a:spcPts val="0"/>
              </a:spcBef>
              <a:spcAft>
                <a:spcPts val="450"/>
              </a:spcAft>
              <a:buFont typeface="Arial" panose="020B0604020202020204" pitchFamily="34" charset="0"/>
              <a:buChar char="•"/>
              <a:defRPr lang="en-US" sz="1050" b="0" kern="1200">
                <a:solidFill>
                  <a:schemeClr val="bg1">
                    <a:lumMod val="75000"/>
                  </a:schemeClr>
                </a:solidFill>
                <a:latin typeface="Ubisoft Sans" panose="02000504030000020004" pitchFamily="2" charset="-78"/>
                <a:ea typeface="+mn-ea"/>
                <a:cs typeface="Ubisoft Sans" panose="02000504030000020004" pitchFamily="2" charset="-78"/>
              </a:defRPr>
            </a:lvl1pPr>
          </a:lstStyle>
          <a:p>
            <a:pPr marL="285750" indent="-285750"/>
            <a:r>
              <a:rPr lang="en-US">
                <a:solidFill>
                  <a:schemeClr val="bg1">
                    <a:lumMod val="75000"/>
                  </a:schemeClr>
                </a:solidFill>
              </a:rPr>
              <a:t>Lorem ipsum dolor sit amet. consectetur adipiscing elit.</a:t>
            </a:r>
          </a:p>
          <a:p>
            <a:pPr marL="285750" indent="-285750"/>
            <a:r>
              <a:rPr lang="en-US">
                <a:solidFill>
                  <a:schemeClr val="bg1">
                    <a:lumMod val="75000"/>
                  </a:schemeClr>
                </a:solidFill>
              </a:rPr>
              <a:t>Integer dolor tellus, fringilla et enim eu, maximus iaculis mauris.</a:t>
            </a:r>
          </a:p>
          <a:p>
            <a:pPr marL="285750" indent="-285750"/>
            <a:r>
              <a:rPr lang="en-US">
                <a:solidFill>
                  <a:schemeClr val="bg1">
                    <a:lumMod val="75000"/>
                  </a:schemeClr>
                </a:solidFill>
              </a:rPr>
              <a:t>Donec facilisis sem eu lorem varius condimentum.</a:t>
            </a:r>
          </a:p>
        </p:txBody>
      </p:sp>
      <p:sp>
        <p:nvSpPr>
          <p:cNvPr id="12" name="Text Placeholder 23">
            <a:extLst>
              <a:ext uri="{FF2B5EF4-FFF2-40B4-BE49-F238E27FC236}">
                <a16:creationId xmlns:a16="http://schemas.microsoft.com/office/drawing/2014/main" id="{5199C337-A08D-495C-8F00-E7202C327B1E}"/>
              </a:ext>
            </a:extLst>
          </p:cNvPr>
          <p:cNvSpPr>
            <a:spLocks noGrp="1"/>
          </p:cNvSpPr>
          <p:nvPr>
            <p:ph type="body" sz="quarter" idx="30" hasCustomPrompt="1"/>
          </p:nvPr>
        </p:nvSpPr>
        <p:spPr>
          <a:xfrm>
            <a:off x="3355534" y="3041775"/>
            <a:ext cx="2430000" cy="1291724"/>
          </a:xfrm>
          <a:prstGeom prst="rect">
            <a:avLst/>
          </a:prstGeom>
          <a:noFill/>
          <a:ln>
            <a:noFill/>
          </a:ln>
        </p:spPr>
        <p:txBody>
          <a:bodyPr wrap="square" lIns="180000" tIns="180000" rIns="180000" bIns="180000">
            <a:noAutofit/>
          </a:bodyPr>
          <a:lstStyle>
            <a:lvl1pPr marL="214313" indent="-214313">
              <a:spcBef>
                <a:spcPts val="0"/>
              </a:spcBef>
              <a:spcAft>
                <a:spcPts val="450"/>
              </a:spcAft>
              <a:buFont typeface="Arial" panose="020B0604020202020204" pitchFamily="34" charset="0"/>
              <a:buChar char="•"/>
              <a:defRPr lang="en-US" sz="1050" b="0" kern="1200">
                <a:solidFill>
                  <a:schemeClr val="bg1">
                    <a:lumMod val="75000"/>
                  </a:schemeClr>
                </a:solidFill>
                <a:latin typeface="Ubisoft Sans" panose="02000504030000020004" pitchFamily="2" charset="-78"/>
                <a:ea typeface="+mn-ea"/>
                <a:cs typeface="Ubisoft Sans" panose="02000504030000020004" pitchFamily="2" charset="-78"/>
              </a:defRPr>
            </a:lvl1pPr>
          </a:lstStyle>
          <a:p>
            <a:pPr marL="285750" indent="-285750"/>
            <a:r>
              <a:rPr lang="en-US">
                <a:solidFill>
                  <a:schemeClr val="bg1">
                    <a:lumMod val="75000"/>
                  </a:schemeClr>
                </a:solidFill>
              </a:rPr>
              <a:t>Lorem ipsum dolor sit amet. consectetur adipiscing elit.</a:t>
            </a:r>
          </a:p>
          <a:p>
            <a:pPr marL="285750" indent="-285750"/>
            <a:r>
              <a:rPr lang="en-US">
                <a:solidFill>
                  <a:schemeClr val="bg1">
                    <a:lumMod val="75000"/>
                  </a:schemeClr>
                </a:solidFill>
              </a:rPr>
              <a:t>Integer dolor tellus, fringilla et enim eu, maximus iaculis mauris.</a:t>
            </a:r>
          </a:p>
          <a:p>
            <a:pPr marL="285750" indent="-285750"/>
            <a:r>
              <a:rPr lang="en-US">
                <a:solidFill>
                  <a:schemeClr val="bg1">
                    <a:lumMod val="75000"/>
                  </a:schemeClr>
                </a:solidFill>
              </a:rPr>
              <a:t>Donec facilisis sem eu lorem varius condimentum.</a:t>
            </a:r>
          </a:p>
          <a:p>
            <a:pPr lvl="0"/>
            <a:endParaRPr lang="en-US"/>
          </a:p>
        </p:txBody>
      </p:sp>
      <p:sp>
        <p:nvSpPr>
          <p:cNvPr id="14" name="Text Placeholder 23">
            <a:extLst>
              <a:ext uri="{FF2B5EF4-FFF2-40B4-BE49-F238E27FC236}">
                <a16:creationId xmlns:a16="http://schemas.microsoft.com/office/drawing/2014/main" id="{C8FBFC90-C1E7-449D-BE0B-31311743F8DE}"/>
              </a:ext>
            </a:extLst>
          </p:cNvPr>
          <p:cNvSpPr>
            <a:spLocks noGrp="1"/>
          </p:cNvSpPr>
          <p:nvPr>
            <p:ph type="body" sz="quarter" idx="32" hasCustomPrompt="1"/>
          </p:nvPr>
        </p:nvSpPr>
        <p:spPr>
          <a:xfrm>
            <a:off x="6174000" y="3041775"/>
            <a:ext cx="2430000" cy="1291724"/>
          </a:xfrm>
          <a:prstGeom prst="rect">
            <a:avLst/>
          </a:prstGeom>
          <a:noFill/>
          <a:ln>
            <a:noFill/>
          </a:ln>
        </p:spPr>
        <p:txBody>
          <a:bodyPr wrap="square" lIns="180000" tIns="180000" rIns="180000" bIns="180000">
            <a:noAutofit/>
          </a:bodyPr>
          <a:lstStyle>
            <a:lvl1pPr marL="214313" indent="-214313">
              <a:spcBef>
                <a:spcPts val="0"/>
              </a:spcBef>
              <a:spcAft>
                <a:spcPts val="450"/>
              </a:spcAft>
              <a:buFont typeface="Arial" panose="020B0604020202020204" pitchFamily="34" charset="0"/>
              <a:buChar char="•"/>
              <a:defRPr lang="en-US" sz="1050" b="0" kern="1200">
                <a:solidFill>
                  <a:schemeClr val="bg1">
                    <a:lumMod val="75000"/>
                  </a:schemeClr>
                </a:solidFill>
                <a:latin typeface="Ubisoft Sans" panose="02000504030000020004" pitchFamily="2" charset="-78"/>
                <a:ea typeface="+mn-ea"/>
                <a:cs typeface="Ubisoft Sans" panose="02000504030000020004" pitchFamily="2" charset="-78"/>
              </a:defRPr>
            </a:lvl1pPr>
          </a:lstStyle>
          <a:p>
            <a:pPr marL="285750" indent="-285750"/>
            <a:r>
              <a:rPr lang="en-US">
                <a:solidFill>
                  <a:schemeClr val="bg1">
                    <a:lumMod val="75000"/>
                  </a:schemeClr>
                </a:solidFill>
              </a:rPr>
              <a:t>Lorem ipsum dolor sit amet. consectetur adipiscing elit.</a:t>
            </a:r>
          </a:p>
          <a:p>
            <a:pPr marL="285750" indent="-285750"/>
            <a:r>
              <a:rPr lang="en-US">
                <a:solidFill>
                  <a:schemeClr val="bg1">
                    <a:lumMod val="75000"/>
                  </a:schemeClr>
                </a:solidFill>
              </a:rPr>
              <a:t>Integer dolor tellus, fringilla et enim eu, maximus iaculis mauris.</a:t>
            </a:r>
          </a:p>
          <a:p>
            <a:pPr marL="285750" indent="-285750"/>
            <a:r>
              <a:rPr lang="en-US">
                <a:solidFill>
                  <a:schemeClr val="bg1">
                    <a:lumMod val="75000"/>
                  </a:schemeClr>
                </a:solidFill>
              </a:rPr>
              <a:t>Donec facilisis sem eu lorem varius condimentum.</a:t>
            </a:r>
          </a:p>
        </p:txBody>
      </p:sp>
      <p:sp>
        <p:nvSpPr>
          <p:cNvPr id="18" name="Picture Placeholder 2">
            <a:extLst>
              <a:ext uri="{FF2B5EF4-FFF2-40B4-BE49-F238E27FC236}">
                <a16:creationId xmlns:a16="http://schemas.microsoft.com/office/drawing/2014/main" id="{F1E91F17-D4B4-43ED-AC66-4A8A6615AE9B}"/>
              </a:ext>
            </a:extLst>
          </p:cNvPr>
          <p:cNvSpPr>
            <a:spLocks noGrp="1"/>
          </p:cNvSpPr>
          <p:nvPr>
            <p:ph type="pic" sz="quarter" idx="34" hasCustomPrompt="1"/>
          </p:nvPr>
        </p:nvSpPr>
        <p:spPr>
          <a:xfrm>
            <a:off x="536973" y="1824675"/>
            <a:ext cx="2430065" cy="1215000"/>
          </a:xfrm>
          <a:prstGeom prst="roundRect">
            <a:avLst/>
          </a:prstGeom>
          <a:solidFill>
            <a:schemeClr val="bg1">
              <a:alpha val="10000"/>
            </a:schemeClr>
          </a:solidFill>
        </p:spPr>
        <p:txBody>
          <a:bodyPr tIns="1008000"/>
          <a:lstStyle>
            <a:lvl1pPr marL="0" indent="0" algn="ctr">
              <a:buNone/>
              <a:defRPr sz="1050">
                <a:solidFill>
                  <a:schemeClr val="bg1"/>
                </a:solidFill>
              </a:defRPr>
            </a:lvl1pPr>
          </a:lstStyle>
          <a:p>
            <a:r>
              <a:rPr lang="es-ES"/>
              <a:t>Insert image</a:t>
            </a:r>
            <a:endParaRPr lang="en-US"/>
          </a:p>
        </p:txBody>
      </p:sp>
      <p:sp>
        <p:nvSpPr>
          <p:cNvPr id="19" name="Picture Placeholder 2">
            <a:extLst>
              <a:ext uri="{FF2B5EF4-FFF2-40B4-BE49-F238E27FC236}">
                <a16:creationId xmlns:a16="http://schemas.microsoft.com/office/drawing/2014/main" id="{CEDDDC28-DB33-445E-BD9A-AD18761D7918}"/>
              </a:ext>
            </a:extLst>
          </p:cNvPr>
          <p:cNvSpPr>
            <a:spLocks noGrp="1"/>
          </p:cNvSpPr>
          <p:nvPr>
            <p:ph type="pic" sz="quarter" idx="35" hasCustomPrompt="1"/>
          </p:nvPr>
        </p:nvSpPr>
        <p:spPr>
          <a:xfrm>
            <a:off x="3355501" y="1822575"/>
            <a:ext cx="2430065" cy="1215000"/>
          </a:xfrm>
          <a:prstGeom prst="roundRect">
            <a:avLst/>
          </a:prstGeom>
          <a:solidFill>
            <a:schemeClr val="bg1">
              <a:alpha val="10000"/>
            </a:schemeClr>
          </a:solidFill>
        </p:spPr>
        <p:txBody>
          <a:bodyPr tIns="1008000"/>
          <a:lstStyle>
            <a:lvl1pPr marL="0" indent="0" algn="ctr">
              <a:buNone/>
              <a:defRPr sz="1050">
                <a:solidFill>
                  <a:schemeClr val="bg1"/>
                </a:solidFill>
              </a:defRPr>
            </a:lvl1pPr>
          </a:lstStyle>
          <a:p>
            <a:r>
              <a:rPr lang="es-ES"/>
              <a:t>Insert image</a:t>
            </a:r>
            <a:endParaRPr lang="en-US"/>
          </a:p>
        </p:txBody>
      </p:sp>
      <p:sp>
        <p:nvSpPr>
          <p:cNvPr id="20" name="Picture Placeholder 2">
            <a:extLst>
              <a:ext uri="{FF2B5EF4-FFF2-40B4-BE49-F238E27FC236}">
                <a16:creationId xmlns:a16="http://schemas.microsoft.com/office/drawing/2014/main" id="{7DA112A2-364B-4E14-94E2-5F3AD9F9334C}"/>
              </a:ext>
            </a:extLst>
          </p:cNvPr>
          <p:cNvSpPr>
            <a:spLocks noGrp="1"/>
          </p:cNvSpPr>
          <p:nvPr>
            <p:ph type="pic" sz="quarter" idx="36" hasCustomPrompt="1"/>
          </p:nvPr>
        </p:nvSpPr>
        <p:spPr>
          <a:xfrm>
            <a:off x="6173935" y="1822575"/>
            <a:ext cx="2430065" cy="1215000"/>
          </a:xfrm>
          <a:prstGeom prst="roundRect">
            <a:avLst/>
          </a:prstGeom>
          <a:solidFill>
            <a:schemeClr val="bg1">
              <a:alpha val="10000"/>
            </a:schemeClr>
          </a:solidFill>
        </p:spPr>
        <p:txBody>
          <a:bodyPr tIns="1008000"/>
          <a:lstStyle>
            <a:lvl1pPr marL="0" indent="0" algn="ctr">
              <a:buNone/>
              <a:defRPr sz="1050">
                <a:solidFill>
                  <a:schemeClr val="bg1"/>
                </a:solidFill>
              </a:defRPr>
            </a:lvl1pPr>
          </a:lstStyle>
          <a:p>
            <a:r>
              <a:rPr lang="es-ES"/>
              <a:t>Insert image</a:t>
            </a:r>
            <a:endParaRPr lang="en-US"/>
          </a:p>
        </p:txBody>
      </p:sp>
    </p:spTree>
    <p:extLst>
      <p:ext uri="{BB962C8B-B14F-4D97-AF65-F5344CB8AC3E}">
        <p14:creationId xmlns:p14="http://schemas.microsoft.com/office/powerpoint/2010/main" val="41358651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oadmap slide">
    <p:spTree>
      <p:nvGrpSpPr>
        <p:cNvPr id="1" name=""/>
        <p:cNvGrpSpPr/>
        <p:nvPr/>
      </p:nvGrpSpPr>
      <p:grpSpPr>
        <a:xfrm>
          <a:off x="0" y="0"/>
          <a:ext cx="0" cy="0"/>
          <a:chOff x="0" y="0"/>
          <a:chExt cx="0" cy="0"/>
        </a:xfrm>
      </p:grpSpPr>
      <p:sp>
        <p:nvSpPr>
          <p:cNvPr id="41" name="Text Placeholder 7">
            <a:extLst>
              <a:ext uri="{FF2B5EF4-FFF2-40B4-BE49-F238E27FC236}">
                <a16:creationId xmlns:a16="http://schemas.microsoft.com/office/drawing/2014/main" id="{6C836E79-A516-4DFA-A74A-8B2FC8C5CEF4}"/>
              </a:ext>
            </a:extLst>
          </p:cNvPr>
          <p:cNvSpPr>
            <a:spLocks noGrp="1"/>
          </p:cNvSpPr>
          <p:nvPr>
            <p:ph type="body" sz="quarter" idx="56"/>
          </p:nvPr>
        </p:nvSpPr>
        <p:spPr>
          <a:xfrm>
            <a:off x="671400" y="2211023"/>
            <a:ext cx="8472600" cy="27000"/>
          </a:xfrm>
          <a:prstGeom prst="rect">
            <a:avLst/>
          </a:prstGeom>
          <a:gradFill>
            <a:gsLst>
              <a:gs pos="25000">
                <a:schemeClr val="accent2"/>
              </a:gs>
              <a:gs pos="75000">
                <a:schemeClr val="accent4"/>
              </a:gs>
              <a:gs pos="50000">
                <a:schemeClr val="accent3"/>
              </a:gs>
              <a:gs pos="0">
                <a:schemeClr val="accent1"/>
              </a:gs>
            </a:gsLst>
            <a:lin ang="2700000" scaled="0"/>
          </a:gradFill>
        </p:spPr>
        <p:txBody>
          <a:bodyPr/>
          <a:lstStyle>
            <a:lvl1pPr marL="0" indent="0">
              <a:buNone/>
              <a:defRPr>
                <a:solidFill>
                  <a:schemeClr val="tx1">
                    <a:alpha val="0"/>
                  </a:schemeClr>
                </a:solidFill>
              </a:defRPr>
            </a:lvl1pPr>
          </a:lstStyle>
          <a:p>
            <a:pPr lvl="0"/>
            <a:endParaRPr lang="en-US"/>
          </a:p>
        </p:txBody>
      </p:sp>
      <p:sp>
        <p:nvSpPr>
          <p:cNvPr id="3" name="Text Placeholder 7">
            <a:extLst>
              <a:ext uri="{FF2B5EF4-FFF2-40B4-BE49-F238E27FC236}">
                <a16:creationId xmlns:a16="http://schemas.microsoft.com/office/drawing/2014/main" id="{E38073A4-21DF-4C9A-A9A4-B0C043F9BF21}"/>
              </a:ext>
            </a:extLst>
          </p:cNvPr>
          <p:cNvSpPr>
            <a:spLocks noGrp="1"/>
          </p:cNvSpPr>
          <p:nvPr>
            <p:ph type="body" sz="quarter" idx="10" hasCustomPrompt="1"/>
          </p:nvPr>
        </p:nvSpPr>
        <p:spPr>
          <a:xfrm>
            <a:off x="537072" y="1847461"/>
            <a:ext cx="1814400" cy="186974"/>
          </a:xfrm>
          <a:prstGeom prst="rect">
            <a:avLst/>
          </a:prstGeom>
        </p:spPr>
        <p:txBody>
          <a:bodyPr wrap="square" lIns="0" tIns="0" rIns="0" bIns="0">
            <a:spAutoFit/>
          </a:bodyPr>
          <a:lstStyle>
            <a:lvl1pPr marL="0" indent="0" algn="l">
              <a:buNone/>
              <a:defRPr sz="1350" b="1">
                <a:solidFill>
                  <a:schemeClr val="bg1"/>
                </a:solidFill>
                <a:latin typeface="Ubisoft Sans" panose="02000504030000020004" pitchFamily="2" charset="-78"/>
                <a:cs typeface="Ubisoft Sans" panose="02000504030000020004" pitchFamily="2" charset="-78"/>
              </a:defRPr>
            </a:lvl1pPr>
          </a:lstStyle>
          <a:p>
            <a:pPr lvl="0"/>
            <a:r>
              <a:rPr lang="en-US"/>
              <a:t>Element 1</a:t>
            </a:r>
          </a:p>
        </p:txBody>
      </p:sp>
      <p:sp>
        <p:nvSpPr>
          <p:cNvPr id="4" name="Text Placeholder 7">
            <a:extLst>
              <a:ext uri="{FF2B5EF4-FFF2-40B4-BE49-F238E27FC236}">
                <a16:creationId xmlns:a16="http://schemas.microsoft.com/office/drawing/2014/main" id="{8FF096AE-7535-4DBE-87E1-842DB82E8E77}"/>
              </a:ext>
            </a:extLst>
          </p:cNvPr>
          <p:cNvSpPr>
            <a:spLocks noGrp="1"/>
          </p:cNvSpPr>
          <p:nvPr>
            <p:ph type="body" sz="quarter" idx="34" hasCustomPrompt="1"/>
          </p:nvPr>
        </p:nvSpPr>
        <p:spPr>
          <a:xfrm>
            <a:off x="537072" y="1616152"/>
            <a:ext cx="1814400" cy="145424"/>
          </a:xfrm>
          <a:prstGeom prst="rect">
            <a:avLst/>
          </a:prstGeom>
        </p:spPr>
        <p:txBody>
          <a:bodyPr wrap="square" lIns="0" tIns="0" rIns="0" bIns="0">
            <a:spAutoFit/>
          </a:bodyPr>
          <a:lstStyle>
            <a:lvl1pPr marL="0" indent="0" algn="l">
              <a:buNone/>
              <a:defRPr sz="1050" b="0">
                <a:solidFill>
                  <a:schemeClr val="accent1"/>
                </a:solidFill>
                <a:latin typeface="Ubisoft Sans" panose="02000504030000020004" pitchFamily="2" charset="-78"/>
                <a:cs typeface="Ubisoft Sans" panose="02000504030000020004" pitchFamily="2" charset="-78"/>
              </a:defRPr>
            </a:lvl1pPr>
          </a:lstStyle>
          <a:p>
            <a:pPr lvl="0"/>
            <a:r>
              <a:rPr lang="en-US"/>
              <a:t>YEAR / MONTH</a:t>
            </a:r>
          </a:p>
        </p:txBody>
      </p:sp>
      <p:sp>
        <p:nvSpPr>
          <p:cNvPr id="5" name="Text Placeholder 7">
            <a:extLst>
              <a:ext uri="{FF2B5EF4-FFF2-40B4-BE49-F238E27FC236}">
                <a16:creationId xmlns:a16="http://schemas.microsoft.com/office/drawing/2014/main" id="{77442AD7-02C2-4F7C-97FD-15145C1F19FE}"/>
              </a:ext>
            </a:extLst>
          </p:cNvPr>
          <p:cNvSpPr>
            <a:spLocks noGrp="1"/>
          </p:cNvSpPr>
          <p:nvPr>
            <p:ph type="body" sz="quarter" idx="12" hasCustomPrompt="1"/>
          </p:nvPr>
        </p:nvSpPr>
        <p:spPr>
          <a:xfrm>
            <a:off x="537072" y="2389751"/>
            <a:ext cx="1814400" cy="1943749"/>
          </a:xfrm>
          <a:prstGeom prst="rect">
            <a:avLst/>
          </a:prstGeom>
        </p:spPr>
        <p:txBody>
          <a:bodyPr lIns="0" tIns="0" rIns="0" bIns="0" anchor="t" anchorCtr="0"/>
          <a:lstStyle>
            <a:lvl1pPr marL="0" indent="0" algn="l" defTabSz="513000">
              <a:lnSpc>
                <a:spcPct val="100000"/>
              </a:lnSpc>
              <a:spcBef>
                <a:spcPts val="0"/>
              </a:spcBef>
              <a:spcAft>
                <a:spcPts val="900"/>
              </a:spcAft>
              <a:buFont typeface="Arial" panose="020B0604020202020204" pitchFamily="34" charset="0"/>
              <a:buNone/>
              <a:defRPr sz="1050" b="0">
                <a:solidFill>
                  <a:schemeClr val="bg1">
                    <a:lumMod val="75000"/>
                  </a:schemeClr>
                </a:solidFill>
                <a:latin typeface="Ubisoft Sans" panose="02000504030000020004" pitchFamily="2" charset="-78"/>
                <a:cs typeface="Ubisoft Sans" panose="02000504030000020004" pitchFamily="2" charset="-78"/>
              </a:defRPr>
            </a:lvl1pPr>
          </a:lstStyle>
          <a:p>
            <a:r>
              <a:rPr lang="en-US">
                <a:solidFill>
                  <a:schemeClr val="bg1">
                    <a:lumMod val="75000"/>
                  </a:schemeClr>
                </a:solidFill>
              </a:rPr>
              <a:t>Lorem ipsum dolor sit amet consectetur adipiscing elit, blandit vivamus vulputate accumsan mus lacinia.</a:t>
            </a:r>
          </a:p>
          <a:p>
            <a:r>
              <a:rPr lang="en-US">
                <a:solidFill>
                  <a:schemeClr val="bg1">
                    <a:lumMod val="75000"/>
                  </a:schemeClr>
                </a:solidFill>
              </a:rPr>
              <a:t>Iaculis porttitor leo arcu eros urna sollicitudin, montes ridiculus facilisis ut augue. Commodo scelerisque leo venenatis enim ullamcorper, libero luctus nec iaculis cursus nullam, curabitur sodales.</a:t>
            </a:r>
          </a:p>
        </p:txBody>
      </p:sp>
      <p:sp>
        <p:nvSpPr>
          <p:cNvPr id="26" name="Text Placeholder 7">
            <a:extLst>
              <a:ext uri="{FF2B5EF4-FFF2-40B4-BE49-F238E27FC236}">
                <a16:creationId xmlns:a16="http://schemas.microsoft.com/office/drawing/2014/main" id="{48FEAD0D-98DF-4AEA-90A5-639A1AC3B765}"/>
              </a:ext>
            </a:extLst>
          </p:cNvPr>
          <p:cNvSpPr>
            <a:spLocks noGrp="1"/>
          </p:cNvSpPr>
          <p:nvPr>
            <p:ph type="body" sz="quarter" idx="43" hasCustomPrompt="1"/>
          </p:nvPr>
        </p:nvSpPr>
        <p:spPr>
          <a:xfrm>
            <a:off x="2625974" y="2389751"/>
            <a:ext cx="1814400" cy="1943749"/>
          </a:xfrm>
          <a:prstGeom prst="rect">
            <a:avLst/>
          </a:prstGeom>
        </p:spPr>
        <p:txBody>
          <a:bodyPr lIns="0" tIns="0" rIns="0" bIns="0" anchor="t" anchorCtr="0"/>
          <a:lstStyle>
            <a:lvl1pPr marL="0" indent="0" algn="l" defTabSz="513000">
              <a:lnSpc>
                <a:spcPct val="100000"/>
              </a:lnSpc>
              <a:spcBef>
                <a:spcPts val="0"/>
              </a:spcBef>
              <a:spcAft>
                <a:spcPts val="900"/>
              </a:spcAft>
              <a:buFont typeface="Arial" panose="020B0604020202020204" pitchFamily="34" charset="0"/>
              <a:buNone/>
              <a:defRPr sz="1050" b="0">
                <a:solidFill>
                  <a:schemeClr val="bg1">
                    <a:lumMod val="75000"/>
                  </a:schemeClr>
                </a:solidFill>
                <a:latin typeface="Ubisoft Sans" panose="02000504030000020004" pitchFamily="2" charset="-78"/>
                <a:cs typeface="Ubisoft Sans" panose="02000504030000020004" pitchFamily="2" charset="-78"/>
              </a:defRPr>
            </a:lvl1pPr>
          </a:lstStyle>
          <a:p>
            <a:r>
              <a:rPr lang="en-US">
                <a:solidFill>
                  <a:schemeClr val="bg1">
                    <a:lumMod val="75000"/>
                  </a:schemeClr>
                </a:solidFill>
              </a:rPr>
              <a:t>Lorem ipsum dolor sit amet consectetur adipiscing elit, blandit vivamus vulputate accumsan mus lacinia.</a:t>
            </a:r>
          </a:p>
          <a:p>
            <a:r>
              <a:rPr lang="en-US">
                <a:solidFill>
                  <a:schemeClr val="bg1">
                    <a:lumMod val="75000"/>
                  </a:schemeClr>
                </a:solidFill>
              </a:rPr>
              <a:t>Iaculis porttitor leo arcu eros urna sollicitudin, montes ridiculus facilisis ut augue. Commodo scelerisque leo venenatis enim ullamcorper, libero luctus nec iaculis cursus nullam, curabitur sodales.</a:t>
            </a:r>
          </a:p>
        </p:txBody>
      </p:sp>
      <p:sp>
        <p:nvSpPr>
          <p:cNvPr id="27" name="Text Placeholder 7">
            <a:extLst>
              <a:ext uri="{FF2B5EF4-FFF2-40B4-BE49-F238E27FC236}">
                <a16:creationId xmlns:a16="http://schemas.microsoft.com/office/drawing/2014/main" id="{D7428462-569E-4646-AE1A-79DACF68E756}"/>
              </a:ext>
            </a:extLst>
          </p:cNvPr>
          <p:cNvSpPr>
            <a:spLocks noGrp="1"/>
          </p:cNvSpPr>
          <p:nvPr>
            <p:ph type="body" sz="quarter" idx="44" hasCustomPrompt="1"/>
          </p:nvPr>
        </p:nvSpPr>
        <p:spPr>
          <a:xfrm>
            <a:off x="4714875" y="2389751"/>
            <a:ext cx="1814400" cy="1943749"/>
          </a:xfrm>
          <a:prstGeom prst="rect">
            <a:avLst/>
          </a:prstGeom>
        </p:spPr>
        <p:txBody>
          <a:bodyPr lIns="0" tIns="0" rIns="0" bIns="0" anchor="t" anchorCtr="0"/>
          <a:lstStyle>
            <a:lvl1pPr marL="0" indent="0" algn="l" defTabSz="513000">
              <a:lnSpc>
                <a:spcPct val="100000"/>
              </a:lnSpc>
              <a:spcBef>
                <a:spcPts val="0"/>
              </a:spcBef>
              <a:spcAft>
                <a:spcPts val="900"/>
              </a:spcAft>
              <a:buFont typeface="Arial" panose="020B0604020202020204" pitchFamily="34" charset="0"/>
              <a:buNone/>
              <a:defRPr sz="1050" b="0">
                <a:solidFill>
                  <a:schemeClr val="bg1">
                    <a:lumMod val="75000"/>
                  </a:schemeClr>
                </a:solidFill>
                <a:latin typeface="Ubisoft Sans" panose="02000504030000020004" pitchFamily="2" charset="-78"/>
                <a:cs typeface="Ubisoft Sans" panose="02000504030000020004" pitchFamily="2" charset="-78"/>
              </a:defRPr>
            </a:lvl1pPr>
          </a:lstStyle>
          <a:p>
            <a:r>
              <a:rPr lang="en-US">
                <a:solidFill>
                  <a:schemeClr val="bg1">
                    <a:lumMod val="75000"/>
                  </a:schemeClr>
                </a:solidFill>
              </a:rPr>
              <a:t>Lorem ipsum dolor sit amet consectetur adipiscing elit, blandit vivamus vulputate accumsan mus lacinia.</a:t>
            </a:r>
          </a:p>
          <a:p>
            <a:r>
              <a:rPr lang="en-US">
                <a:solidFill>
                  <a:schemeClr val="bg1">
                    <a:lumMod val="75000"/>
                  </a:schemeClr>
                </a:solidFill>
              </a:rPr>
              <a:t>Iaculis porttitor leo arcu eros urna sollicitudin, montes ridiculus facilisis ut augue. Commodo scelerisque leo venenatis enim ullamcorper, libero luctus nec iaculis cursus nullam, curabitur sodales.</a:t>
            </a:r>
          </a:p>
        </p:txBody>
      </p:sp>
      <p:sp>
        <p:nvSpPr>
          <p:cNvPr id="30" name="Text Placeholder 7">
            <a:extLst>
              <a:ext uri="{FF2B5EF4-FFF2-40B4-BE49-F238E27FC236}">
                <a16:creationId xmlns:a16="http://schemas.microsoft.com/office/drawing/2014/main" id="{FC4D6A73-42AA-4209-9B15-449FAE09EBAC}"/>
              </a:ext>
            </a:extLst>
          </p:cNvPr>
          <p:cNvSpPr>
            <a:spLocks noGrp="1"/>
          </p:cNvSpPr>
          <p:nvPr>
            <p:ph type="body" sz="quarter" idx="45" hasCustomPrompt="1"/>
          </p:nvPr>
        </p:nvSpPr>
        <p:spPr>
          <a:xfrm>
            <a:off x="2625974" y="1843027"/>
            <a:ext cx="1814400" cy="186974"/>
          </a:xfrm>
          <a:prstGeom prst="rect">
            <a:avLst/>
          </a:prstGeom>
        </p:spPr>
        <p:txBody>
          <a:bodyPr wrap="square" lIns="0" tIns="0" rIns="0" bIns="0">
            <a:spAutoFit/>
          </a:bodyPr>
          <a:lstStyle>
            <a:lvl1pPr marL="0" indent="0" algn="l">
              <a:buNone/>
              <a:defRPr sz="1350" b="1">
                <a:solidFill>
                  <a:schemeClr val="bg1"/>
                </a:solidFill>
                <a:latin typeface="Ubisoft Sans" panose="02000504030000020004" pitchFamily="2" charset="-78"/>
                <a:cs typeface="Ubisoft Sans" panose="02000504030000020004" pitchFamily="2" charset="-78"/>
              </a:defRPr>
            </a:lvl1pPr>
          </a:lstStyle>
          <a:p>
            <a:pPr lvl="0"/>
            <a:r>
              <a:rPr lang="en-US"/>
              <a:t>Element 1</a:t>
            </a:r>
          </a:p>
        </p:txBody>
      </p:sp>
      <p:sp>
        <p:nvSpPr>
          <p:cNvPr id="31" name="Text Placeholder 7">
            <a:extLst>
              <a:ext uri="{FF2B5EF4-FFF2-40B4-BE49-F238E27FC236}">
                <a16:creationId xmlns:a16="http://schemas.microsoft.com/office/drawing/2014/main" id="{07295A17-DAF3-429D-9AEC-2AC1BFAA6E54}"/>
              </a:ext>
            </a:extLst>
          </p:cNvPr>
          <p:cNvSpPr>
            <a:spLocks noGrp="1"/>
          </p:cNvSpPr>
          <p:nvPr>
            <p:ph type="body" sz="quarter" idx="46" hasCustomPrompt="1"/>
          </p:nvPr>
        </p:nvSpPr>
        <p:spPr>
          <a:xfrm>
            <a:off x="2625974" y="1611717"/>
            <a:ext cx="1814400" cy="145424"/>
          </a:xfrm>
          <a:prstGeom prst="rect">
            <a:avLst/>
          </a:prstGeom>
        </p:spPr>
        <p:txBody>
          <a:bodyPr wrap="square" lIns="0" tIns="0" rIns="0" bIns="0">
            <a:spAutoFit/>
          </a:bodyPr>
          <a:lstStyle>
            <a:lvl1pPr marL="0" indent="0" algn="l">
              <a:buNone/>
              <a:defRPr sz="1050" b="0">
                <a:solidFill>
                  <a:schemeClr val="accent2"/>
                </a:solidFill>
                <a:latin typeface="Ubisoft Sans" panose="02000504030000020004" pitchFamily="2" charset="-78"/>
                <a:cs typeface="Ubisoft Sans" panose="02000504030000020004" pitchFamily="2" charset="-78"/>
              </a:defRPr>
            </a:lvl1pPr>
          </a:lstStyle>
          <a:p>
            <a:pPr lvl="0"/>
            <a:r>
              <a:rPr lang="en-US"/>
              <a:t>YEAR / MONTH</a:t>
            </a:r>
          </a:p>
        </p:txBody>
      </p:sp>
      <p:sp>
        <p:nvSpPr>
          <p:cNvPr id="32" name="Text Placeholder 7">
            <a:extLst>
              <a:ext uri="{FF2B5EF4-FFF2-40B4-BE49-F238E27FC236}">
                <a16:creationId xmlns:a16="http://schemas.microsoft.com/office/drawing/2014/main" id="{D200E9C4-682A-4504-A8BE-F79C3DF123DA}"/>
              </a:ext>
            </a:extLst>
          </p:cNvPr>
          <p:cNvSpPr>
            <a:spLocks noGrp="1"/>
          </p:cNvSpPr>
          <p:nvPr>
            <p:ph type="body" sz="quarter" idx="47" hasCustomPrompt="1"/>
          </p:nvPr>
        </p:nvSpPr>
        <p:spPr>
          <a:xfrm>
            <a:off x="4714875" y="1838592"/>
            <a:ext cx="1814400" cy="186974"/>
          </a:xfrm>
          <a:prstGeom prst="rect">
            <a:avLst/>
          </a:prstGeom>
        </p:spPr>
        <p:txBody>
          <a:bodyPr wrap="square" lIns="0" tIns="0" rIns="0" bIns="0">
            <a:spAutoFit/>
          </a:bodyPr>
          <a:lstStyle>
            <a:lvl1pPr marL="0" indent="0" algn="l">
              <a:buNone/>
              <a:defRPr sz="1350" b="1">
                <a:solidFill>
                  <a:schemeClr val="bg1"/>
                </a:solidFill>
                <a:latin typeface="Ubisoft Sans" panose="02000504030000020004" pitchFamily="2" charset="-78"/>
                <a:cs typeface="Ubisoft Sans" panose="02000504030000020004" pitchFamily="2" charset="-78"/>
              </a:defRPr>
            </a:lvl1pPr>
          </a:lstStyle>
          <a:p>
            <a:pPr lvl="0"/>
            <a:r>
              <a:rPr lang="en-US"/>
              <a:t>Element 1</a:t>
            </a:r>
          </a:p>
        </p:txBody>
      </p:sp>
      <p:sp>
        <p:nvSpPr>
          <p:cNvPr id="33" name="Text Placeholder 7">
            <a:extLst>
              <a:ext uri="{FF2B5EF4-FFF2-40B4-BE49-F238E27FC236}">
                <a16:creationId xmlns:a16="http://schemas.microsoft.com/office/drawing/2014/main" id="{EDAF251E-ECFE-4370-B337-77B700AACAE3}"/>
              </a:ext>
            </a:extLst>
          </p:cNvPr>
          <p:cNvSpPr>
            <a:spLocks noGrp="1"/>
          </p:cNvSpPr>
          <p:nvPr>
            <p:ph type="body" sz="quarter" idx="48" hasCustomPrompt="1"/>
          </p:nvPr>
        </p:nvSpPr>
        <p:spPr>
          <a:xfrm>
            <a:off x="4714875" y="1607282"/>
            <a:ext cx="1814400" cy="145424"/>
          </a:xfrm>
          <a:prstGeom prst="rect">
            <a:avLst/>
          </a:prstGeom>
        </p:spPr>
        <p:txBody>
          <a:bodyPr wrap="square" lIns="0" tIns="0" rIns="0" bIns="0">
            <a:spAutoFit/>
          </a:bodyPr>
          <a:lstStyle>
            <a:lvl1pPr marL="0" indent="0" algn="l">
              <a:buNone/>
              <a:defRPr sz="1050" b="0">
                <a:solidFill>
                  <a:schemeClr val="accent3"/>
                </a:solidFill>
                <a:latin typeface="Ubisoft Sans" panose="02000504030000020004" pitchFamily="2" charset="-78"/>
                <a:cs typeface="Ubisoft Sans" panose="02000504030000020004" pitchFamily="2" charset="-78"/>
              </a:defRPr>
            </a:lvl1pPr>
          </a:lstStyle>
          <a:p>
            <a:pPr lvl="0"/>
            <a:r>
              <a:rPr lang="en-US"/>
              <a:t>YEAR / MONTH</a:t>
            </a:r>
          </a:p>
        </p:txBody>
      </p:sp>
      <p:sp>
        <p:nvSpPr>
          <p:cNvPr id="35" name="Text Placeholder 16">
            <a:extLst>
              <a:ext uri="{FF2B5EF4-FFF2-40B4-BE49-F238E27FC236}">
                <a16:creationId xmlns:a16="http://schemas.microsoft.com/office/drawing/2014/main" id="{44109918-4860-46BA-A61B-3C84AA8C9AF8}"/>
              </a:ext>
            </a:extLst>
          </p:cNvPr>
          <p:cNvSpPr>
            <a:spLocks noGrp="1"/>
          </p:cNvSpPr>
          <p:nvPr>
            <p:ph type="body" sz="quarter" idx="15" hasCustomPrompt="1"/>
          </p:nvPr>
        </p:nvSpPr>
        <p:spPr>
          <a:xfrm>
            <a:off x="537072" y="952569"/>
            <a:ext cx="3780000" cy="332399"/>
          </a:xfrm>
          <a:prstGeom prst="rect">
            <a:avLst/>
          </a:prstGeom>
        </p:spPr>
        <p:txBody>
          <a:bodyPr lIns="0" tIns="0" rIns="0" bIns="0" anchor="t" anchorCtr="0">
            <a:spAutoFit/>
          </a:bodyPr>
          <a:lstStyle>
            <a:lvl1pPr marL="0" indent="0" algn="l" defTabSz="685800" rtl="0" eaLnBrk="1" latinLnBrk="0" hangingPunct="1">
              <a:lnSpc>
                <a:spcPct val="90000"/>
              </a:lnSpc>
              <a:spcBef>
                <a:spcPts val="750"/>
              </a:spcBef>
              <a:buFont typeface="Arial" panose="020B0604020202020204" pitchFamily="34" charset="0"/>
              <a:buNone/>
              <a:defRPr lang="en-US" sz="2400" b="1" kern="1200" dirty="0">
                <a:solidFill>
                  <a:schemeClr val="bg1"/>
                </a:solidFill>
                <a:latin typeface="Ubisoft Sans" panose="02000504030000020004" pitchFamily="50" charset="0"/>
                <a:ea typeface="+mn-ea"/>
                <a:cs typeface="+mn-cs"/>
              </a:defRPr>
            </a:lvl1pPr>
          </a:lstStyle>
          <a:p>
            <a:r>
              <a:rPr lang="es-ES"/>
              <a:t>Roadmap slide</a:t>
            </a:r>
            <a:endParaRPr lang="en-US"/>
          </a:p>
        </p:txBody>
      </p:sp>
      <p:sp>
        <p:nvSpPr>
          <p:cNvPr id="22" name="Text Placeholder 7">
            <a:extLst>
              <a:ext uri="{FF2B5EF4-FFF2-40B4-BE49-F238E27FC236}">
                <a16:creationId xmlns:a16="http://schemas.microsoft.com/office/drawing/2014/main" id="{DB579418-EF88-4762-837B-712819525DEA}"/>
              </a:ext>
            </a:extLst>
          </p:cNvPr>
          <p:cNvSpPr>
            <a:spLocks noGrp="1"/>
          </p:cNvSpPr>
          <p:nvPr>
            <p:ph type="body" sz="quarter" idx="49" hasCustomPrompt="1"/>
          </p:nvPr>
        </p:nvSpPr>
        <p:spPr>
          <a:xfrm>
            <a:off x="6789600" y="2393786"/>
            <a:ext cx="1814400" cy="1943749"/>
          </a:xfrm>
          <a:prstGeom prst="rect">
            <a:avLst/>
          </a:prstGeom>
        </p:spPr>
        <p:txBody>
          <a:bodyPr lIns="0" tIns="0" rIns="0" bIns="0" anchor="t" anchorCtr="0"/>
          <a:lstStyle>
            <a:lvl1pPr marL="0" indent="0" algn="l" defTabSz="513000">
              <a:lnSpc>
                <a:spcPct val="100000"/>
              </a:lnSpc>
              <a:spcBef>
                <a:spcPts val="0"/>
              </a:spcBef>
              <a:spcAft>
                <a:spcPts val="900"/>
              </a:spcAft>
              <a:buFont typeface="Arial" panose="020B0604020202020204" pitchFamily="34" charset="0"/>
              <a:buNone/>
              <a:defRPr sz="1050" b="0">
                <a:solidFill>
                  <a:schemeClr val="bg1">
                    <a:lumMod val="75000"/>
                  </a:schemeClr>
                </a:solidFill>
                <a:latin typeface="Ubisoft Sans" panose="02000504030000020004" pitchFamily="2" charset="-78"/>
                <a:cs typeface="Ubisoft Sans" panose="02000504030000020004" pitchFamily="2" charset="-78"/>
              </a:defRPr>
            </a:lvl1pPr>
          </a:lstStyle>
          <a:p>
            <a:r>
              <a:rPr lang="en-US">
                <a:solidFill>
                  <a:schemeClr val="bg1">
                    <a:lumMod val="75000"/>
                  </a:schemeClr>
                </a:solidFill>
              </a:rPr>
              <a:t>Lorem ipsum dolor sit amet consectetur adipiscing elit, blandit vivamus vulputate accumsan mus lacinia.</a:t>
            </a:r>
          </a:p>
          <a:p>
            <a:r>
              <a:rPr lang="en-US">
                <a:solidFill>
                  <a:schemeClr val="bg1">
                    <a:lumMod val="75000"/>
                  </a:schemeClr>
                </a:solidFill>
              </a:rPr>
              <a:t>Iaculis porttitor leo arcu eros urna sollicitudin, montes ridiculus facilisis ut augue. Commodo scelerisque leo venenatis enim ullamcorper, libero luctus nec iaculis cursus nullam, curabitur sodales.</a:t>
            </a:r>
          </a:p>
        </p:txBody>
      </p:sp>
      <p:sp>
        <p:nvSpPr>
          <p:cNvPr id="23" name="Text Placeholder 7">
            <a:extLst>
              <a:ext uri="{FF2B5EF4-FFF2-40B4-BE49-F238E27FC236}">
                <a16:creationId xmlns:a16="http://schemas.microsoft.com/office/drawing/2014/main" id="{B13E89CD-7141-46A6-A136-ED56CAC6BFF2}"/>
              </a:ext>
            </a:extLst>
          </p:cNvPr>
          <p:cNvSpPr>
            <a:spLocks noGrp="1"/>
          </p:cNvSpPr>
          <p:nvPr>
            <p:ph type="body" sz="quarter" idx="50" hasCustomPrompt="1"/>
          </p:nvPr>
        </p:nvSpPr>
        <p:spPr>
          <a:xfrm>
            <a:off x="6789600" y="1842627"/>
            <a:ext cx="1814400" cy="186974"/>
          </a:xfrm>
          <a:prstGeom prst="rect">
            <a:avLst/>
          </a:prstGeom>
        </p:spPr>
        <p:txBody>
          <a:bodyPr wrap="square" lIns="0" tIns="0" rIns="0" bIns="0">
            <a:spAutoFit/>
          </a:bodyPr>
          <a:lstStyle>
            <a:lvl1pPr marL="0" indent="0" algn="l">
              <a:buNone/>
              <a:defRPr sz="1350" b="1">
                <a:solidFill>
                  <a:schemeClr val="bg1"/>
                </a:solidFill>
                <a:latin typeface="Ubisoft Sans" panose="02000504030000020004" pitchFamily="2" charset="-78"/>
                <a:cs typeface="Ubisoft Sans" panose="02000504030000020004" pitchFamily="2" charset="-78"/>
              </a:defRPr>
            </a:lvl1pPr>
          </a:lstStyle>
          <a:p>
            <a:pPr lvl="0"/>
            <a:r>
              <a:rPr lang="en-US"/>
              <a:t>Element 1</a:t>
            </a:r>
          </a:p>
        </p:txBody>
      </p:sp>
      <p:sp>
        <p:nvSpPr>
          <p:cNvPr id="24" name="Text Placeholder 7">
            <a:extLst>
              <a:ext uri="{FF2B5EF4-FFF2-40B4-BE49-F238E27FC236}">
                <a16:creationId xmlns:a16="http://schemas.microsoft.com/office/drawing/2014/main" id="{D8D849B9-B3E9-4711-B083-8E668C7C6E55}"/>
              </a:ext>
            </a:extLst>
          </p:cNvPr>
          <p:cNvSpPr>
            <a:spLocks noGrp="1"/>
          </p:cNvSpPr>
          <p:nvPr>
            <p:ph type="body" sz="quarter" idx="51" hasCustomPrompt="1"/>
          </p:nvPr>
        </p:nvSpPr>
        <p:spPr>
          <a:xfrm>
            <a:off x="6789600" y="1611317"/>
            <a:ext cx="1814400" cy="145424"/>
          </a:xfrm>
          <a:prstGeom prst="rect">
            <a:avLst/>
          </a:prstGeom>
        </p:spPr>
        <p:txBody>
          <a:bodyPr wrap="square" lIns="0" tIns="0" rIns="0" bIns="0">
            <a:spAutoFit/>
          </a:bodyPr>
          <a:lstStyle>
            <a:lvl1pPr marL="0" indent="0" algn="l">
              <a:buNone/>
              <a:defRPr sz="1050" b="0">
                <a:solidFill>
                  <a:schemeClr val="accent4"/>
                </a:solidFill>
                <a:latin typeface="Ubisoft Sans" panose="02000504030000020004" pitchFamily="2" charset="-78"/>
                <a:cs typeface="Ubisoft Sans" panose="02000504030000020004" pitchFamily="2" charset="-78"/>
              </a:defRPr>
            </a:lvl1pPr>
          </a:lstStyle>
          <a:p>
            <a:pPr lvl="0"/>
            <a:r>
              <a:rPr lang="en-US"/>
              <a:t>YEAR / MONTH</a:t>
            </a:r>
          </a:p>
        </p:txBody>
      </p:sp>
      <p:sp>
        <p:nvSpPr>
          <p:cNvPr id="28" name="Text Placeholder 5">
            <a:extLst>
              <a:ext uri="{FF2B5EF4-FFF2-40B4-BE49-F238E27FC236}">
                <a16:creationId xmlns:a16="http://schemas.microsoft.com/office/drawing/2014/main" id="{925FB9B2-8199-4744-985C-BE43CA71BE58}"/>
              </a:ext>
            </a:extLst>
          </p:cNvPr>
          <p:cNvSpPr>
            <a:spLocks noGrp="1"/>
          </p:cNvSpPr>
          <p:nvPr>
            <p:ph type="body" sz="quarter" idx="52"/>
          </p:nvPr>
        </p:nvSpPr>
        <p:spPr>
          <a:xfrm>
            <a:off x="537072" y="2157023"/>
            <a:ext cx="135000" cy="135000"/>
          </a:xfrm>
          <a:prstGeom prst="ellipse">
            <a:avLst/>
          </a:prstGeom>
          <a:solidFill>
            <a:schemeClr val="accent1"/>
          </a:solidFill>
        </p:spPr>
        <p:txBody>
          <a:bodyPr/>
          <a:lstStyle>
            <a:lvl1pPr marL="0" indent="0">
              <a:buNone/>
              <a:defRPr sz="600">
                <a:solidFill>
                  <a:schemeClr val="bg1">
                    <a:alpha val="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a:p>
        </p:txBody>
      </p:sp>
      <p:sp>
        <p:nvSpPr>
          <p:cNvPr id="29" name="Text Placeholder 5">
            <a:extLst>
              <a:ext uri="{FF2B5EF4-FFF2-40B4-BE49-F238E27FC236}">
                <a16:creationId xmlns:a16="http://schemas.microsoft.com/office/drawing/2014/main" id="{4755B0C5-083F-4368-A9C9-18BE27476C61}"/>
              </a:ext>
            </a:extLst>
          </p:cNvPr>
          <p:cNvSpPr>
            <a:spLocks noGrp="1"/>
          </p:cNvSpPr>
          <p:nvPr>
            <p:ph type="body" sz="quarter" idx="53"/>
          </p:nvPr>
        </p:nvSpPr>
        <p:spPr>
          <a:xfrm>
            <a:off x="2625974" y="2157023"/>
            <a:ext cx="135000" cy="135000"/>
          </a:xfrm>
          <a:prstGeom prst="ellipse">
            <a:avLst/>
          </a:prstGeom>
          <a:solidFill>
            <a:schemeClr val="accent2"/>
          </a:solidFill>
        </p:spPr>
        <p:txBody>
          <a:bodyPr/>
          <a:lstStyle>
            <a:lvl1pPr marL="0" indent="0">
              <a:buNone/>
              <a:defRPr sz="600">
                <a:solidFill>
                  <a:schemeClr val="bg1">
                    <a:alpha val="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a:p>
        </p:txBody>
      </p:sp>
      <p:sp>
        <p:nvSpPr>
          <p:cNvPr id="34" name="Text Placeholder 5">
            <a:extLst>
              <a:ext uri="{FF2B5EF4-FFF2-40B4-BE49-F238E27FC236}">
                <a16:creationId xmlns:a16="http://schemas.microsoft.com/office/drawing/2014/main" id="{EA5908A1-77C2-4C69-8262-650CE88F010D}"/>
              </a:ext>
            </a:extLst>
          </p:cNvPr>
          <p:cNvSpPr>
            <a:spLocks noGrp="1"/>
          </p:cNvSpPr>
          <p:nvPr>
            <p:ph type="body" sz="quarter" idx="54"/>
          </p:nvPr>
        </p:nvSpPr>
        <p:spPr>
          <a:xfrm>
            <a:off x="4714875" y="2157023"/>
            <a:ext cx="135000" cy="135000"/>
          </a:xfrm>
          <a:prstGeom prst="ellipse">
            <a:avLst/>
          </a:prstGeom>
          <a:solidFill>
            <a:schemeClr val="accent3"/>
          </a:solidFill>
        </p:spPr>
        <p:txBody>
          <a:bodyPr/>
          <a:lstStyle>
            <a:lvl1pPr marL="0" indent="0">
              <a:buNone/>
              <a:defRPr sz="600">
                <a:solidFill>
                  <a:schemeClr val="bg1">
                    <a:alpha val="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a:p>
        </p:txBody>
      </p:sp>
      <p:sp>
        <p:nvSpPr>
          <p:cNvPr id="40" name="Text Placeholder 5">
            <a:extLst>
              <a:ext uri="{FF2B5EF4-FFF2-40B4-BE49-F238E27FC236}">
                <a16:creationId xmlns:a16="http://schemas.microsoft.com/office/drawing/2014/main" id="{C64486A4-ECE4-4A29-9FF4-C29C4B8136E1}"/>
              </a:ext>
            </a:extLst>
          </p:cNvPr>
          <p:cNvSpPr>
            <a:spLocks noGrp="1"/>
          </p:cNvSpPr>
          <p:nvPr>
            <p:ph type="body" sz="quarter" idx="55"/>
          </p:nvPr>
        </p:nvSpPr>
        <p:spPr>
          <a:xfrm>
            <a:off x="6789600" y="2157023"/>
            <a:ext cx="135000" cy="135000"/>
          </a:xfrm>
          <a:prstGeom prst="ellipse">
            <a:avLst/>
          </a:prstGeom>
          <a:solidFill>
            <a:schemeClr val="accent4"/>
          </a:solidFill>
        </p:spPr>
        <p:txBody>
          <a:bodyPr/>
          <a:lstStyle>
            <a:lvl1pPr marL="0" indent="0">
              <a:buNone/>
              <a:defRPr sz="600">
                <a:solidFill>
                  <a:schemeClr val="bg1">
                    <a:alpha val="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a:p>
        </p:txBody>
      </p:sp>
    </p:spTree>
    <p:extLst>
      <p:ext uri="{BB962C8B-B14F-4D97-AF65-F5344CB8AC3E}">
        <p14:creationId xmlns:p14="http://schemas.microsoft.com/office/powerpoint/2010/main" val="38251463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C mockup slide right">
    <p:spTree>
      <p:nvGrpSpPr>
        <p:cNvPr id="1" name=""/>
        <p:cNvGrpSpPr/>
        <p:nvPr/>
      </p:nvGrpSpPr>
      <p:grpSpPr>
        <a:xfrm>
          <a:off x="0" y="0"/>
          <a:ext cx="0" cy="0"/>
          <a:chOff x="0" y="0"/>
          <a:chExt cx="0" cy="0"/>
        </a:xfrm>
      </p:grpSpPr>
      <p:grpSp>
        <p:nvGrpSpPr>
          <p:cNvPr id="18" name="Graphic 54">
            <a:extLst>
              <a:ext uri="{FF2B5EF4-FFF2-40B4-BE49-F238E27FC236}">
                <a16:creationId xmlns:a16="http://schemas.microsoft.com/office/drawing/2014/main" id="{16301974-3632-4C81-8DFF-A75EC458E57F}"/>
              </a:ext>
            </a:extLst>
          </p:cNvPr>
          <p:cNvGrpSpPr/>
          <p:nvPr userDrawn="1"/>
        </p:nvGrpSpPr>
        <p:grpSpPr>
          <a:xfrm flipH="1" flipV="1">
            <a:off x="5750836" y="0"/>
            <a:ext cx="3041303" cy="5143500"/>
            <a:chOff x="4068464" y="0"/>
            <a:chExt cx="4055071" cy="6858000"/>
          </a:xfrm>
          <a:gradFill>
            <a:gsLst>
              <a:gs pos="100000">
                <a:schemeClr val="accent1"/>
              </a:gs>
              <a:gs pos="30000">
                <a:schemeClr val="accent3"/>
              </a:gs>
              <a:gs pos="80000">
                <a:schemeClr val="accent2"/>
              </a:gs>
              <a:gs pos="10000">
                <a:schemeClr val="accent4"/>
              </a:gs>
            </a:gsLst>
            <a:lin ang="2700000" scaled="0"/>
          </a:gradFill>
        </p:grpSpPr>
        <p:sp>
          <p:nvSpPr>
            <p:cNvPr id="21" name="Freeform: Shape 20">
              <a:extLst>
                <a:ext uri="{FF2B5EF4-FFF2-40B4-BE49-F238E27FC236}">
                  <a16:creationId xmlns:a16="http://schemas.microsoft.com/office/drawing/2014/main" id="{E8822E9B-0713-4DA2-8F7A-2FB1EF25A5BD}"/>
                </a:ext>
              </a:extLst>
            </p:cNvPr>
            <p:cNvSpPr/>
            <p:nvPr/>
          </p:nvSpPr>
          <p:spPr>
            <a:xfrm>
              <a:off x="5073416" y="1799"/>
              <a:ext cx="1359141" cy="6854401"/>
            </a:xfrm>
            <a:custGeom>
              <a:avLst/>
              <a:gdLst>
                <a:gd name="connsiteX0" fmla="*/ 1054247 w 1359141"/>
                <a:gd name="connsiteY0" fmla="*/ 5156813 h 6854401"/>
                <a:gd name="connsiteX1" fmla="*/ 1325184 w 1359141"/>
                <a:gd name="connsiteY1" fmla="*/ 4002899 h 6854401"/>
                <a:gd name="connsiteX2" fmla="*/ 1324825 w 1359141"/>
                <a:gd name="connsiteY2" fmla="*/ 2817681 h 6854401"/>
                <a:gd name="connsiteX3" fmla="*/ 1053887 w 1359141"/>
                <a:gd name="connsiteY3" fmla="*/ 1663767 h 6854401"/>
                <a:gd name="connsiteX4" fmla="*/ 974728 w 1359141"/>
                <a:gd name="connsiteY4" fmla="*/ 1457595 h 6854401"/>
                <a:gd name="connsiteX5" fmla="*/ 970411 w 1359141"/>
                <a:gd name="connsiteY5" fmla="*/ 1446801 h 6854401"/>
                <a:gd name="connsiteX6" fmla="*/ 978326 w 1359141"/>
                <a:gd name="connsiteY6" fmla="*/ 1438525 h 6854401"/>
                <a:gd name="connsiteX7" fmla="*/ 974708 w 1359141"/>
                <a:gd name="connsiteY7" fmla="*/ 1336310 h 6854401"/>
                <a:gd name="connsiteX8" fmla="*/ 926154 w 1359141"/>
                <a:gd name="connsiteY8" fmla="*/ 1316909 h 6854401"/>
                <a:gd name="connsiteX9" fmla="*/ 914640 w 1359141"/>
                <a:gd name="connsiteY9" fmla="*/ 1316909 h 6854401"/>
                <a:gd name="connsiteX10" fmla="*/ 909962 w 1359141"/>
                <a:gd name="connsiteY10" fmla="*/ 1306114 h 6854401"/>
                <a:gd name="connsiteX11" fmla="*/ 526764 w 1359141"/>
                <a:gd name="connsiteY11" fmla="*/ 602324 h 6854401"/>
                <a:gd name="connsiteX12" fmla="*/ 69084 w 1359141"/>
                <a:gd name="connsiteY12" fmla="*/ 0 h 6854401"/>
                <a:gd name="connsiteX13" fmla="*/ 28425 w 1359141"/>
                <a:gd name="connsiteY13" fmla="*/ 0 h 6854401"/>
                <a:gd name="connsiteX14" fmla="*/ 501577 w 1359141"/>
                <a:gd name="connsiteY14" fmla="*/ 618515 h 6854401"/>
                <a:gd name="connsiteX15" fmla="*/ 880458 w 1359141"/>
                <a:gd name="connsiteY15" fmla="*/ 1315470 h 6854401"/>
                <a:gd name="connsiteX16" fmla="*/ 885855 w 1359141"/>
                <a:gd name="connsiteY16" fmla="*/ 1327343 h 6854401"/>
                <a:gd name="connsiteX17" fmla="*/ 875780 w 1359141"/>
                <a:gd name="connsiteY17" fmla="*/ 1336698 h 6854401"/>
                <a:gd name="connsiteX18" fmla="*/ 872542 w 1359141"/>
                <a:gd name="connsiteY18" fmla="*/ 1339577 h 6854401"/>
                <a:gd name="connsiteX19" fmla="*/ 875780 w 1359141"/>
                <a:gd name="connsiteY19" fmla="*/ 1441763 h 6854401"/>
                <a:gd name="connsiteX20" fmla="*/ 929752 w 1359141"/>
                <a:gd name="connsiteY20" fmla="*/ 1461193 h 6854401"/>
                <a:gd name="connsiteX21" fmla="*/ 942705 w 1359141"/>
                <a:gd name="connsiteY21" fmla="*/ 1460473 h 6854401"/>
                <a:gd name="connsiteX22" fmla="*/ 947743 w 1359141"/>
                <a:gd name="connsiteY22" fmla="*/ 1472707 h 6854401"/>
                <a:gd name="connsiteX23" fmla="*/ 1295320 w 1359141"/>
                <a:gd name="connsiteY23" fmla="*/ 2821279 h 6854401"/>
                <a:gd name="connsiteX24" fmla="*/ 1026181 w 1359141"/>
                <a:gd name="connsiteY24" fmla="*/ 5146739 h 6854401"/>
                <a:gd name="connsiteX25" fmla="*/ 870383 w 1359141"/>
                <a:gd name="connsiteY25" fmla="*/ 5529578 h 6854401"/>
                <a:gd name="connsiteX26" fmla="*/ 865706 w 1359141"/>
                <a:gd name="connsiteY26" fmla="*/ 5540372 h 6854401"/>
                <a:gd name="connsiteX27" fmla="*/ 854192 w 1359141"/>
                <a:gd name="connsiteY27" fmla="*/ 5540372 h 6854401"/>
                <a:gd name="connsiteX28" fmla="*/ 802739 w 1359141"/>
                <a:gd name="connsiteY28" fmla="*/ 5563040 h 6854401"/>
                <a:gd name="connsiteX29" fmla="*/ 798781 w 1359141"/>
                <a:gd name="connsiteY29" fmla="*/ 5657311 h 6854401"/>
                <a:gd name="connsiteX30" fmla="*/ 805977 w 1359141"/>
                <a:gd name="connsiteY30" fmla="*/ 5666306 h 6854401"/>
                <a:gd name="connsiteX31" fmla="*/ 800940 w 1359141"/>
                <a:gd name="connsiteY31" fmla="*/ 5676740 h 6854401"/>
                <a:gd name="connsiteX32" fmla="*/ 0 w 1359141"/>
                <a:gd name="connsiteY32" fmla="*/ 6854402 h 6854401"/>
                <a:gd name="connsiteX33" fmla="*/ 40299 w 1359141"/>
                <a:gd name="connsiteY33" fmla="*/ 6854402 h 6854401"/>
                <a:gd name="connsiteX34" fmla="*/ 527483 w 1359141"/>
                <a:gd name="connsiteY34" fmla="*/ 6218616 h 6854401"/>
                <a:gd name="connsiteX35" fmla="*/ 825766 w 1359141"/>
                <a:gd name="connsiteY35" fmla="*/ 5694011 h 6854401"/>
                <a:gd name="connsiteX36" fmla="*/ 831883 w 1359141"/>
                <a:gd name="connsiteY36" fmla="*/ 5682137 h 6854401"/>
                <a:gd name="connsiteX37" fmla="*/ 844836 w 1359141"/>
                <a:gd name="connsiteY37" fmla="*/ 5684297 h 6854401"/>
                <a:gd name="connsiteX38" fmla="*/ 908163 w 1359141"/>
                <a:gd name="connsiteY38" fmla="*/ 5661988 h 6854401"/>
                <a:gd name="connsiteX39" fmla="*/ 905385 w 1359141"/>
                <a:gd name="connsiteY39" fmla="*/ 5560257 h 6854401"/>
                <a:gd name="connsiteX40" fmla="*/ 905285 w 1359141"/>
                <a:gd name="connsiteY40" fmla="*/ 5560162 h 6854401"/>
                <a:gd name="connsiteX41" fmla="*/ 904205 w 1359141"/>
                <a:gd name="connsiteY41" fmla="*/ 5559082 h 6854401"/>
                <a:gd name="connsiteX42" fmla="*/ 894131 w 1359141"/>
                <a:gd name="connsiteY42" fmla="*/ 5550447 h 6854401"/>
                <a:gd name="connsiteX43" fmla="*/ 899528 w 1359141"/>
                <a:gd name="connsiteY43" fmla="*/ 5538213 h 6854401"/>
                <a:gd name="connsiteX44" fmla="*/ 1054247 w 1359141"/>
                <a:gd name="connsiteY44" fmla="*/ 5156813 h 685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359141" h="6854401">
                  <a:moveTo>
                    <a:pt x="1054247" y="5156813"/>
                  </a:moveTo>
                  <a:cubicBezTo>
                    <a:pt x="1188528" y="4783843"/>
                    <a:pt x="1279438" y="4396657"/>
                    <a:pt x="1325184" y="4002899"/>
                  </a:cubicBezTo>
                  <a:cubicBezTo>
                    <a:pt x="1370581" y="3609124"/>
                    <a:pt x="1370461" y="3211429"/>
                    <a:pt x="1324825" y="2817681"/>
                  </a:cubicBezTo>
                  <a:cubicBezTo>
                    <a:pt x="1279079" y="2423923"/>
                    <a:pt x="1188168" y="2036737"/>
                    <a:pt x="1053887" y="1663767"/>
                  </a:cubicBezTo>
                  <a:cubicBezTo>
                    <a:pt x="1029060" y="1595043"/>
                    <a:pt x="1002434" y="1525599"/>
                    <a:pt x="974728" y="1457595"/>
                  </a:cubicBezTo>
                  <a:lnTo>
                    <a:pt x="970411" y="1446801"/>
                  </a:lnTo>
                  <a:lnTo>
                    <a:pt x="978326" y="1438525"/>
                  </a:lnTo>
                  <a:cubicBezTo>
                    <a:pt x="1005553" y="1409300"/>
                    <a:pt x="1003933" y="1363537"/>
                    <a:pt x="974708" y="1336310"/>
                  </a:cubicBezTo>
                  <a:cubicBezTo>
                    <a:pt x="961509" y="1324014"/>
                    <a:pt x="944192" y="1317094"/>
                    <a:pt x="926154" y="1316909"/>
                  </a:cubicBezTo>
                  <a:lnTo>
                    <a:pt x="914640" y="1316909"/>
                  </a:lnTo>
                  <a:lnTo>
                    <a:pt x="909962" y="1306114"/>
                  </a:lnTo>
                  <a:cubicBezTo>
                    <a:pt x="800540" y="1062002"/>
                    <a:pt x="672426" y="826705"/>
                    <a:pt x="526764" y="602324"/>
                  </a:cubicBezTo>
                  <a:cubicBezTo>
                    <a:pt x="389134" y="390630"/>
                    <a:pt x="236164" y="189315"/>
                    <a:pt x="69084" y="0"/>
                  </a:cubicBezTo>
                  <a:lnTo>
                    <a:pt x="28425" y="0"/>
                  </a:lnTo>
                  <a:cubicBezTo>
                    <a:pt x="201741" y="193758"/>
                    <a:pt x="359923" y="400537"/>
                    <a:pt x="501577" y="618515"/>
                  </a:cubicBezTo>
                  <a:cubicBezTo>
                    <a:pt x="645829" y="840612"/>
                    <a:pt x="772508" y="1073639"/>
                    <a:pt x="880458" y="1315470"/>
                  </a:cubicBezTo>
                  <a:lnTo>
                    <a:pt x="885855" y="1327343"/>
                  </a:lnTo>
                  <a:lnTo>
                    <a:pt x="875780" y="1336698"/>
                  </a:lnTo>
                  <a:lnTo>
                    <a:pt x="872542" y="1339577"/>
                  </a:lnTo>
                  <a:cubicBezTo>
                    <a:pt x="845234" y="1368695"/>
                    <a:pt x="846684" y="1414432"/>
                    <a:pt x="875780" y="1441763"/>
                  </a:cubicBezTo>
                  <a:cubicBezTo>
                    <a:pt x="890181" y="1455634"/>
                    <a:pt x="909815" y="1462702"/>
                    <a:pt x="929752" y="1461193"/>
                  </a:cubicBezTo>
                  <a:lnTo>
                    <a:pt x="942705" y="1460473"/>
                  </a:lnTo>
                  <a:lnTo>
                    <a:pt x="947743" y="1472707"/>
                  </a:lnTo>
                  <a:cubicBezTo>
                    <a:pt x="1124191" y="1904399"/>
                    <a:pt x="1241121" y="2358079"/>
                    <a:pt x="1295320" y="2821279"/>
                  </a:cubicBezTo>
                  <a:cubicBezTo>
                    <a:pt x="1385992" y="3601709"/>
                    <a:pt x="1292801" y="4405887"/>
                    <a:pt x="1026181" y="5146739"/>
                  </a:cubicBezTo>
                  <a:cubicBezTo>
                    <a:pt x="980126" y="5275551"/>
                    <a:pt x="927593" y="5404363"/>
                    <a:pt x="870383" y="5529578"/>
                  </a:cubicBezTo>
                  <a:lnTo>
                    <a:pt x="865706" y="5540372"/>
                  </a:lnTo>
                  <a:lnTo>
                    <a:pt x="854192" y="5540372"/>
                  </a:lnTo>
                  <a:cubicBezTo>
                    <a:pt x="834658" y="5540554"/>
                    <a:pt x="816057" y="5548750"/>
                    <a:pt x="802739" y="5563040"/>
                  </a:cubicBezTo>
                  <a:cubicBezTo>
                    <a:pt x="778430" y="5589221"/>
                    <a:pt x="776752" y="5629185"/>
                    <a:pt x="798781" y="5657311"/>
                  </a:cubicBezTo>
                  <a:lnTo>
                    <a:pt x="805977" y="5666306"/>
                  </a:lnTo>
                  <a:lnTo>
                    <a:pt x="800940" y="5676740"/>
                  </a:lnTo>
                  <a:cubicBezTo>
                    <a:pt x="589802" y="6104501"/>
                    <a:pt x="320244" y="6500846"/>
                    <a:pt x="0" y="6854402"/>
                  </a:cubicBezTo>
                  <a:lnTo>
                    <a:pt x="40299" y="6854402"/>
                  </a:lnTo>
                  <a:cubicBezTo>
                    <a:pt x="218787" y="6655304"/>
                    <a:pt x="381664" y="6442746"/>
                    <a:pt x="527483" y="6218616"/>
                  </a:cubicBezTo>
                  <a:cubicBezTo>
                    <a:pt x="637143" y="6049767"/>
                    <a:pt x="736744" y="5874595"/>
                    <a:pt x="825766" y="5694011"/>
                  </a:cubicBezTo>
                  <a:lnTo>
                    <a:pt x="831883" y="5682137"/>
                  </a:lnTo>
                  <a:lnTo>
                    <a:pt x="844836" y="5684297"/>
                  </a:lnTo>
                  <a:cubicBezTo>
                    <a:pt x="868315" y="5687578"/>
                    <a:pt x="891925" y="5679260"/>
                    <a:pt x="908163" y="5661988"/>
                  </a:cubicBezTo>
                  <a:cubicBezTo>
                    <a:pt x="935488" y="5633129"/>
                    <a:pt x="934244" y="5587582"/>
                    <a:pt x="905385" y="5560257"/>
                  </a:cubicBezTo>
                  <a:cubicBezTo>
                    <a:pt x="905351" y="5560225"/>
                    <a:pt x="905318" y="5560193"/>
                    <a:pt x="905285" y="5560162"/>
                  </a:cubicBezTo>
                  <a:lnTo>
                    <a:pt x="904205" y="5559082"/>
                  </a:lnTo>
                  <a:lnTo>
                    <a:pt x="894131" y="5550447"/>
                  </a:lnTo>
                  <a:lnTo>
                    <a:pt x="899528" y="5538213"/>
                  </a:lnTo>
                  <a:cubicBezTo>
                    <a:pt x="956018" y="5413718"/>
                    <a:pt x="1008191" y="5285266"/>
                    <a:pt x="1054247" y="5156813"/>
                  </a:cubicBezTo>
                  <a:close/>
                </a:path>
              </a:pathLst>
            </a:custGeom>
            <a:grpFill/>
            <a:ln w="3592" cap="flat">
              <a:noFill/>
              <a:prstDash val="solid"/>
              <a:miter/>
            </a:ln>
          </p:spPr>
          <p:txBody>
            <a:bodyPr rtlCol="0" anchor="ctr"/>
            <a:lstStyle/>
            <a:p>
              <a:endParaRPr lang="en-US" sz="1050"/>
            </a:p>
          </p:txBody>
        </p:sp>
        <p:sp>
          <p:nvSpPr>
            <p:cNvPr id="33" name="Freeform: Shape 32">
              <a:extLst>
                <a:ext uri="{FF2B5EF4-FFF2-40B4-BE49-F238E27FC236}">
                  <a16:creationId xmlns:a16="http://schemas.microsoft.com/office/drawing/2014/main" id="{218B7EE8-B579-483B-ACB0-4A1013451EBF}"/>
                </a:ext>
              </a:extLst>
            </p:cNvPr>
            <p:cNvSpPr/>
            <p:nvPr/>
          </p:nvSpPr>
          <p:spPr>
            <a:xfrm>
              <a:off x="6016067" y="1799"/>
              <a:ext cx="1133382" cy="6819033"/>
            </a:xfrm>
            <a:custGeom>
              <a:avLst/>
              <a:gdLst>
                <a:gd name="connsiteX0" fmla="*/ 1046384 w 1133382"/>
                <a:gd name="connsiteY0" fmla="*/ 2599995 h 6819033"/>
                <a:gd name="connsiteX1" fmla="*/ 110156 w 1133382"/>
                <a:gd name="connsiteY1" fmla="*/ 6669099 h 6819033"/>
                <a:gd name="connsiteX2" fmla="*/ 102960 w 1133382"/>
                <a:gd name="connsiteY2" fmla="*/ 6679894 h 6819033"/>
                <a:gd name="connsiteX3" fmla="*/ 90366 w 1133382"/>
                <a:gd name="connsiteY3" fmla="*/ 6676655 h 6819033"/>
                <a:gd name="connsiteX4" fmla="*/ 2300 w 1133382"/>
                <a:gd name="connsiteY4" fmla="*/ 6728668 h 6819033"/>
                <a:gd name="connsiteX5" fmla="*/ 54313 w 1133382"/>
                <a:gd name="connsiteY5" fmla="*/ 6816734 h 6819033"/>
                <a:gd name="connsiteX6" fmla="*/ 142379 w 1133382"/>
                <a:gd name="connsiteY6" fmla="*/ 6764721 h 6819033"/>
                <a:gd name="connsiteX7" fmla="*/ 133184 w 1133382"/>
                <a:gd name="connsiteY7" fmla="*/ 6707599 h 6819033"/>
                <a:gd name="connsiteX8" fmla="*/ 126707 w 1133382"/>
                <a:gd name="connsiteY8" fmla="*/ 6697525 h 6819033"/>
                <a:gd name="connsiteX9" fmla="*/ 133544 w 1133382"/>
                <a:gd name="connsiteY9" fmla="*/ 6687809 h 6819033"/>
                <a:gd name="connsiteX10" fmla="*/ 975502 w 1133382"/>
                <a:gd name="connsiteY10" fmla="*/ 4762460 h 6819033"/>
                <a:gd name="connsiteX11" fmla="*/ 1076249 w 1133382"/>
                <a:gd name="connsiteY11" fmla="*/ 2596037 h 6819033"/>
                <a:gd name="connsiteX12" fmla="*/ 383612 w 1133382"/>
                <a:gd name="connsiteY12" fmla="*/ 540796 h 6819033"/>
                <a:gd name="connsiteX13" fmla="*/ 40712 w 1133382"/>
                <a:gd name="connsiteY13" fmla="*/ 0 h 6819033"/>
                <a:gd name="connsiteX14" fmla="*/ 4731 w 1133382"/>
                <a:gd name="connsiteY14" fmla="*/ 0 h 6819033"/>
                <a:gd name="connsiteX15" fmla="*/ 1046384 w 1133382"/>
                <a:gd name="connsiteY15" fmla="*/ 2599995 h 6819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3382" h="6819033">
                  <a:moveTo>
                    <a:pt x="1046384" y="2599995"/>
                  </a:moveTo>
                  <a:cubicBezTo>
                    <a:pt x="1247240" y="4025427"/>
                    <a:pt x="913770" y="5474779"/>
                    <a:pt x="110156" y="6669099"/>
                  </a:cubicBezTo>
                  <a:lnTo>
                    <a:pt x="102960" y="6679894"/>
                  </a:lnTo>
                  <a:lnTo>
                    <a:pt x="90366" y="6676655"/>
                  </a:lnTo>
                  <a:cubicBezTo>
                    <a:pt x="51685" y="6666699"/>
                    <a:pt x="12256" y="6689987"/>
                    <a:pt x="2300" y="6728668"/>
                  </a:cubicBezTo>
                  <a:cubicBezTo>
                    <a:pt x="-7656" y="6767350"/>
                    <a:pt x="15631" y="6806778"/>
                    <a:pt x="54313" y="6816734"/>
                  </a:cubicBezTo>
                  <a:cubicBezTo>
                    <a:pt x="92995" y="6826690"/>
                    <a:pt x="132423" y="6803403"/>
                    <a:pt x="142379" y="6764721"/>
                  </a:cubicBezTo>
                  <a:cubicBezTo>
                    <a:pt x="147396" y="6745230"/>
                    <a:pt x="144063" y="6724531"/>
                    <a:pt x="133184" y="6707599"/>
                  </a:cubicBezTo>
                  <a:lnTo>
                    <a:pt x="126707" y="6697525"/>
                  </a:lnTo>
                  <a:lnTo>
                    <a:pt x="133544" y="6687809"/>
                  </a:lnTo>
                  <a:cubicBezTo>
                    <a:pt x="528001" y="6102048"/>
                    <a:pt x="813246" y="5449764"/>
                    <a:pt x="975502" y="4762460"/>
                  </a:cubicBezTo>
                  <a:cubicBezTo>
                    <a:pt x="1143706" y="4052895"/>
                    <a:pt x="1177875" y="3318151"/>
                    <a:pt x="1076249" y="2596037"/>
                  </a:cubicBezTo>
                  <a:cubicBezTo>
                    <a:pt x="975429" y="1873788"/>
                    <a:pt x="740517" y="1176742"/>
                    <a:pt x="383612" y="540796"/>
                  </a:cubicBezTo>
                  <a:cubicBezTo>
                    <a:pt x="279195" y="354451"/>
                    <a:pt x="164727" y="173919"/>
                    <a:pt x="40712" y="0"/>
                  </a:cubicBezTo>
                  <a:lnTo>
                    <a:pt x="4731" y="0"/>
                  </a:lnTo>
                  <a:cubicBezTo>
                    <a:pt x="553443" y="762080"/>
                    <a:pt x="913254" y="1651173"/>
                    <a:pt x="1046384" y="2599995"/>
                  </a:cubicBezTo>
                  <a:close/>
                </a:path>
              </a:pathLst>
            </a:custGeom>
            <a:grpFill/>
            <a:ln w="3592" cap="flat">
              <a:noFill/>
              <a:prstDash val="solid"/>
              <a:miter/>
            </a:ln>
          </p:spPr>
          <p:txBody>
            <a:bodyPr rtlCol="0" anchor="ctr"/>
            <a:lstStyle/>
            <a:p>
              <a:endParaRPr lang="en-US" sz="1050"/>
            </a:p>
          </p:txBody>
        </p:sp>
        <p:sp>
          <p:nvSpPr>
            <p:cNvPr id="34" name="Freeform: Shape 33">
              <a:extLst>
                <a:ext uri="{FF2B5EF4-FFF2-40B4-BE49-F238E27FC236}">
                  <a16:creationId xmlns:a16="http://schemas.microsoft.com/office/drawing/2014/main" id="{7C5582A3-3AE1-4E87-B340-015DF72D0682}"/>
                </a:ext>
              </a:extLst>
            </p:cNvPr>
            <p:cNvSpPr/>
            <p:nvPr/>
          </p:nvSpPr>
          <p:spPr>
            <a:xfrm>
              <a:off x="5763534" y="1799"/>
              <a:ext cx="1180103" cy="3788111"/>
            </a:xfrm>
            <a:custGeom>
              <a:avLst/>
              <a:gdLst>
                <a:gd name="connsiteX0" fmla="*/ 708828 w 1180103"/>
                <a:gd name="connsiteY0" fmla="*/ 1223718 h 3788111"/>
                <a:gd name="connsiteX1" fmla="*/ 1138802 w 1180103"/>
                <a:gd name="connsiteY1" fmla="*/ 3772260 h 3788111"/>
                <a:gd name="connsiteX2" fmla="*/ 1142400 w 1180103"/>
                <a:gd name="connsiteY2" fmla="*/ 3783054 h 3788111"/>
                <a:gd name="connsiteX3" fmla="*/ 1152475 w 1180103"/>
                <a:gd name="connsiteY3" fmla="*/ 3788092 h 3788111"/>
                <a:gd name="connsiteX4" fmla="*/ 1168666 w 1180103"/>
                <a:gd name="connsiteY4" fmla="*/ 3774059 h 3788111"/>
                <a:gd name="connsiteX5" fmla="*/ 1101022 w 1180103"/>
                <a:gd name="connsiteY5" fmla="*/ 2467945 h 3788111"/>
                <a:gd name="connsiteX6" fmla="*/ 736173 w 1180103"/>
                <a:gd name="connsiteY6" fmla="*/ 1211844 h 3788111"/>
                <a:gd name="connsiteX7" fmla="*/ 93191 w 1180103"/>
                <a:gd name="connsiteY7" fmla="*/ 73402 h 3788111"/>
                <a:gd name="connsiteX8" fmla="*/ 38500 w 1180103"/>
                <a:gd name="connsiteY8" fmla="*/ 0 h 3788111"/>
                <a:gd name="connsiteX9" fmla="*/ 0 w 1180103"/>
                <a:gd name="connsiteY9" fmla="*/ 0 h 3788111"/>
                <a:gd name="connsiteX10" fmla="*/ 708828 w 1180103"/>
                <a:gd name="connsiteY10" fmla="*/ 1223718 h 3788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0103" h="3788111">
                  <a:moveTo>
                    <a:pt x="708828" y="1223718"/>
                  </a:moveTo>
                  <a:cubicBezTo>
                    <a:pt x="1045611" y="2024297"/>
                    <a:pt x="1194213" y="2905475"/>
                    <a:pt x="1138802" y="3772260"/>
                  </a:cubicBezTo>
                  <a:cubicBezTo>
                    <a:pt x="1138510" y="3776195"/>
                    <a:pt x="1139806" y="3780082"/>
                    <a:pt x="1142400" y="3783054"/>
                  </a:cubicBezTo>
                  <a:cubicBezTo>
                    <a:pt x="1144984" y="3785969"/>
                    <a:pt x="1148593" y="3787774"/>
                    <a:pt x="1152475" y="3788092"/>
                  </a:cubicBezTo>
                  <a:cubicBezTo>
                    <a:pt x="1160762" y="3788513"/>
                    <a:pt x="1167905" y="3782322"/>
                    <a:pt x="1168666" y="3774059"/>
                  </a:cubicBezTo>
                  <a:cubicBezTo>
                    <a:pt x="1196382" y="3337535"/>
                    <a:pt x="1173684" y="2899270"/>
                    <a:pt x="1101022" y="2467945"/>
                  </a:cubicBezTo>
                  <a:cubicBezTo>
                    <a:pt x="1028151" y="2036599"/>
                    <a:pt x="905725" y="1615108"/>
                    <a:pt x="736173" y="1211844"/>
                  </a:cubicBezTo>
                  <a:cubicBezTo>
                    <a:pt x="566475" y="808833"/>
                    <a:pt x="350712" y="426811"/>
                    <a:pt x="93191" y="73402"/>
                  </a:cubicBezTo>
                  <a:cubicBezTo>
                    <a:pt x="75201" y="48575"/>
                    <a:pt x="56850" y="24107"/>
                    <a:pt x="38500" y="0"/>
                  </a:cubicBezTo>
                  <a:lnTo>
                    <a:pt x="0" y="0"/>
                  </a:lnTo>
                  <a:cubicBezTo>
                    <a:pt x="286609" y="376600"/>
                    <a:pt x="524751" y="787727"/>
                    <a:pt x="708828" y="1223718"/>
                  </a:cubicBezTo>
                  <a:close/>
                </a:path>
              </a:pathLst>
            </a:custGeom>
            <a:grpFill/>
            <a:ln w="3592" cap="flat">
              <a:noFill/>
              <a:prstDash val="solid"/>
              <a:miter/>
            </a:ln>
          </p:spPr>
          <p:txBody>
            <a:bodyPr rtlCol="0" anchor="ctr"/>
            <a:lstStyle/>
            <a:p>
              <a:endParaRPr lang="en-US" sz="1050"/>
            </a:p>
          </p:txBody>
        </p:sp>
        <p:sp>
          <p:nvSpPr>
            <p:cNvPr id="35" name="Freeform: Shape 34">
              <a:extLst>
                <a:ext uri="{FF2B5EF4-FFF2-40B4-BE49-F238E27FC236}">
                  <a16:creationId xmlns:a16="http://schemas.microsoft.com/office/drawing/2014/main" id="{582617A1-26F2-4EC7-992E-0A174DB86267}"/>
                </a:ext>
              </a:extLst>
            </p:cNvPr>
            <p:cNvSpPr/>
            <p:nvPr/>
          </p:nvSpPr>
          <p:spPr>
            <a:xfrm>
              <a:off x="6713075" y="5028492"/>
              <a:ext cx="865969" cy="1827708"/>
            </a:xfrm>
            <a:custGeom>
              <a:avLst/>
              <a:gdLst>
                <a:gd name="connsiteX0" fmla="*/ 740851 w 865969"/>
                <a:gd name="connsiteY0" fmla="*/ 22896 h 1827708"/>
                <a:gd name="connsiteX1" fmla="*/ 744090 w 865969"/>
                <a:gd name="connsiteY1" fmla="*/ 125082 h 1827708"/>
                <a:gd name="connsiteX2" fmla="*/ 746608 w 865969"/>
                <a:gd name="connsiteY2" fmla="*/ 127241 h 1827708"/>
                <a:gd name="connsiteX3" fmla="*/ 756683 w 865969"/>
                <a:gd name="connsiteY3" fmla="*/ 135516 h 1827708"/>
                <a:gd name="connsiteX4" fmla="*/ 753445 w 865969"/>
                <a:gd name="connsiteY4" fmla="*/ 147030 h 1827708"/>
                <a:gd name="connsiteX5" fmla="*/ 0 w 865969"/>
                <a:gd name="connsiteY5" fmla="*/ 1827708 h 1827708"/>
                <a:gd name="connsiteX6" fmla="*/ 36341 w 865969"/>
                <a:gd name="connsiteY6" fmla="*/ 1827708 h 1827708"/>
                <a:gd name="connsiteX7" fmla="*/ 243952 w 865969"/>
                <a:gd name="connsiteY7" fmla="*/ 1473294 h 1827708"/>
                <a:gd name="connsiteX8" fmla="*/ 781510 w 865969"/>
                <a:gd name="connsiteY8" fmla="*/ 157465 h 1827708"/>
                <a:gd name="connsiteX9" fmla="*/ 785108 w 865969"/>
                <a:gd name="connsiteY9" fmla="*/ 145231 h 1827708"/>
                <a:gd name="connsiteX10" fmla="*/ 798061 w 865969"/>
                <a:gd name="connsiteY10" fmla="*/ 144511 h 1827708"/>
                <a:gd name="connsiteX11" fmla="*/ 865833 w 865969"/>
                <a:gd name="connsiteY11" fmla="*/ 67909 h 1827708"/>
                <a:gd name="connsiteX12" fmla="*/ 789230 w 865969"/>
                <a:gd name="connsiteY12" fmla="*/ 137 h 1827708"/>
                <a:gd name="connsiteX13" fmla="*/ 740851 w 865969"/>
                <a:gd name="connsiteY13" fmla="*/ 22895 h 182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5969" h="1827708">
                  <a:moveTo>
                    <a:pt x="740851" y="22896"/>
                  </a:moveTo>
                  <a:cubicBezTo>
                    <a:pt x="713743" y="52089"/>
                    <a:pt x="715187" y="97664"/>
                    <a:pt x="744090" y="125082"/>
                  </a:cubicBezTo>
                  <a:lnTo>
                    <a:pt x="746608" y="127241"/>
                  </a:lnTo>
                  <a:lnTo>
                    <a:pt x="756683" y="135516"/>
                  </a:lnTo>
                  <a:lnTo>
                    <a:pt x="753445" y="147030"/>
                  </a:lnTo>
                  <a:cubicBezTo>
                    <a:pt x="585053" y="738560"/>
                    <a:pt x="329227" y="1307062"/>
                    <a:pt x="0" y="1827708"/>
                  </a:cubicBezTo>
                  <a:lnTo>
                    <a:pt x="36341" y="1827708"/>
                  </a:lnTo>
                  <a:cubicBezTo>
                    <a:pt x="109263" y="1711849"/>
                    <a:pt x="178466" y="1593711"/>
                    <a:pt x="243952" y="1473294"/>
                  </a:cubicBezTo>
                  <a:cubicBezTo>
                    <a:pt x="470905" y="1055751"/>
                    <a:pt x="651178" y="614481"/>
                    <a:pt x="781510" y="157465"/>
                  </a:cubicBezTo>
                  <a:lnTo>
                    <a:pt x="785108" y="145231"/>
                  </a:lnTo>
                  <a:lnTo>
                    <a:pt x="798061" y="144511"/>
                  </a:lnTo>
                  <a:cubicBezTo>
                    <a:pt x="837929" y="142073"/>
                    <a:pt x="868271" y="107777"/>
                    <a:pt x="865833" y="67909"/>
                  </a:cubicBezTo>
                  <a:cubicBezTo>
                    <a:pt x="863394" y="28041"/>
                    <a:pt x="829098" y="-2301"/>
                    <a:pt x="789230" y="137"/>
                  </a:cubicBezTo>
                  <a:cubicBezTo>
                    <a:pt x="770789" y="1265"/>
                    <a:pt x="753479" y="9408"/>
                    <a:pt x="740851" y="22895"/>
                  </a:cubicBezTo>
                  <a:close/>
                </a:path>
              </a:pathLst>
            </a:custGeom>
            <a:grpFill/>
            <a:ln w="3592" cap="flat">
              <a:noFill/>
              <a:prstDash val="solid"/>
              <a:miter/>
            </a:ln>
          </p:spPr>
          <p:txBody>
            <a:bodyPr rtlCol="0" anchor="ctr"/>
            <a:lstStyle/>
            <a:p>
              <a:endParaRPr lang="en-US" sz="1050"/>
            </a:p>
          </p:txBody>
        </p:sp>
        <p:sp>
          <p:nvSpPr>
            <p:cNvPr id="36" name="Freeform: Shape 35">
              <a:extLst>
                <a:ext uri="{FF2B5EF4-FFF2-40B4-BE49-F238E27FC236}">
                  <a16:creationId xmlns:a16="http://schemas.microsoft.com/office/drawing/2014/main" id="{0D5BDDE6-7A2B-4A66-BCB2-8E5DEDE9C594}"/>
                </a:ext>
              </a:extLst>
            </p:cNvPr>
            <p:cNvSpPr/>
            <p:nvPr/>
          </p:nvSpPr>
          <p:spPr>
            <a:xfrm>
              <a:off x="5399045" y="6608123"/>
              <a:ext cx="217277" cy="248077"/>
            </a:xfrm>
            <a:custGeom>
              <a:avLst/>
              <a:gdLst>
                <a:gd name="connsiteX0" fmla="*/ 214447 w 217277"/>
                <a:gd name="connsiteY0" fmla="*/ 23915 h 248077"/>
                <a:gd name="connsiteX1" fmla="*/ 210967 w 217277"/>
                <a:gd name="connsiteY1" fmla="*/ 2829 h 248077"/>
                <a:gd name="connsiteX2" fmla="*/ 191419 w 217277"/>
                <a:gd name="connsiteY2" fmla="*/ 4486 h 248077"/>
                <a:gd name="connsiteX3" fmla="*/ 190340 w 217277"/>
                <a:gd name="connsiteY3" fmla="*/ 5924 h 248077"/>
                <a:gd name="connsiteX4" fmla="*/ 0 w 217277"/>
                <a:gd name="connsiteY4" fmla="*/ 248078 h 248077"/>
                <a:gd name="connsiteX5" fmla="*/ 38500 w 217277"/>
                <a:gd name="connsiteY5" fmla="*/ 248078 h 248077"/>
                <a:gd name="connsiteX6" fmla="*/ 214447 w 217277"/>
                <a:gd name="connsiteY6" fmla="*/ 23915 h 248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277" h="248077">
                  <a:moveTo>
                    <a:pt x="214447" y="23915"/>
                  </a:moveTo>
                  <a:cubicBezTo>
                    <a:pt x="219309" y="17131"/>
                    <a:pt x="217751" y="7690"/>
                    <a:pt x="210967" y="2829"/>
                  </a:cubicBezTo>
                  <a:cubicBezTo>
                    <a:pt x="204929" y="-1498"/>
                    <a:pt x="196643" y="-796"/>
                    <a:pt x="191419" y="4486"/>
                  </a:cubicBezTo>
                  <a:lnTo>
                    <a:pt x="190340" y="5924"/>
                  </a:lnTo>
                  <a:cubicBezTo>
                    <a:pt x="129172" y="88321"/>
                    <a:pt x="65486" y="169279"/>
                    <a:pt x="0" y="248078"/>
                  </a:cubicBezTo>
                  <a:lnTo>
                    <a:pt x="38500" y="248078"/>
                  </a:lnTo>
                  <a:cubicBezTo>
                    <a:pt x="99188" y="174676"/>
                    <a:pt x="157837" y="99955"/>
                    <a:pt x="214447" y="23915"/>
                  </a:cubicBezTo>
                  <a:close/>
                </a:path>
              </a:pathLst>
            </a:custGeom>
            <a:grpFill/>
            <a:ln w="3592" cap="flat">
              <a:noFill/>
              <a:prstDash val="solid"/>
              <a:miter/>
            </a:ln>
          </p:spPr>
          <p:txBody>
            <a:bodyPr rtlCol="0" anchor="ctr"/>
            <a:lstStyle/>
            <a:p>
              <a:endParaRPr lang="en-US" sz="1050"/>
            </a:p>
          </p:txBody>
        </p:sp>
        <p:sp>
          <p:nvSpPr>
            <p:cNvPr id="37" name="Freeform: Shape 36">
              <a:extLst>
                <a:ext uri="{FF2B5EF4-FFF2-40B4-BE49-F238E27FC236}">
                  <a16:creationId xmlns:a16="http://schemas.microsoft.com/office/drawing/2014/main" id="{5F7C530C-7B81-4D71-A246-B9741360B5F9}"/>
                </a:ext>
              </a:extLst>
            </p:cNvPr>
            <p:cNvSpPr/>
            <p:nvPr/>
          </p:nvSpPr>
          <p:spPr>
            <a:xfrm>
              <a:off x="6733944" y="1798"/>
              <a:ext cx="709447" cy="1482680"/>
            </a:xfrm>
            <a:custGeom>
              <a:avLst/>
              <a:gdLst>
                <a:gd name="connsiteX0" fmla="*/ 680403 w 709447"/>
                <a:gd name="connsiteY0" fmla="*/ 1472347 h 1482680"/>
                <a:gd name="connsiteX1" fmla="*/ 687599 w 709447"/>
                <a:gd name="connsiteY1" fmla="*/ 1480983 h 1482680"/>
                <a:gd name="connsiteX2" fmla="*/ 699113 w 709447"/>
                <a:gd name="connsiteY2" fmla="*/ 1482062 h 1482680"/>
                <a:gd name="connsiteX3" fmla="*/ 705230 w 709447"/>
                <a:gd name="connsiteY3" fmla="*/ 1478104 h 1482680"/>
                <a:gd name="connsiteX4" fmla="*/ 708828 w 709447"/>
                <a:gd name="connsiteY4" fmla="*/ 1463352 h 1482680"/>
                <a:gd name="connsiteX5" fmla="*/ 36341 w 709447"/>
                <a:gd name="connsiteY5" fmla="*/ 0 h 1482680"/>
                <a:gd name="connsiteX6" fmla="*/ 0 w 709447"/>
                <a:gd name="connsiteY6" fmla="*/ 0 h 1482680"/>
                <a:gd name="connsiteX7" fmla="*/ 680403 w 709447"/>
                <a:gd name="connsiteY7" fmla="*/ 1472347 h 1482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47" h="1482680">
                  <a:moveTo>
                    <a:pt x="680403" y="1472347"/>
                  </a:moveTo>
                  <a:cubicBezTo>
                    <a:pt x="681532" y="1476082"/>
                    <a:pt x="684129" y="1479199"/>
                    <a:pt x="687599" y="1480983"/>
                  </a:cubicBezTo>
                  <a:cubicBezTo>
                    <a:pt x="691164" y="1482782"/>
                    <a:pt x="695276" y="1483167"/>
                    <a:pt x="699113" y="1482062"/>
                  </a:cubicBezTo>
                  <a:cubicBezTo>
                    <a:pt x="701507" y="1481395"/>
                    <a:pt x="703640" y="1480014"/>
                    <a:pt x="705230" y="1478104"/>
                  </a:cubicBezTo>
                  <a:cubicBezTo>
                    <a:pt x="708992" y="1474190"/>
                    <a:pt x="710366" y="1468559"/>
                    <a:pt x="708828" y="1463352"/>
                  </a:cubicBezTo>
                  <a:cubicBezTo>
                    <a:pt x="546870" y="949316"/>
                    <a:pt x="320936" y="457678"/>
                    <a:pt x="36341" y="0"/>
                  </a:cubicBezTo>
                  <a:lnTo>
                    <a:pt x="0" y="0"/>
                  </a:lnTo>
                  <a:cubicBezTo>
                    <a:pt x="288069" y="460080"/>
                    <a:pt x="516690" y="954801"/>
                    <a:pt x="680403" y="1472347"/>
                  </a:cubicBezTo>
                  <a:close/>
                </a:path>
              </a:pathLst>
            </a:custGeom>
            <a:grpFill/>
            <a:ln w="3592" cap="flat">
              <a:noFill/>
              <a:prstDash val="solid"/>
              <a:miter/>
            </a:ln>
          </p:spPr>
          <p:txBody>
            <a:bodyPr rtlCol="0" anchor="ctr"/>
            <a:lstStyle/>
            <a:p>
              <a:endParaRPr lang="en-US" sz="1050"/>
            </a:p>
          </p:txBody>
        </p:sp>
        <p:sp>
          <p:nvSpPr>
            <p:cNvPr id="38" name="Freeform: Shape 37">
              <a:extLst>
                <a:ext uri="{FF2B5EF4-FFF2-40B4-BE49-F238E27FC236}">
                  <a16:creationId xmlns:a16="http://schemas.microsoft.com/office/drawing/2014/main" id="{30ED8172-E9DF-4BB0-A19E-98A163E629BB}"/>
                </a:ext>
              </a:extLst>
            </p:cNvPr>
            <p:cNvSpPr/>
            <p:nvPr/>
          </p:nvSpPr>
          <p:spPr>
            <a:xfrm>
              <a:off x="4472891" y="1799"/>
              <a:ext cx="1453831" cy="2710594"/>
            </a:xfrm>
            <a:custGeom>
              <a:avLst/>
              <a:gdLst>
                <a:gd name="connsiteX0" fmla="*/ 188901 w 1453831"/>
                <a:gd name="connsiteY0" fmla="*/ 187102 h 2710594"/>
                <a:gd name="connsiteX1" fmla="*/ 196817 w 1453831"/>
                <a:gd name="connsiteY1" fmla="*/ 195377 h 2710594"/>
                <a:gd name="connsiteX2" fmla="*/ 192499 w 1453831"/>
                <a:gd name="connsiteY2" fmla="*/ 206172 h 2710594"/>
                <a:gd name="connsiteX3" fmla="*/ 210130 w 1453831"/>
                <a:gd name="connsiteY3" fmla="*/ 285690 h 2710594"/>
                <a:gd name="connsiteX4" fmla="*/ 281012 w 1453831"/>
                <a:gd name="connsiteY4" fmla="*/ 302241 h 2710594"/>
                <a:gd name="connsiteX5" fmla="*/ 292167 w 1453831"/>
                <a:gd name="connsiteY5" fmla="*/ 298643 h 2710594"/>
                <a:gd name="connsiteX6" fmla="*/ 299723 w 1453831"/>
                <a:gd name="connsiteY6" fmla="*/ 307639 h 2710594"/>
                <a:gd name="connsiteX7" fmla="*/ 639744 w 1453831"/>
                <a:gd name="connsiteY7" fmla="*/ 738332 h 2710594"/>
                <a:gd name="connsiteX8" fmla="*/ 1424132 w 1453831"/>
                <a:gd name="connsiteY8" fmla="*/ 2697864 h 2710594"/>
                <a:gd name="connsiteX9" fmla="*/ 1441403 w 1453831"/>
                <a:gd name="connsiteY9" fmla="*/ 2710457 h 2710594"/>
                <a:gd name="connsiteX10" fmla="*/ 1450039 w 1453831"/>
                <a:gd name="connsiteY10" fmla="*/ 2705780 h 2710594"/>
                <a:gd name="connsiteX11" fmla="*/ 1453637 w 1453831"/>
                <a:gd name="connsiteY11" fmla="*/ 2693186 h 2710594"/>
                <a:gd name="connsiteX12" fmla="*/ 1171905 w 1453831"/>
                <a:gd name="connsiteY12" fmla="*/ 1661968 h 2710594"/>
                <a:gd name="connsiteX13" fmla="*/ 664211 w 1453831"/>
                <a:gd name="connsiteY13" fmla="*/ 721061 h 2710594"/>
                <a:gd name="connsiteX14" fmla="*/ 324550 w 1453831"/>
                <a:gd name="connsiteY14" fmla="*/ 290008 h 2710594"/>
                <a:gd name="connsiteX15" fmla="*/ 315914 w 1453831"/>
                <a:gd name="connsiteY15" fmla="*/ 280293 h 2710594"/>
                <a:gd name="connsiteX16" fmla="*/ 322391 w 1453831"/>
                <a:gd name="connsiteY16" fmla="*/ 268779 h 2710594"/>
                <a:gd name="connsiteX17" fmla="*/ 294636 w 1453831"/>
                <a:gd name="connsiteY17" fmla="*/ 170338 h 2710594"/>
                <a:gd name="connsiteX18" fmla="*/ 229200 w 1453831"/>
                <a:gd name="connsiteY18" fmla="*/ 167672 h 2710594"/>
                <a:gd name="connsiteX19" fmla="*/ 217326 w 1453831"/>
                <a:gd name="connsiteY19" fmla="*/ 173069 h 2710594"/>
                <a:gd name="connsiteX20" fmla="*/ 208331 w 1453831"/>
                <a:gd name="connsiteY20" fmla="*/ 163714 h 2710594"/>
                <a:gd name="connsiteX21" fmla="*/ 44257 w 1453831"/>
                <a:gd name="connsiteY21" fmla="*/ 0 h 2710594"/>
                <a:gd name="connsiteX22" fmla="*/ 0 w 1453831"/>
                <a:gd name="connsiteY22" fmla="*/ 0 h 2710594"/>
                <a:gd name="connsiteX23" fmla="*/ 188901 w 1453831"/>
                <a:gd name="connsiteY23" fmla="*/ 187102 h 271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53831" h="2710594">
                  <a:moveTo>
                    <a:pt x="188901" y="187102"/>
                  </a:moveTo>
                  <a:lnTo>
                    <a:pt x="196817" y="195377"/>
                  </a:lnTo>
                  <a:lnTo>
                    <a:pt x="192499" y="206172"/>
                  </a:lnTo>
                  <a:cubicBezTo>
                    <a:pt x="181151" y="233755"/>
                    <a:pt x="188187" y="265488"/>
                    <a:pt x="210130" y="285690"/>
                  </a:cubicBezTo>
                  <a:cubicBezTo>
                    <a:pt x="229057" y="303562"/>
                    <a:pt x="256128" y="309883"/>
                    <a:pt x="281012" y="302241"/>
                  </a:cubicBezTo>
                  <a:lnTo>
                    <a:pt x="292167" y="298643"/>
                  </a:lnTo>
                  <a:lnTo>
                    <a:pt x="299723" y="307639"/>
                  </a:lnTo>
                  <a:cubicBezTo>
                    <a:pt x="421634" y="444224"/>
                    <a:pt x="535181" y="588051"/>
                    <a:pt x="639744" y="738332"/>
                  </a:cubicBezTo>
                  <a:cubicBezTo>
                    <a:pt x="1045251" y="1320147"/>
                    <a:pt x="1316549" y="1997671"/>
                    <a:pt x="1424132" y="2697864"/>
                  </a:cubicBezTo>
                  <a:cubicBezTo>
                    <a:pt x="1425599" y="2706003"/>
                    <a:pt x="1433206" y="2711550"/>
                    <a:pt x="1441403" y="2710457"/>
                  </a:cubicBezTo>
                  <a:cubicBezTo>
                    <a:pt x="1444689" y="2709808"/>
                    <a:pt x="1447700" y="2708177"/>
                    <a:pt x="1450039" y="2705780"/>
                  </a:cubicBezTo>
                  <a:cubicBezTo>
                    <a:pt x="1453044" y="2702322"/>
                    <a:pt x="1454361" y="2697710"/>
                    <a:pt x="1453637" y="2693186"/>
                  </a:cubicBezTo>
                  <a:cubicBezTo>
                    <a:pt x="1399350" y="2339830"/>
                    <a:pt x="1304826" y="1993841"/>
                    <a:pt x="1171905" y="1661968"/>
                  </a:cubicBezTo>
                  <a:cubicBezTo>
                    <a:pt x="1038997" y="1330050"/>
                    <a:pt x="868665" y="1014374"/>
                    <a:pt x="664211" y="721061"/>
                  </a:cubicBezTo>
                  <a:cubicBezTo>
                    <a:pt x="559524" y="570854"/>
                    <a:pt x="446108" y="426921"/>
                    <a:pt x="324550" y="290008"/>
                  </a:cubicBezTo>
                  <a:lnTo>
                    <a:pt x="315914" y="280293"/>
                  </a:lnTo>
                  <a:lnTo>
                    <a:pt x="322391" y="268779"/>
                  </a:lnTo>
                  <a:cubicBezTo>
                    <a:pt x="341910" y="233931"/>
                    <a:pt x="329484" y="189857"/>
                    <a:pt x="294636" y="170338"/>
                  </a:cubicBezTo>
                  <a:cubicBezTo>
                    <a:pt x="274499" y="159058"/>
                    <a:pt x="250188" y="158068"/>
                    <a:pt x="229200" y="167672"/>
                  </a:cubicBezTo>
                  <a:lnTo>
                    <a:pt x="217326" y="173069"/>
                  </a:lnTo>
                  <a:lnTo>
                    <a:pt x="208331" y="163714"/>
                  </a:lnTo>
                  <a:cubicBezTo>
                    <a:pt x="155079" y="107584"/>
                    <a:pt x="100027" y="52892"/>
                    <a:pt x="44257" y="0"/>
                  </a:cubicBezTo>
                  <a:lnTo>
                    <a:pt x="0" y="0"/>
                  </a:lnTo>
                  <a:cubicBezTo>
                    <a:pt x="64526" y="60448"/>
                    <a:pt x="127493" y="122816"/>
                    <a:pt x="188901" y="187102"/>
                  </a:cubicBezTo>
                  <a:close/>
                </a:path>
              </a:pathLst>
            </a:custGeom>
            <a:grpFill/>
            <a:ln w="3592" cap="flat">
              <a:noFill/>
              <a:prstDash val="solid"/>
              <a:miter/>
            </a:ln>
          </p:spPr>
          <p:txBody>
            <a:bodyPr rtlCol="0" anchor="ctr"/>
            <a:lstStyle/>
            <a:p>
              <a:endParaRPr lang="en-US" sz="1050"/>
            </a:p>
          </p:txBody>
        </p:sp>
        <p:sp>
          <p:nvSpPr>
            <p:cNvPr id="39" name="Freeform: Shape 38">
              <a:extLst>
                <a:ext uri="{FF2B5EF4-FFF2-40B4-BE49-F238E27FC236}">
                  <a16:creationId xmlns:a16="http://schemas.microsoft.com/office/drawing/2014/main" id="{D6B5CC3C-A8CF-43B3-A03F-F8B72AA4FC53}"/>
                </a:ext>
              </a:extLst>
            </p:cNvPr>
            <p:cNvSpPr/>
            <p:nvPr/>
          </p:nvSpPr>
          <p:spPr>
            <a:xfrm>
              <a:off x="4734834" y="4797664"/>
              <a:ext cx="1247348" cy="2058536"/>
            </a:xfrm>
            <a:custGeom>
              <a:avLst/>
              <a:gdLst>
                <a:gd name="connsiteX0" fmla="*/ 312676 w 1247348"/>
                <a:gd name="connsiteY0" fmla="*/ 1759533 h 2058536"/>
                <a:gd name="connsiteX1" fmla="*/ 868224 w 1247348"/>
                <a:gd name="connsiteY1" fmla="*/ 937005 h 2058536"/>
                <a:gd name="connsiteX2" fmla="*/ 1246746 w 1247348"/>
                <a:gd name="connsiteY2" fmla="*/ 19127 h 2058536"/>
                <a:gd name="connsiteX3" fmla="*/ 1245666 w 1247348"/>
                <a:gd name="connsiteY3" fmla="*/ 7973 h 2058536"/>
                <a:gd name="connsiteX4" fmla="*/ 1236671 w 1247348"/>
                <a:gd name="connsiteY4" fmla="*/ 777 h 2058536"/>
                <a:gd name="connsiteX5" fmla="*/ 1221559 w 1247348"/>
                <a:gd name="connsiteY5" fmla="*/ 4735 h 2058536"/>
                <a:gd name="connsiteX6" fmla="*/ 1218320 w 1247348"/>
                <a:gd name="connsiteY6" fmla="*/ 10492 h 2058536"/>
                <a:gd name="connsiteX7" fmla="*/ 289648 w 1247348"/>
                <a:gd name="connsiteY7" fmla="*/ 1740464 h 2058536"/>
                <a:gd name="connsiteX8" fmla="*/ 95710 w 1247348"/>
                <a:gd name="connsiteY8" fmla="*/ 1959588 h 2058536"/>
                <a:gd name="connsiteX9" fmla="*/ 0 w 1247348"/>
                <a:gd name="connsiteY9" fmla="*/ 2058536 h 2058536"/>
                <a:gd name="connsiteX10" fmla="*/ 41378 w 1247348"/>
                <a:gd name="connsiteY10" fmla="*/ 2058536 h 2058536"/>
                <a:gd name="connsiteX11" fmla="*/ 120177 w 1247348"/>
                <a:gd name="connsiteY11" fmla="*/ 1976499 h 2058536"/>
                <a:gd name="connsiteX12" fmla="*/ 312676 w 1247348"/>
                <a:gd name="connsiteY12" fmla="*/ 1759533 h 2058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7348" h="2058536">
                  <a:moveTo>
                    <a:pt x="312676" y="1759533"/>
                  </a:moveTo>
                  <a:cubicBezTo>
                    <a:pt x="524971" y="1504679"/>
                    <a:pt x="711091" y="1229116"/>
                    <a:pt x="868224" y="937005"/>
                  </a:cubicBezTo>
                  <a:cubicBezTo>
                    <a:pt x="1025023" y="644591"/>
                    <a:pt x="1151842" y="337066"/>
                    <a:pt x="1246746" y="19127"/>
                  </a:cubicBezTo>
                  <a:cubicBezTo>
                    <a:pt x="1247828" y="15408"/>
                    <a:pt x="1247442" y="11415"/>
                    <a:pt x="1245666" y="7973"/>
                  </a:cubicBezTo>
                  <a:cubicBezTo>
                    <a:pt x="1243836" y="4397"/>
                    <a:pt x="1240561" y="1777"/>
                    <a:pt x="1236671" y="777"/>
                  </a:cubicBezTo>
                  <a:cubicBezTo>
                    <a:pt x="1231297" y="-1089"/>
                    <a:pt x="1225328" y="474"/>
                    <a:pt x="1221559" y="4735"/>
                  </a:cubicBezTo>
                  <a:cubicBezTo>
                    <a:pt x="1220140" y="6442"/>
                    <a:pt x="1219043" y="8393"/>
                    <a:pt x="1218320" y="10492"/>
                  </a:cubicBezTo>
                  <a:cubicBezTo>
                    <a:pt x="1029782" y="644365"/>
                    <a:pt x="713766" y="1233052"/>
                    <a:pt x="289648" y="1740464"/>
                  </a:cubicBezTo>
                  <a:cubicBezTo>
                    <a:pt x="227401" y="1815304"/>
                    <a:pt x="161915" y="1889065"/>
                    <a:pt x="95710" y="1959588"/>
                  </a:cubicBezTo>
                  <a:cubicBezTo>
                    <a:pt x="64406" y="1993051"/>
                    <a:pt x="32383" y="2025794"/>
                    <a:pt x="0" y="2058536"/>
                  </a:cubicBezTo>
                  <a:lnTo>
                    <a:pt x="41378" y="2058536"/>
                  </a:lnTo>
                  <a:cubicBezTo>
                    <a:pt x="68004" y="2031670"/>
                    <a:pt x="94270" y="2004325"/>
                    <a:pt x="120177" y="1976499"/>
                  </a:cubicBezTo>
                  <a:cubicBezTo>
                    <a:pt x="186382" y="1906336"/>
                    <a:pt x="251148" y="1833295"/>
                    <a:pt x="312676" y="1759533"/>
                  </a:cubicBezTo>
                  <a:close/>
                </a:path>
              </a:pathLst>
            </a:custGeom>
            <a:grpFill/>
            <a:ln w="3592" cap="flat">
              <a:noFill/>
              <a:prstDash val="solid"/>
              <a:miter/>
            </a:ln>
          </p:spPr>
          <p:txBody>
            <a:bodyPr rtlCol="0" anchor="ctr"/>
            <a:lstStyle/>
            <a:p>
              <a:endParaRPr lang="en-US" sz="1050"/>
            </a:p>
          </p:txBody>
        </p:sp>
      </p:grpSp>
      <p:sp>
        <p:nvSpPr>
          <p:cNvPr id="3" name="Text Placeholder 7">
            <a:extLst>
              <a:ext uri="{FF2B5EF4-FFF2-40B4-BE49-F238E27FC236}">
                <a16:creationId xmlns:a16="http://schemas.microsoft.com/office/drawing/2014/main" id="{3569A169-62F7-400C-A4AB-529931F49CB6}"/>
              </a:ext>
            </a:extLst>
          </p:cNvPr>
          <p:cNvSpPr>
            <a:spLocks noGrp="1"/>
          </p:cNvSpPr>
          <p:nvPr>
            <p:ph type="body" sz="quarter" idx="12" hasCustomPrompt="1"/>
          </p:nvPr>
        </p:nvSpPr>
        <p:spPr>
          <a:xfrm>
            <a:off x="537072" y="1956184"/>
            <a:ext cx="3780000" cy="2377316"/>
          </a:xfrm>
          <a:prstGeom prst="rect">
            <a:avLst/>
          </a:prstGeom>
        </p:spPr>
        <p:txBody>
          <a:bodyPr lIns="0" tIns="0" rIns="0" bIns="0" anchor="t" anchorCtr="0"/>
          <a:lstStyle>
            <a:lvl1pPr marL="214313" indent="-214313">
              <a:spcBef>
                <a:spcPts val="0"/>
              </a:spcBef>
              <a:spcAft>
                <a:spcPts val="900"/>
              </a:spcAft>
              <a:buFont typeface="Arial" panose="020B0604020202020204" pitchFamily="34" charset="0"/>
              <a:buChar char="•"/>
              <a:defRPr sz="1350" b="0">
                <a:solidFill>
                  <a:schemeClr val="bg1">
                    <a:lumMod val="75000"/>
                  </a:schemeClr>
                </a:solidFill>
                <a:latin typeface="Ubisoft Sans" panose="02000504030000020004" pitchFamily="2" charset="-78"/>
                <a:cs typeface="Ubisoft Sans" panose="02000504030000020004" pitchFamily="2" charset="-78"/>
              </a:defRPr>
            </a:lvl1pPr>
          </a:lstStyle>
          <a:p>
            <a:r>
              <a:rPr lang="en-US">
                <a:solidFill>
                  <a:schemeClr val="bg1">
                    <a:lumMod val="75000"/>
                  </a:schemeClr>
                </a:solidFill>
              </a:rPr>
              <a:t>Lorem ipsum dolor sit amet consectetur adipiscing elit, blandit vivamus vulputate accumsan mus lacinia.</a:t>
            </a:r>
          </a:p>
          <a:p>
            <a:r>
              <a:rPr lang="en-US">
                <a:solidFill>
                  <a:schemeClr val="bg1">
                    <a:lumMod val="75000"/>
                  </a:schemeClr>
                </a:solidFill>
              </a:rPr>
              <a:t>Iaculis porttitor leo arcu eros urna sollicitudin, montes ridiculus facilisis ut augue. </a:t>
            </a:r>
          </a:p>
          <a:p>
            <a:r>
              <a:rPr lang="en-US">
                <a:solidFill>
                  <a:schemeClr val="bg1">
                    <a:lumMod val="75000"/>
                  </a:schemeClr>
                </a:solidFill>
              </a:rPr>
              <a:t>Commodo scelerisque leo venenatis enim ullamcorper, libero luctus nec iaculis cursus nullam, curabitur sodales imperdiet ultrices. </a:t>
            </a:r>
          </a:p>
          <a:p>
            <a:r>
              <a:rPr lang="en-US">
                <a:solidFill>
                  <a:schemeClr val="bg1">
                    <a:lumMod val="75000"/>
                  </a:schemeClr>
                </a:solidFill>
              </a:rPr>
              <a:t>Magna sociosqu sociis ultrices diam suscipit eros semper habitant, varius nullam velit cum mattis aliquam.</a:t>
            </a:r>
          </a:p>
        </p:txBody>
      </p:sp>
      <p:sp>
        <p:nvSpPr>
          <p:cNvPr id="4" name="Text Placeholder 7">
            <a:extLst>
              <a:ext uri="{FF2B5EF4-FFF2-40B4-BE49-F238E27FC236}">
                <a16:creationId xmlns:a16="http://schemas.microsoft.com/office/drawing/2014/main" id="{82EB5700-52CA-43FB-A43C-78D94D6560AF}"/>
              </a:ext>
            </a:extLst>
          </p:cNvPr>
          <p:cNvSpPr>
            <a:spLocks noGrp="1"/>
          </p:cNvSpPr>
          <p:nvPr>
            <p:ph type="body" sz="quarter" idx="10" hasCustomPrompt="1"/>
          </p:nvPr>
        </p:nvSpPr>
        <p:spPr>
          <a:xfrm>
            <a:off x="537072" y="950715"/>
            <a:ext cx="3780000" cy="332399"/>
          </a:xfrm>
          <a:prstGeom prst="rect">
            <a:avLst/>
          </a:prstGeom>
        </p:spPr>
        <p:txBody>
          <a:bodyPr wrap="square" lIns="0" tIns="0" rIns="0" bIns="0">
            <a:spAutoFit/>
          </a:bodyPr>
          <a:lstStyle>
            <a:lvl1pPr marL="0" indent="0">
              <a:buNone/>
              <a:defRPr sz="2400" b="1">
                <a:solidFill>
                  <a:schemeClr val="bg1"/>
                </a:solidFill>
                <a:latin typeface="Ubisoft Sans" panose="02000504030000020004" pitchFamily="2" charset="-78"/>
                <a:cs typeface="Ubisoft Sans" panose="02000504030000020004" pitchFamily="2" charset="-78"/>
              </a:defRPr>
            </a:lvl1pPr>
          </a:lstStyle>
          <a:p>
            <a:r>
              <a:rPr lang="es-ES"/>
              <a:t>PC mockup slide</a:t>
            </a:r>
            <a:endParaRPr lang="en-US"/>
          </a:p>
        </p:txBody>
      </p:sp>
      <p:pic>
        <p:nvPicPr>
          <p:cNvPr id="19" name="Picture 18" descr="A picture containing text, electronics, display, monitor&#10;&#10;Description automatically generated">
            <a:extLst>
              <a:ext uri="{FF2B5EF4-FFF2-40B4-BE49-F238E27FC236}">
                <a16:creationId xmlns:a16="http://schemas.microsoft.com/office/drawing/2014/main" id="{E978692A-2415-4E55-9F79-38DF5240AC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4454053" y="1116345"/>
            <a:ext cx="5025064" cy="3351566"/>
          </a:xfrm>
          <a:prstGeom prst="rect">
            <a:avLst/>
          </a:prstGeom>
          <a:effectLst>
            <a:outerShdw blurRad="165100" dist="38100" dir="5400000" sx="102000" sy="102000" algn="t" rotWithShape="0">
              <a:prstClr val="black">
                <a:alpha val="40000"/>
              </a:prstClr>
            </a:outerShdw>
          </a:effectLst>
        </p:spPr>
      </p:pic>
      <p:sp>
        <p:nvSpPr>
          <p:cNvPr id="23" name="Picture Placeholder 3">
            <a:extLst>
              <a:ext uri="{FF2B5EF4-FFF2-40B4-BE49-F238E27FC236}">
                <a16:creationId xmlns:a16="http://schemas.microsoft.com/office/drawing/2014/main" id="{1A4A4893-5EA7-4340-A999-446FE308AC1C}"/>
              </a:ext>
            </a:extLst>
          </p:cNvPr>
          <p:cNvSpPr>
            <a:spLocks noGrp="1"/>
          </p:cNvSpPr>
          <p:nvPr>
            <p:ph type="pic" sz="quarter" idx="14" hasCustomPrompt="1"/>
          </p:nvPr>
        </p:nvSpPr>
        <p:spPr>
          <a:xfrm>
            <a:off x="4752158" y="1494579"/>
            <a:ext cx="3823200" cy="1992600"/>
          </a:xfrm>
          <a:prstGeom prst="roundRect">
            <a:avLst>
              <a:gd name="adj" fmla="val 0"/>
            </a:avLst>
          </a:prstGeom>
          <a:solidFill>
            <a:srgbClr val="222A3B"/>
          </a:solidFill>
          <a:ln>
            <a:noFill/>
          </a:ln>
          <a:scene3d>
            <a:camera prst="perspectiveRight" fov="3300000">
              <a:rot lat="21594000" lon="2280000" rev="60000"/>
            </a:camera>
            <a:lightRig rig="threePt" dir="t"/>
          </a:scene3d>
          <a:sp3d/>
        </p:spPr>
        <p:txBody>
          <a:bodyPr tIns="1584000"/>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350">
                <a:solidFill>
                  <a:schemeClr val="bg1"/>
                </a:solidFill>
                <a:latin typeface="Ubisoft Sans" panose="02000504030000020004" pitchFamily="2" charset="-78"/>
                <a:cs typeface="Ubisoft Sans" panose="02000504030000020004" pitchFamily="2" charset="-78"/>
              </a:defRPr>
            </a:lvl1pPr>
          </a:lstStyle>
          <a:p>
            <a:r>
              <a:rPr lang="es-ES"/>
              <a:t>Insert image</a:t>
            </a:r>
            <a:endParaRPr lang="en-US"/>
          </a:p>
        </p:txBody>
      </p:sp>
    </p:spTree>
    <p:extLst>
      <p:ext uri="{BB962C8B-B14F-4D97-AF65-F5344CB8AC3E}">
        <p14:creationId xmlns:p14="http://schemas.microsoft.com/office/powerpoint/2010/main" val="24516934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C mockup slide left">
    <p:spTree>
      <p:nvGrpSpPr>
        <p:cNvPr id="1" name=""/>
        <p:cNvGrpSpPr/>
        <p:nvPr/>
      </p:nvGrpSpPr>
      <p:grpSpPr>
        <a:xfrm>
          <a:off x="0" y="0"/>
          <a:ext cx="0" cy="0"/>
          <a:chOff x="0" y="0"/>
          <a:chExt cx="0" cy="0"/>
        </a:xfrm>
      </p:grpSpPr>
      <p:grpSp>
        <p:nvGrpSpPr>
          <p:cNvPr id="56" name="Graphic 54">
            <a:extLst>
              <a:ext uri="{FF2B5EF4-FFF2-40B4-BE49-F238E27FC236}">
                <a16:creationId xmlns:a16="http://schemas.microsoft.com/office/drawing/2014/main" id="{C739690E-9C31-46ED-A1CE-9B7914274169}"/>
              </a:ext>
            </a:extLst>
          </p:cNvPr>
          <p:cNvGrpSpPr/>
          <p:nvPr/>
        </p:nvGrpSpPr>
        <p:grpSpPr>
          <a:xfrm flipV="1">
            <a:off x="724656" y="0"/>
            <a:ext cx="3041303" cy="5143500"/>
            <a:chOff x="4068464" y="0"/>
            <a:chExt cx="4055071" cy="6858000"/>
          </a:xfrm>
          <a:gradFill>
            <a:gsLst>
              <a:gs pos="100000">
                <a:schemeClr val="accent1"/>
              </a:gs>
              <a:gs pos="30000">
                <a:schemeClr val="accent3"/>
              </a:gs>
              <a:gs pos="80000">
                <a:schemeClr val="accent2"/>
              </a:gs>
              <a:gs pos="10000">
                <a:schemeClr val="accent4"/>
              </a:gs>
            </a:gsLst>
            <a:lin ang="2700000" scaled="0"/>
          </a:gradFill>
        </p:grpSpPr>
        <p:sp>
          <p:nvSpPr>
            <p:cNvPr id="57" name="Freeform: Shape 56">
              <a:extLst>
                <a:ext uri="{FF2B5EF4-FFF2-40B4-BE49-F238E27FC236}">
                  <a16:creationId xmlns:a16="http://schemas.microsoft.com/office/drawing/2014/main" id="{4DCED8DC-8C50-4DFE-8C16-B50FB0AF669E}"/>
                </a:ext>
              </a:extLst>
            </p:cNvPr>
            <p:cNvSpPr/>
            <p:nvPr/>
          </p:nvSpPr>
          <p:spPr>
            <a:xfrm>
              <a:off x="5073416" y="1799"/>
              <a:ext cx="1359141" cy="6854401"/>
            </a:xfrm>
            <a:custGeom>
              <a:avLst/>
              <a:gdLst>
                <a:gd name="connsiteX0" fmla="*/ 1054247 w 1359141"/>
                <a:gd name="connsiteY0" fmla="*/ 5156813 h 6854401"/>
                <a:gd name="connsiteX1" fmla="*/ 1325184 w 1359141"/>
                <a:gd name="connsiteY1" fmla="*/ 4002899 h 6854401"/>
                <a:gd name="connsiteX2" fmla="*/ 1324825 w 1359141"/>
                <a:gd name="connsiteY2" fmla="*/ 2817681 h 6854401"/>
                <a:gd name="connsiteX3" fmla="*/ 1053887 w 1359141"/>
                <a:gd name="connsiteY3" fmla="*/ 1663767 h 6854401"/>
                <a:gd name="connsiteX4" fmla="*/ 974728 w 1359141"/>
                <a:gd name="connsiteY4" fmla="*/ 1457595 h 6854401"/>
                <a:gd name="connsiteX5" fmla="*/ 970411 w 1359141"/>
                <a:gd name="connsiteY5" fmla="*/ 1446801 h 6854401"/>
                <a:gd name="connsiteX6" fmla="*/ 978326 w 1359141"/>
                <a:gd name="connsiteY6" fmla="*/ 1438525 h 6854401"/>
                <a:gd name="connsiteX7" fmla="*/ 974708 w 1359141"/>
                <a:gd name="connsiteY7" fmla="*/ 1336310 h 6854401"/>
                <a:gd name="connsiteX8" fmla="*/ 926154 w 1359141"/>
                <a:gd name="connsiteY8" fmla="*/ 1316909 h 6854401"/>
                <a:gd name="connsiteX9" fmla="*/ 914640 w 1359141"/>
                <a:gd name="connsiteY9" fmla="*/ 1316909 h 6854401"/>
                <a:gd name="connsiteX10" fmla="*/ 909962 w 1359141"/>
                <a:gd name="connsiteY10" fmla="*/ 1306114 h 6854401"/>
                <a:gd name="connsiteX11" fmla="*/ 526764 w 1359141"/>
                <a:gd name="connsiteY11" fmla="*/ 602324 h 6854401"/>
                <a:gd name="connsiteX12" fmla="*/ 69084 w 1359141"/>
                <a:gd name="connsiteY12" fmla="*/ 0 h 6854401"/>
                <a:gd name="connsiteX13" fmla="*/ 28425 w 1359141"/>
                <a:gd name="connsiteY13" fmla="*/ 0 h 6854401"/>
                <a:gd name="connsiteX14" fmla="*/ 501577 w 1359141"/>
                <a:gd name="connsiteY14" fmla="*/ 618515 h 6854401"/>
                <a:gd name="connsiteX15" fmla="*/ 880458 w 1359141"/>
                <a:gd name="connsiteY15" fmla="*/ 1315470 h 6854401"/>
                <a:gd name="connsiteX16" fmla="*/ 885855 w 1359141"/>
                <a:gd name="connsiteY16" fmla="*/ 1327343 h 6854401"/>
                <a:gd name="connsiteX17" fmla="*/ 875780 w 1359141"/>
                <a:gd name="connsiteY17" fmla="*/ 1336698 h 6854401"/>
                <a:gd name="connsiteX18" fmla="*/ 872542 w 1359141"/>
                <a:gd name="connsiteY18" fmla="*/ 1339577 h 6854401"/>
                <a:gd name="connsiteX19" fmla="*/ 875780 w 1359141"/>
                <a:gd name="connsiteY19" fmla="*/ 1441763 h 6854401"/>
                <a:gd name="connsiteX20" fmla="*/ 929752 w 1359141"/>
                <a:gd name="connsiteY20" fmla="*/ 1461193 h 6854401"/>
                <a:gd name="connsiteX21" fmla="*/ 942705 w 1359141"/>
                <a:gd name="connsiteY21" fmla="*/ 1460473 h 6854401"/>
                <a:gd name="connsiteX22" fmla="*/ 947743 w 1359141"/>
                <a:gd name="connsiteY22" fmla="*/ 1472707 h 6854401"/>
                <a:gd name="connsiteX23" fmla="*/ 1295320 w 1359141"/>
                <a:gd name="connsiteY23" fmla="*/ 2821279 h 6854401"/>
                <a:gd name="connsiteX24" fmla="*/ 1026181 w 1359141"/>
                <a:gd name="connsiteY24" fmla="*/ 5146739 h 6854401"/>
                <a:gd name="connsiteX25" fmla="*/ 870383 w 1359141"/>
                <a:gd name="connsiteY25" fmla="*/ 5529578 h 6854401"/>
                <a:gd name="connsiteX26" fmla="*/ 865706 w 1359141"/>
                <a:gd name="connsiteY26" fmla="*/ 5540372 h 6854401"/>
                <a:gd name="connsiteX27" fmla="*/ 854192 w 1359141"/>
                <a:gd name="connsiteY27" fmla="*/ 5540372 h 6854401"/>
                <a:gd name="connsiteX28" fmla="*/ 802739 w 1359141"/>
                <a:gd name="connsiteY28" fmla="*/ 5563040 h 6854401"/>
                <a:gd name="connsiteX29" fmla="*/ 798781 w 1359141"/>
                <a:gd name="connsiteY29" fmla="*/ 5657311 h 6854401"/>
                <a:gd name="connsiteX30" fmla="*/ 805977 w 1359141"/>
                <a:gd name="connsiteY30" fmla="*/ 5666306 h 6854401"/>
                <a:gd name="connsiteX31" fmla="*/ 800940 w 1359141"/>
                <a:gd name="connsiteY31" fmla="*/ 5676740 h 6854401"/>
                <a:gd name="connsiteX32" fmla="*/ 0 w 1359141"/>
                <a:gd name="connsiteY32" fmla="*/ 6854402 h 6854401"/>
                <a:gd name="connsiteX33" fmla="*/ 40299 w 1359141"/>
                <a:gd name="connsiteY33" fmla="*/ 6854402 h 6854401"/>
                <a:gd name="connsiteX34" fmla="*/ 527483 w 1359141"/>
                <a:gd name="connsiteY34" fmla="*/ 6218616 h 6854401"/>
                <a:gd name="connsiteX35" fmla="*/ 825766 w 1359141"/>
                <a:gd name="connsiteY35" fmla="*/ 5694011 h 6854401"/>
                <a:gd name="connsiteX36" fmla="*/ 831883 w 1359141"/>
                <a:gd name="connsiteY36" fmla="*/ 5682137 h 6854401"/>
                <a:gd name="connsiteX37" fmla="*/ 844836 w 1359141"/>
                <a:gd name="connsiteY37" fmla="*/ 5684297 h 6854401"/>
                <a:gd name="connsiteX38" fmla="*/ 908163 w 1359141"/>
                <a:gd name="connsiteY38" fmla="*/ 5661988 h 6854401"/>
                <a:gd name="connsiteX39" fmla="*/ 905385 w 1359141"/>
                <a:gd name="connsiteY39" fmla="*/ 5560257 h 6854401"/>
                <a:gd name="connsiteX40" fmla="*/ 905285 w 1359141"/>
                <a:gd name="connsiteY40" fmla="*/ 5560162 h 6854401"/>
                <a:gd name="connsiteX41" fmla="*/ 904205 w 1359141"/>
                <a:gd name="connsiteY41" fmla="*/ 5559082 h 6854401"/>
                <a:gd name="connsiteX42" fmla="*/ 894131 w 1359141"/>
                <a:gd name="connsiteY42" fmla="*/ 5550447 h 6854401"/>
                <a:gd name="connsiteX43" fmla="*/ 899528 w 1359141"/>
                <a:gd name="connsiteY43" fmla="*/ 5538213 h 6854401"/>
                <a:gd name="connsiteX44" fmla="*/ 1054247 w 1359141"/>
                <a:gd name="connsiteY44" fmla="*/ 5156813 h 685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359141" h="6854401">
                  <a:moveTo>
                    <a:pt x="1054247" y="5156813"/>
                  </a:moveTo>
                  <a:cubicBezTo>
                    <a:pt x="1188528" y="4783843"/>
                    <a:pt x="1279438" y="4396657"/>
                    <a:pt x="1325184" y="4002899"/>
                  </a:cubicBezTo>
                  <a:cubicBezTo>
                    <a:pt x="1370581" y="3609124"/>
                    <a:pt x="1370461" y="3211429"/>
                    <a:pt x="1324825" y="2817681"/>
                  </a:cubicBezTo>
                  <a:cubicBezTo>
                    <a:pt x="1279079" y="2423923"/>
                    <a:pt x="1188168" y="2036737"/>
                    <a:pt x="1053887" y="1663767"/>
                  </a:cubicBezTo>
                  <a:cubicBezTo>
                    <a:pt x="1029060" y="1595043"/>
                    <a:pt x="1002434" y="1525599"/>
                    <a:pt x="974728" y="1457595"/>
                  </a:cubicBezTo>
                  <a:lnTo>
                    <a:pt x="970411" y="1446801"/>
                  </a:lnTo>
                  <a:lnTo>
                    <a:pt x="978326" y="1438525"/>
                  </a:lnTo>
                  <a:cubicBezTo>
                    <a:pt x="1005553" y="1409300"/>
                    <a:pt x="1003933" y="1363537"/>
                    <a:pt x="974708" y="1336310"/>
                  </a:cubicBezTo>
                  <a:cubicBezTo>
                    <a:pt x="961509" y="1324014"/>
                    <a:pt x="944192" y="1317094"/>
                    <a:pt x="926154" y="1316909"/>
                  </a:cubicBezTo>
                  <a:lnTo>
                    <a:pt x="914640" y="1316909"/>
                  </a:lnTo>
                  <a:lnTo>
                    <a:pt x="909962" y="1306114"/>
                  </a:lnTo>
                  <a:cubicBezTo>
                    <a:pt x="800540" y="1062002"/>
                    <a:pt x="672426" y="826705"/>
                    <a:pt x="526764" y="602324"/>
                  </a:cubicBezTo>
                  <a:cubicBezTo>
                    <a:pt x="389134" y="390630"/>
                    <a:pt x="236164" y="189315"/>
                    <a:pt x="69084" y="0"/>
                  </a:cubicBezTo>
                  <a:lnTo>
                    <a:pt x="28425" y="0"/>
                  </a:lnTo>
                  <a:cubicBezTo>
                    <a:pt x="201741" y="193758"/>
                    <a:pt x="359923" y="400537"/>
                    <a:pt x="501577" y="618515"/>
                  </a:cubicBezTo>
                  <a:cubicBezTo>
                    <a:pt x="645829" y="840612"/>
                    <a:pt x="772508" y="1073639"/>
                    <a:pt x="880458" y="1315470"/>
                  </a:cubicBezTo>
                  <a:lnTo>
                    <a:pt x="885855" y="1327343"/>
                  </a:lnTo>
                  <a:lnTo>
                    <a:pt x="875780" y="1336698"/>
                  </a:lnTo>
                  <a:lnTo>
                    <a:pt x="872542" y="1339577"/>
                  </a:lnTo>
                  <a:cubicBezTo>
                    <a:pt x="845234" y="1368695"/>
                    <a:pt x="846684" y="1414432"/>
                    <a:pt x="875780" y="1441763"/>
                  </a:cubicBezTo>
                  <a:cubicBezTo>
                    <a:pt x="890181" y="1455634"/>
                    <a:pt x="909815" y="1462702"/>
                    <a:pt x="929752" y="1461193"/>
                  </a:cubicBezTo>
                  <a:lnTo>
                    <a:pt x="942705" y="1460473"/>
                  </a:lnTo>
                  <a:lnTo>
                    <a:pt x="947743" y="1472707"/>
                  </a:lnTo>
                  <a:cubicBezTo>
                    <a:pt x="1124191" y="1904399"/>
                    <a:pt x="1241121" y="2358079"/>
                    <a:pt x="1295320" y="2821279"/>
                  </a:cubicBezTo>
                  <a:cubicBezTo>
                    <a:pt x="1385992" y="3601709"/>
                    <a:pt x="1292801" y="4405887"/>
                    <a:pt x="1026181" y="5146739"/>
                  </a:cubicBezTo>
                  <a:cubicBezTo>
                    <a:pt x="980126" y="5275551"/>
                    <a:pt x="927593" y="5404363"/>
                    <a:pt x="870383" y="5529578"/>
                  </a:cubicBezTo>
                  <a:lnTo>
                    <a:pt x="865706" y="5540372"/>
                  </a:lnTo>
                  <a:lnTo>
                    <a:pt x="854192" y="5540372"/>
                  </a:lnTo>
                  <a:cubicBezTo>
                    <a:pt x="834658" y="5540554"/>
                    <a:pt x="816057" y="5548750"/>
                    <a:pt x="802739" y="5563040"/>
                  </a:cubicBezTo>
                  <a:cubicBezTo>
                    <a:pt x="778430" y="5589221"/>
                    <a:pt x="776752" y="5629185"/>
                    <a:pt x="798781" y="5657311"/>
                  </a:cubicBezTo>
                  <a:lnTo>
                    <a:pt x="805977" y="5666306"/>
                  </a:lnTo>
                  <a:lnTo>
                    <a:pt x="800940" y="5676740"/>
                  </a:lnTo>
                  <a:cubicBezTo>
                    <a:pt x="589802" y="6104501"/>
                    <a:pt x="320244" y="6500846"/>
                    <a:pt x="0" y="6854402"/>
                  </a:cubicBezTo>
                  <a:lnTo>
                    <a:pt x="40299" y="6854402"/>
                  </a:lnTo>
                  <a:cubicBezTo>
                    <a:pt x="218787" y="6655304"/>
                    <a:pt x="381664" y="6442746"/>
                    <a:pt x="527483" y="6218616"/>
                  </a:cubicBezTo>
                  <a:cubicBezTo>
                    <a:pt x="637143" y="6049767"/>
                    <a:pt x="736744" y="5874595"/>
                    <a:pt x="825766" y="5694011"/>
                  </a:cubicBezTo>
                  <a:lnTo>
                    <a:pt x="831883" y="5682137"/>
                  </a:lnTo>
                  <a:lnTo>
                    <a:pt x="844836" y="5684297"/>
                  </a:lnTo>
                  <a:cubicBezTo>
                    <a:pt x="868315" y="5687578"/>
                    <a:pt x="891925" y="5679260"/>
                    <a:pt x="908163" y="5661988"/>
                  </a:cubicBezTo>
                  <a:cubicBezTo>
                    <a:pt x="935488" y="5633129"/>
                    <a:pt x="934244" y="5587582"/>
                    <a:pt x="905385" y="5560257"/>
                  </a:cubicBezTo>
                  <a:cubicBezTo>
                    <a:pt x="905351" y="5560225"/>
                    <a:pt x="905318" y="5560193"/>
                    <a:pt x="905285" y="5560162"/>
                  </a:cubicBezTo>
                  <a:lnTo>
                    <a:pt x="904205" y="5559082"/>
                  </a:lnTo>
                  <a:lnTo>
                    <a:pt x="894131" y="5550447"/>
                  </a:lnTo>
                  <a:lnTo>
                    <a:pt x="899528" y="5538213"/>
                  </a:lnTo>
                  <a:cubicBezTo>
                    <a:pt x="956018" y="5413718"/>
                    <a:pt x="1008191" y="5285266"/>
                    <a:pt x="1054247" y="5156813"/>
                  </a:cubicBezTo>
                  <a:close/>
                </a:path>
              </a:pathLst>
            </a:custGeom>
            <a:grpFill/>
            <a:ln w="3592" cap="flat">
              <a:noFill/>
              <a:prstDash val="solid"/>
              <a:miter/>
            </a:ln>
          </p:spPr>
          <p:txBody>
            <a:bodyPr rtlCol="0" anchor="ctr"/>
            <a:lstStyle/>
            <a:p>
              <a:endParaRPr lang="en-US" sz="1050"/>
            </a:p>
          </p:txBody>
        </p:sp>
        <p:sp>
          <p:nvSpPr>
            <p:cNvPr id="58" name="Freeform: Shape 57">
              <a:extLst>
                <a:ext uri="{FF2B5EF4-FFF2-40B4-BE49-F238E27FC236}">
                  <a16:creationId xmlns:a16="http://schemas.microsoft.com/office/drawing/2014/main" id="{8438038D-CDF6-43E1-9FD5-9405D1C698D0}"/>
                </a:ext>
              </a:extLst>
            </p:cNvPr>
            <p:cNvSpPr/>
            <p:nvPr/>
          </p:nvSpPr>
          <p:spPr>
            <a:xfrm>
              <a:off x="6016067" y="1799"/>
              <a:ext cx="1133382" cy="6819033"/>
            </a:xfrm>
            <a:custGeom>
              <a:avLst/>
              <a:gdLst>
                <a:gd name="connsiteX0" fmla="*/ 1046384 w 1133382"/>
                <a:gd name="connsiteY0" fmla="*/ 2599995 h 6819033"/>
                <a:gd name="connsiteX1" fmla="*/ 110156 w 1133382"/>
                <a:gd name="connsiteY1" fmla="*/ 6669099 h 6819033"/>
                <a:gd name="connsiteX2" fmla="*/ 102960 w 1133382"/>
                <a:gd name="connsiteY2" fmla="*/ 6679894 h 6819033"/>
                <a:gd name="connsiteX3" fmla="*/ 90366 w 1133382"/>
                <a:gd name="connsiteY3" fmla="*/ 6676655 h 6819033"/>
                <a:gd name="connsiteX4" fmla="*/ 2300 w 1133382"/>
                <a:gd name="connsiteY4" fmla="*/ 6728668 h 6819033"/>
                <a:gd name="connsiteX5" fmla="*/ 54313 w 1133382"/>
                <a:gd name="connsiteY5" fmla="*/ 6816734 h 6819033"/>
                <a:gd name="connsiteX6" fmla="*/ 142379 w 1133382"/>
                <a:gd name="connsiteY6" fmla="*/ 6764721 h 6819033"/>
                <a:gd name="connsiteX7" fmla="*/ 133184 w 1133382"/>
                <a:gd name="connsiteY7" fmla="*/ 6707599 h 6819033"/>
                <a:gd name="connsiteX8" fmla="*/ 126707 w 1133382"/>
                <a:gd name="connsiteY8" fmla="*/ 6697525 h 6819033"/>
                <a:gd name="connsiteX9" fmla="*/ 133544 w 1133382"/>
                <a:gd name="connsiteY9" fmla="*/ 6687809 h 6819033"/>
                <a:gd name="connsiteX10" fmla="*/ 975502 w 1133382"/>
                <a:gd name="connsiteY10" fmla="*/ 4762460 h 6819033"/>
                <a:gd name="connsiteX11" fmla="*/ 1076249 w 1133382"/>
                <a:gd name="connsiteY11" fmla="*/ 2596037 h 6819033"/>
                <a:gd name="connsiteX12" fmla="*/ 383612 w 1133382"/>
                <a:gd name="connsiteY12" fmla="*/ 540796 h 6819033"/>
                <a:gd name="connsiteX13" fmla="*/ 40712 w 1133382"/>
                <a:gd name="connsiteY13" fmla="*/ 0 h 6819033"/>
                <a:gd name="connsiteX14" fmla="*/ 4731 w 1133382"/>
                <a:gd name="connsiteY14" fmla="*/ 0 h 6819033"/>
                <a:gd name="connsiteX15" fmla="*/ 1046384 w 1133382"/>
                <a:gd name="connsiteY15" fmla="*/ 2599995 h 6819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3382" h="6819033">
                  <a:moveTo>
                    <a:pt x="1046384" y="2599995"/>
                  </a:moveTo>
                  <a:cubicBezTo>
                    <a:pt x="1247240" y="4025427"/>
                    <a:pt x="913770" y="5474779"/>
                    <a:pt x="110156" y="6669099"/>
                  </a:cubicBezTo>
                  <a:lnTo>
                    <a:pt x="102960" y="6679894"/>
                  </a:lnTo>
                  <a:lnTo>
                    <a:pt x="90366" y="6676655"/>
                  </a:lnTo>
                  <a:cubicBezTo>
                    <a:pt x="51685" y="6666699"/>
                    <a:pt x="12256" y="6689987"/>
                    <a:pt x="2300" y="6728668"/>
                  </a:cubicBezTo>
                  <a:cubicBezTo>
                    <a:pt x="-7656" y="6767350"/>
                    <a:pt x="15631" y="6806778"/>
                    <a:pt x="54313" y="6816734"/>
                  </a:cubicBezTo>
                  <a:cubicBezTo>
                    <a:pt x="92995" y="6826690"/>
                    <a:pt x="132423" y="6803403"/>
                    <a:pt x="142379" y="6764721"/>
                  </a:cubicBezTo>
                  <a:cubicBezTo>
                    <a:pt x="147396" y="6745230"/>
                    <a:pt x="144063" y="6724531"/>
                    <a:pt x="133184" y="6707599"/>
                  </a:cubicBezTo>
                  <a:lnTo>
                    <a:pt x="126707" y="6697525"/>
                  </a:lnTo>
                  <a:lnTo>
                    <a:pt x="133544" y="6687809"/>
                  </a:lnTo>
                  <a:cubicBezTo>
                    <a:pt x="528001" y="6102048"/>
                    <a:pt x="813246" y="5449764"/>
                    <a:pt x="975502" y="4762460"/>
                  </a:cubicBezTo>
                  <a:cubicBezTo>
                    <a:pt x="1143706" y="4052895"/>
                    <a:pt x="1177875" y="3318151"/>
                    <a:pt x="1076249" y="2596037"/>
                  </a:cubicBezTo>
                  <a:cubicBezTo>
                    <a:pt x="975429" y="1873788"/>
                    <a:pt x="740517" y="1176742"/>
                    <a:pt x="383612" y="540796"/>
                  </a:cubicBezTo>
                  <a:cubicBezTo>
                    <a:pt x="279195" y="354451"/>
                    <a:pt x="164727" y="173919"/>
                    <a:pt x="40712" y="0"/>
                  </a:cubicBezTo>
                  <a:lnTo>
                    <a:pt x="4731" y="0"/>
                  </a:lnTo>
                  <a:cubicBezTo>
                    <a:pt x="553443" y="762080"/>
                    <a:pt x="913254" y="1651173"/>
                    <a:pt x="1046384" y="2599995"/>
                  </a:cubicBezTo>
                  <a:close/>
                </a:path>
              </a:pathLst>
            </a:custGeom>
            <a:grpFill/>
            <a:ln w="3592" cap="flat">
              <a:noFill/>
              <a:prstDash val="solid"/>
              <a:miter/>
            </a:ln>
          </p:spPr>
          <p:txBody>
            <a:bodyPr rtlCol="0" anchor="ctr"/>
            <a:lstStyle/>
            <a:p>
              <a:endParaRPr lang="en-US" sz="1050"/>
            </a:p>
          </p:txBody>
        </p:sp>
        <p:sp>
          <p:nvSpPr>
            <p:cNvPr id="59" name="Freeform: Shape 58">
              <a:extLst>
                <a:ext uri="{FF2B5EF4-FFF2-40B4-BE49-F238E27FC236}">
                  <a16:creationId xmlns:a16="http://schemas.microsoft.com/office/drawing/2014/main" id="{AE27EF01-200F-42D7-AB87-A82D31FF0322}"/>
                </a:ext>
              </a:extLst>
            </p:cNvPr>
            <p:cNvSpPr/>
            <p:nvPr/>
          </p:nvSpPr>
          <p:spPr>
            <a:xfrm>
              <a:off x="5763534" y="1799"/>
              <a:ext cx="1180103" cy="3788111"/>
            </a:xfrm>
            <a:custGeom>
              <a:avLst/>
              <a:gdLst>
                <a:gd name="connsiteX0" fmla="*/ 708828 w 1180103"/>
                <a:gd name="connsiteY0" fmla="*/ 1223718 h 3788111"/>
                <a:gd name="connsiteX1" fmla="*/ 1138802 w 1180103"/>
                <a:gd name="connsiteY1" fmla="*/ 3772260 h 3788111"/>
                <a:gd name="connsiteX2" fmla="*/ 1142400 w 1180103"/>
                <a:gd name="connsiteY2" fmla="*/ 3783054 h 3788111"/>
                <a:gd name="connsiteX3" fmla="*/ 1152475 w 1180103"/>
                <a:gd name="connsiteY3" fmla="*/ 3788092 h 3788111"/>
                <a:gd name="connsiteX4" fmla="*/ 1168666 w 1180103"/>
                <a:gd name="connsiteY4" fmla="*/ 3774059 h 3788111"/>
                <a:gd name="connsiteX5" fmla="*/ 1101022 w 1180103"/>
                <a:gd name="connsiteY5" fmla="*/ 2467945 h 3788111"/>
                <a:gd name="connsiteX6" fmla="*/ 736173 w 1180103"/>
                <a:gd name="connsiteY6" fmla="*/ 1211844 h 3788111"/>
                <a:gd name="connsiteX7" fmla="*/ 93191 w 1180103"/>
                <a:gd name="connsiteY7" fmla="*/ 73402 h 3788111"/>
                <a:gd name="connsiteX8" fmla="*/ 38500 w 1180103"/>
                <a:gd name="connsiteY8" fmla="*/ 0 h 3788111"/>
                <a:gd name="connsiteX9" fmla="*/ 0 w 1180103"/>
                <a:gd name="connsiteY9" fmla="*/ 0 h 3788111"/>
                <a:gd name="connsiteX10" fmla="*/ 708828 w 1180103"/>
                <a:gd name="connsiteY10" fmla="*/ 1223718 h 3788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0103" h="3788111">
                  <a:moveTo>
                    <a:pt x="708828" y="1223718"/>
                  </a:moveTo>
                  <a:cubicBezTo>
                    <a:pt x="1045611" y="2024297"/>
                    <a:pt x="1194213" y="2905475"/>
                    <a:pt x="1138802" y="3772260"/>
                  </a:cubicBezTo>
                  <a:cubicBezTo>
                    <a:pt x="1138510" y="3776195"/>
                    <a:pt x="1139806" y="3780082"/>
                    <a:pt x="1142400" y="3783054"/>
                  </a:cubicBezTo>
                  <a:cubicBezTo>
                    <a:pt x="1144984" y="3785969"/>
                    <a:pt x="1148593" y="3787774"/>
                    <a:pt x="1152475" y="3788092"/>
                  </a:cubicBezTo>
                  <a:cubicBezTo>
                    <a:pt x="1160762" y="3788513"/>
                    <a:pt x="1167905" y="3782322"/>
                    <a:pt x="1168666" y="3774059"/>
                  </a:cubicBezTo>
                  <a:cubicBezTo>
                    <a:pt x="1196382" y="3337535"/>
                    <a:pt x="1173684" y="2899270"/>
                    <a:pt x="1101022" y="2467945"/>
                  </a:cubicBezTo>
                  <a:cubicBezTo>
                    <a:pt x="1028151" y="2036599"/>
                    <a:pt x="905725" y="1615108"/>
                    <a:pt x="736173" y="1211844"/>
                  </a:cubicBezTo>
                  <a:cubicBezTo>
                    <a:pt x="566475" y="808833"/>
                    <a:pt x="350712" y="426811"/>
                    <a:pt x="93191" y="73402"/>
                  </a:cubicBezTo>
                  <a:cubicBezTo>
                    <a:pt x="75201" y="48575"/>
                    <a:pt x="56850" y="24107"/>
                    <a:pt x="38500" y="0"/>
                  </a:cubicBezTo>
                  <a:lnTo>
                    <a:pt x="0" y="0"/>
                  </a:lnTo>
                  <a:cubicBezTo>
                    <a:pt x="286609" y="376600"/>
                    <a:pt x="524751" y="787727"/>
                    <a:pt x="708828" y="1223718"/>
                  </a:cubicBezTo>
                  <a:close/>
                </a:path>
              </a:pathLst>
            </a:custGeom>
            <a:grpFill/>
            <a:ln w="3592" cap="flat">
              <a:noFill/>
              <a:prstDash val="solid"/>
              <a:miter/>
            </a:ln>
          </p:spPr>
          <p:txBody>
            <a:bodyPr rtlCol="0" anchor="ctr"/>
            <a:lstStyle/>
            <a:p>
              <a:endParaRPr lang="en-US" sz="1050"/>
            </a:p>
          </p:txBody>
        </p:sp>
        <p:sp>
          <p:nvSpPr>
            <p:cNvPr id="60" name="Freeform: Shape 59">
              <a:extLst>
                <a:ext uri="{FF2B5EF4-FFF2-40B4-BE49-F238E27FC236}">
                  <a16:creationId xmlns:a16="http://schemas.microsoft.com/office/drawing/2014/main" id="{92A16918-B28B-4248-B5E1-074A5F7526F2}"/>
                </a:ext>
              </a:extLst>
            </p:cNvPr>
            <p:cNvSpPr/>
            <p:nvPr/>
          </p:nvSpPr>
          <p:spPr>
            <a:xfrm>
              <a:off x="6713075" y="5028492"/>
              <a:ext cx="865969" cy="1827708"/>
            </a:xfrm>
            <a:custGeom>
              <a:avLst/>
              <a:gdLst>
                <a:gd name="connsiteX0" fmla="*/ 740851 w 865969"/>
                <a:gd name="connsiteY0" fmla="*/ 22896 h 1827708"/>
                <a:gd name="connsiteX1" fmla="*/ 744090 w 865969"/>
                <a:gd name="connsiteY1" fmla="*/ 125082 h 1827708"/>
                <a:gd name="connsiteX2" fmla="*/ 746608 w 865969"/>
                <a:gd name="connsiteY2" fmla="*/ 127241 h 1827708"/>
                <a:gd name="connsiteX3" fmla="*/ 756683 w 865969"/>
                <a:gd name="connsiteY3" fmla="*/ 135516 h 1827708"/>
                <a:gd name="connsiteX4" fmla="*/ 753445 w 865969"/>
                <a:gd name="connsiteY4" fmla="*/ 147030 h 1827708"/>
                <a:gd name="connsiteX5" fmla="*/ 0 w 865969"/>
                <a:gd name="connsiteY5" fmla="*/ 1827708 h 1827708"/>
                <a:gd name="connsiteX6" fmla="*/ 36341 w 865969"/>
                <a:gd name="connsiteY6" fmla="*/ 1827708 h 1827708"/>
                <a:gd name="connsiteX7" fmla="*/ 243952 w 865969"/>
                <a:gd name="connsiteY7" fmla="*/ 1473294 h 1827708"/>
                <a:gd name="connsiteX8" fmla="*/ 781510 w 865969"/>
                <a:gd name="connsiteY8" fmla="*/ 157465 h 1827708"/>
                <a:gd name="connsiteX9" fmla="*/ 785108 w 865969"/>
                <a:gd name="connsiteY9" fmla="*/ 145231 h 1827708"/>
                <a:gd name="connsiteX10" fmla="*/ 798061 w 865969"/>
                <a:gd name="connsiteY10" fmla="*/ 144511 h 1827708"/>
                <a:gd name="connsiteX11" fmla="*/ 865833 w 865969"/>
                <a:gd name="connsiteY11" fmla="*/ 67909 h 1827708"/>
                <a:gd name="connsiteX12" fmla="*/ 789230 w 865969"/>
                <a:gd name="connsiteY12" fmla="*/ 137 h 1827708"/>
                <a:gd name="connsiteX13" fmla="*/ 740851 w 865969"/>
                <a:gd name="connsiteY13" fmla="*/ 22895 h 182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5969" h="1827708">
                  <a:moveTo>
                    <a:pt x="740851" y="22896"/>
                  </a:moveTo>
                  <a:cubicBezTo>
                    <a:pt x="713743" y="52089"/>
                    <a:pt x="715187" y="97664"/>
                    <a:pt x="744090" y="125082"/>
                  </a:cubicBezTo>
                  <a:lnTo>
                    <a:pt x="746608" y="127241"/>
                  </a:lnTo>
                  <a:lnTo>
                    <a:pt x="756683" y="135516"/>
                  </a:lnTo>
                  <a:lnTo>
                    <a:pt x="753445" y="147030"/>
                  </a:lnTo>
                  <a:cubicBezTo>
                    <a:pt x="585053" y="738560"/>
                    <a:pt x="329227" y="1307062"/>
                    <a:pt x="0" y="1827708"/>
                  </a:cubicBezTo>
                  <a:lnTo>
                    <a:pt x="36341" y="1827708"/>
                  </a:lnTo>
                  <a:cubicBezTo>
                    <a:pt x="109263" y="1711849"/>
                    <a:pt x="178466" y="1593711"/>
                    <a:pt x="243952" y="1473294"/>
                  </a:cubicBezTo>
                  <a:cubicBezTo>
                    <a:pt x="470905" y="1055751"/>
                    <a:pt x="651178" y="614481"/>
                    <a:pt x="781510" y="157465"/>
                  </a:cubicBezTo>
                  <a:lnTo>
                    <a:pt x="785108" y="145231"/>
                  </a:lnTo>
                  <a:lnTo>
                    <a:pt x="798061" y="144511"/>
                  </a:lnTo>
                  <a:cubicBezTo>
                    <a:pt x="837929" y="142073"/>
                    <a:pt x="868271" y="107777"/>
                    <a:pt x="865833" y="67909"/>
                  </a:cubicBezTo>
                  <a:cubicBezTo>
                    <a:pt x="863394" y="28041"/>
                    <a:pt x="829098" y="-2301"/>
                    <a:pt x="789230" y="137"/>
                  </a:cubicBezTo>
                  <a:cubicBezTo>
                    <a:pt x="770789" y="1265"/>
                    <a:pt x="753479" y="9408"/>
                    <a:pt x="740851" y="22895"/>
                  </a:cubicBezTo>
                  <a:close/>
                </a:path>
              </a:pathLst>
            </a:custGeom>
            <a:grpFill/>
            <a:ln w="3592" cap="flat">
              <a:noFill/>
              <a:prstDash val="solid"/>
              <a:miter/>
            </a:ln>
          </p:spPr>
          <p:txBody>
            <a:bodyPr rtlCol="0" anchor="ctr"/>
            <a:lstStyle/>
            <a:p>
              <a:endParaRPr lang="en-US" sz="1050"/>
            </a:p>
          </p:txBody>
        </p:sp>
        <p:sp>
          <p:nvSpPr>
            <p:cNvPr id="61" name="Freeform: Shape 60">
              <a:extLst>
                <a:ext uri="{FF2B5EF4-FFF2-40B4-BE49-F238E27FC236}">
                  <a16:creationId xmlns:a16="http://schemas.microsoft.com/office/drawing/2014/main" id="{32818764-C618-4088-A442-51E618AAA463}"/>
                </a:ext>
              </a:extLst>
            </p:cNvPr>
            <p:cNvSpPr/>
            <p:nvPr/>
          </p:nvSpPr>
          <p:spPr>
            <a:xfrm>
              <a:off x="5399045" y="6608123"/>
              <a:ext cx="217277" cy="248077"/>
            </a:xfrm>
            <a:custGeom>
              <a:avLst/>
              <a:gdLst>
                <a:gd name="connsiteX0" fmla="*/ 214447 w 217277"/>
                <a:gd name="connsiteY0" fmla="*/ 23915 h 248077"/>
                <a:gd name="connsiteX1" fmla="*/ 210967 w 217277"/>
                <a:gd name="connsiteY1" fmla="*/ 2829 h 248077"/>
                <a:gd name="connsiteX2" fmla="*/ 191419 w 217277"/>
                <a:gd name="connsiteY2" fmla="*/ 4486 h 248077"/>
                <a:gd name="connsiteX3" fmla="*/ 190340 w 217277"/>
                <a:gd name="connsiteY3" fmla="*/ 5924 h 248077"/>
                <a:gd name="connsiteX4" fmla="*/ 0 w 217277"/>
                <a:gd name="connsiteY4" fmla="*/ 248078 h 248077"/>
                <a:gd name="connsiteX5" fmla="*/ 38500 w 217277"/>
                <a:gd name="connsiteY5" fmla="*/ 248078 h 248077"/>
                <a:gd name="connsiteX6" fmla="*/ 214447 w 217277"/>
                <a:gd name="connsiteY6" fmla="*/ 23915 h 248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277" h="248077">
                  <a:moveTo>
                    <a:pt x="214447" y="23915"/>
                  </a:moveTo>
                  <a:cubicBezTo>
                    <a:pt x="219309" y="17131"/>
                    <a:pt x="217751" y="7690"/>
                    <a:pt x="210967" y="2829"/>
                  </a:cubicBezTo>
                  <a:cubicBezTo>
                    <a:pt x="204929" y="-1498"/>
                    <a:pt x="196643" y="-796"/>
                    <a:pt x="191419" y="4486"/>
                  </a:cubicBezTo>
                  <a:lnTo>
                    <a:pt x="190340" y="5924"/>
                  </a:lnTo>
                  <a:cubicBezTo>
                    <a:pt x="129172" y="88321"/>
                    <a:pt x="65486" y="169279"/>
                    <a:pt x="0" y="248078"/>
                  </a:cubicBezTo>
                  <a:lnTo>
                    <a:pt x="38500" y="248078"/>
                  </a:lnTo>
                  <a:cubicBezTo>
                    <a:pt x="99188" y="174676"/>
                    <a:pt x="157837" y="99955"/>
                    <a:pt x="214447" y="23915"/>
                  </a:cubicBezTo>
                  <a:close/>
                </a:path>
              </a:pathLst>
            </a:custGeom>
            <a:grpFill/>
            <a:ln w="3592" cap="flat">
              <a:noFill/>
              <a:prstDash val="solid"/>
              <a:miter/>
            </a:ln>
          </p:spPr>
          <p:txBody>
            <a:bodyPr rtlCol="0" anchor="ctr"/>
            <a:lstStyle/>
            <a:p>
              <a:endParaRPr lang="en-US" sz="1050"/>
            </a:p>
          </p:txBody>
        </p:sp>
        <p:sp>
          <p:nvSpPr>
            <p:cNvPr id="62" name="Freeform: Shape 61">
              <a:extLst>
                <a:ext uri="{FF2B5EF4-FFF2-40B4-BE49-F238E27FC236}">
                  <a16:creationId xmlns:a16="http://schemas.microsoft.com/office/drawing/2014/main" id="{1DDF94AC-6AB0-4ABF-9812-AAB12FB0931D}"/>
                </a:ext>
              </a:extLst>
            </p:cNvPr>
            <p:cNvSpPr/>
            <p:nvPr/>
          </p:nvSpPr>
          <p:spPr>
            <a:xfrm>
              <a:off x="6733944" y="1798"/>
              <a:ext cx="709447" cy="1482680"/>
            </a:xfrm>
            <a:custGeom>
              <a:avLst/>
              <a:gdLst>
                <a:gd name="connsiteX0" fmla="*/ 680403 w 709447"/>
                <a:gd name="connsiteY0" fmla="*/ 1472347 h 1482680"/>
                <a:gd name="connsiteX1" fmla="*/ 687599 w 709447"/>
                <a:gd name="connsiteY1" fmla="*/ 1480983 h 1482680"/>
                <a:gd name="connsiteX2" fmla="*/ 699113 w 709447"/>
                <a:gd name="connsiteY2" fmla="*/ 1482062 h 1482680"/>
                <a:gd name="connsiteX3" fmla="*/ 705230 w 709447"/>
                <a:gd name="connsiteY3" fmla="*/ 1478104 h 1482680"/>
                <a:gd name="connsiteX4" fmla="*/ 708828 w 709447"/>
                <a:gd name="connsiteY4" fmla="*/ 1463352 h 1482680"/>
                <a:gd name="connsiteX5" fmla="*/ 36341 w 709447"/>
                <a:gd name="connsiteY5" fmla="*/ 0 h 1482680"/>
                <a:gd name="connsiteX6" fmla="*/ 0 w 709447"/>
                <a:gd name="connsiteY6" fmla="*/ 0 h 1482680"/>
                <a:gd name="connsiteX7" fmla="*/ 680403 w 709447"/>
                <a:gd name="connsiteY7" fmla="*/ 1472347 h 1482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47" h="1482680">
                  <a:moveTo>
                    <a:pt x="680403" y="1472347"/>
                  </a:moveTo>
                  <a:cubicBezTo>
                    <a:pt x="681532" y="1476082"/>
                    <a:pt x="684129" y="1479199"/>
                    <a:pt x="687599" y="1480983"/>
                  </a:cubicBezTo>
                  <a:cubicBezTo>
                    <a:pt x="691164" y="1482782"/>
                    <a:pt x="695276" y="1483167"/>
                    <a:pt x="699113" y="1482062"/>
                  </a:cubicBezTo>
                  <a:cubicBezTo>
                    <a:pt x="701507" y="1481395"/>
                    <a:pt x="703640" y="1480014"/>
                    <a:pt x="705230" y="1478104"/>
                  </a:cubicBezTo>
                  <a:cubicBezTo>
                    <a:pt x="708992" y="1474190"/>
                    <a:pt x="710366" y="1468559"/>
                    <a:pt x="708828" y="1463352"/>
                  </a:cubicBezTo>
                  <a:cubicBezTo>
                    <a:pt x="546870" y="949316"/>
                    <a:pt x="320936" y="457678"/>
                    <a:pt x="36341" y="0"/>
                  </a:cubicBezTo>
                  <a:lnTo>
                    <a:pt x="0" y="0"/>
                  </a:lnTo>
                  <a:cubicBezTo>
                    <a:pt x="288069" y="460080"/>
                    <a:pt x="516690" y="954801"/>
                    <a:pt x="680403" y="1472347"/>
                  </a:cubicBezTo>
                  <a:close/>
                </a:path>
              </a:pathLst>
            </a:custGeom>
            <a:grpFill/>
            <a:ln w="3592" cap="flat">
              <a:noFill/>
              <a:prstDash val="solid"/>
              <a:miter/>
            </a:ln>
          </p:spPr>
          <p:txBody>
            <a:bodyPr rtlCol="0" anchor="ctr"/>
            <a:lstStyle/>
            <a:p>
              <a:endParaRPr lang="en-US" sz="1050"/>
            </a:p>
          </p:txBody>
        </p:sp>
        <p:sp>
          <p:nvSpPr>
            <p:cNvPr id="63" name="Freeform: Shape 62">
              <a:extLst>
                <a:ext uri="{FF2B5EF4-FFF2-40B4-BE49-F238E27FC236}">
                  <a16:creationId xmlns:a16="http://schemas.microsoft.com/office/drawing/2014/main" id="{B2673C28-5BE2-45A2-B242-B05EF93B4095}"/>
                </a:ext>
              </a:extLst>
            </p:cNvPr>
            <p:cNvSpPr/>
            <p:nvPr/>
          </p:nvSpPr>
          <p:spPr>
            <a:xfrm>
              <a:off x="4472891" y="1799"/>
              <a:ext cx="1453831" cy="2710594"/>
            </a:xfrm>
            <a:custGeom>
              <a:avLst/>
              <a:gdLst>
                <a:gd name="connsiteX0" fmla="*/ 188901 w 1453831"/>
                <a:gd name="connsiteY0" fmla="*/ 187102 h 2710594"/>
                <a:gd name="connsiteX1" fmla="*/ 196817 w 1453831"/>
                <a:gd name="connsiteY1" fmla="*/ 195377 h 2710594"/>
                <a:gd name="connsiteX2" fmla="*/ 192499 w 1453831"/>
                <a:gd name="connsiteY2" fmla="*/ 206172 h 2710594"/>
                <a:gd name="connsiteX3" fmla="*/ 210130 w 1453831"/>
                <a:gd name="connsiteY3" fmla="*/ 285690 h 2710594"/>
                <a:gd name="connsiteX4" fmla="*/ 281012 w 1453831"/>
                <a:gd name="connsiteY4" fmla="*/ 302241 h 2710594"/>
                <a:gd name="connsiteX5" fmla="*/ 292167 w 1453831"/>
                <a:gd name="connsiteY5" fmla="*/ 298643 h 2710594"/>
                <a:gd name="connsiteX6" fmla="*/ 299723 w 1453831"/>
                <a:gd name="connsiteY6" fmla="*/ 307639 h 2710594"/>
                <a:gd name="connsiteX7" fmla="*/ 639744 w 1453831"/>
                <a:gd name="connsiteY7" fmla="*/ 738332 h 2710594"/>
                <a:gd name="connsiteX8" fmla="*/ 1424132 w 1453831"/>
                <a:gd name="connsiteY8" fmla="*/ 2697864 h 2710594"/>
                <a:gd name="connsiteX9" fmla="*/ 1441403 w 1453831"/>
                <a:gd name="connsiteY9" fmla="*/ 2710457 h 2710594"/>
                <a:gd name="connsiteX10" fmla="*/ 1450039 w 1453831"/>
                <a:gd name="connsiteY10" fmla="*/ 2705780 h 2710594"/>
                <a:gd name="connsiteX11" fmla="*/ 1453637 w 1453831"/>
                <a:gd name="connsiteY11" fmla="*/ 2693186 h 2710594"/>
                <a:gd name="connsiteX12" fmla="*/ 1171905 w 1453831"/>
                <a:gd name="connsiteY12" fmla="*/ 1661968 h 2710594"/>
                <a:gd name="connsiteX13" fmla="*/ 664211 w 1453831"/>
                <a:gd name="connsiteY13" fmla="*/ 721061 h 2710594"/>
                <a:gd name="connsiteX14" fmla="*/ 324550 w 1453831"/>
                <a:gd name="connsiteY14" fmla="*/ 290008 h 2710594"/>
                <a:gd name="connsiteX15" fmla="*/ 315914 w 1453831"/>
                <a:gd name="connsiteY15" fmla="*/ 280293 h 2710594"/>
                <a:gd name="connsiteX16" fmla="*/ 322391 w 1453831"/>
                <a:gd name="connsiteY16" fmla="*/ 268779 h 2710594"/>
                <a:gd name="connsiteX17" fmla="*/ 294636 w 1453831"/>
                <a:gd name="connsiteY17" fmla="*/ 170338 h 2710594"/>
                <a:gd name="connsiteX18" fmla="*/ 229200 w 1453831"/>
                <a:gd name="connsiteY18" fmla="*/ 167672 h 2710594"/>
                <a:gd name="connsiteX19" fmla="*/ 217326 w 1453831"/>
                <a:gd name="connsiteY19" fmla="*/ 173069 h 2710594"/>
                <a:gd name="connsiteX20" fmla="*/ 208331 w 1453831"/>
                <a:gd name="connsiteY20" fmla="*/ 163714 h 2710594"/>
                <a:gd name="connsiteX21" fmla="*/ 44257 w 1453831"/>
                <a:gd name="connsiteY21" fmla="*/ 0 h 2710594"/>
                <a:gd name="connsiteX22" fmla="*/ 0 w 1453831"/>
                <a:gd name="connsiteY22" fmla="*/ 0 h 2710594"/>
                <a:gd name="connsiteX23" fmla="*/ 188901 w 1453831"/>
                <a:gd name="connsiteY23" fmla="*/ 187102 h 271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53831" h="2710594">
                  <a:moveTo>
                    <a:pt x="188901" y="187102"/>
                  </a:moveTo>
                  <a:lnTo>
                    <a:pt x="196817" y="195377"/>
                  </a:lnTo>
                  <a:lnTo>
                    <a:pt x="192499" y="206172"/>
                  </a:lnTo>
                  <a:cubicBezTo>
                    <a:pt x="181151" y="233755"/>
                    <a:pt x="188187" y="265488"/>
                    <a:pt x="210130" y="285690"/>
                  </a:cubicBezTo>
                  <a:cubicBezTo>
                    <a:pt x="229057" y="303562"/>
                    <a:pt x="256128" y="309883"/>
                    <a:pt x="281012" y="302241"/>
                  </a:cubicBezTo>
                  <a:lnTo>
                    <a:pt x="292167" y="298643"/>
                  </a:lnTo>
                  <a:lnTo>
                    <a:pt x="299723" y="307639"/>
                  </a:lnTo>
                  <a:cubicBezTo>
                    <a:pt x="421634" y="444224"/>
                    <a:pt x="535181" y="588051"/>
                    <a:pt x="639744" y="738332"/>
                  </a:cubicBezTo>
                  <a:cubicBezTo>
                    <a:pt x="1045251" y="1320147"/>
                    <a:pt x="1316549" y="1997671"/>
                    <a:pt x="1424132" y="2697864"/>
                  </a:cubicBezTo>
                  <a:cubicBezTo>
                    <a:pt x="1425599" y="2706003"/>
                    <a:pt x="1433206" y="2711550"/>
                    <a:pt x="1441403" y="2710457"/>
                  </a:cubicBezTo>
                  <a:cubicBezTo>
                    <a:pt x="1444689" y="2709808"/>
                    <a:pt x="1447700" y="2708177"/>
                    <a:pt x="1450039" y="2705780"/>
                  </a:cubicBezTo>
                  <a:cubicBezTo>
                    <a:pt x="1453044" y="2702322"/>
                    <a:pt x="1454361" y="2697710"/>
                    <a:pt x="1453637" y="2693186"/>
                  </a:cubicBezTo>
                  <a:cubicBezTo>
                    <a:pt x="1399350" y="2339830"/>
                    <a:pt x="1304826" y="1993841"/>
                    <a:pt x="1171905" y="1661968"/>
                  </a:cubicBezTo>
                  <a:cubicBezTo>
                    <a:pt x="1038997" y="1330050"/>
                    <a:pt x="868665" y="1014374"/>
                    <a:pt x="664211" y="721061"/>
                  </a:cubicBezTo>
                  <a:cubicBezTo>
                    <a:pt x="559524" y="570854"/>
                    <a:pt x="446108" y="426921"/>
                    <a:pt x="324550" y="290008"/>
                  </a:cubicBezTo>
                  <a:lnTo>
                    <a:pt x="315914" y="280293"/>
                  </a:lnTo>
                  <a:lnTo>
                    <a:pt x="322391" y="268779"/>
                  </a:lnTo>
                  <a:cubicBezTo>
                    <a:pt x="341910" y="233931"/>
                    <a:pt x="329484" y="189857"/>
                    <a:pt x="294636" y="170338"/>
                  </a:cubicBezTo>
                  <a:cubicBezTo>
                    <a:pt x="274499" y="159058"/>
                    <a:pt x="250188" y="158068"/>
                    <a:pt x="229200" y="167672"/>
                  </a:cubicBezTo>
                  <a:lnTo>
                    <a:pt x="217326" y="173069"/>
                  </a:lnTo>
                  <a:lnTo>
                    <a:pt x="208331" y="163714"/>
                  </a:lnTo>
                  <a:cubicBezTo>
                    <a:pt x="155079" y="107584"/>
                    <a:pt x="100027" y="52892"/>
                    <a:pt x="44257" y="0"/>
                  </a:cubicBezTo>
                  <a:lnTo>
                    <a:pt x="0" y="0"/>
                  </a:lnTo>
                  <a:cubicBezTo>
                    <a:pt x="64526" y="60448"/>
                    <a:pt x="127493" y="122816"/>
                    <a:pt x="188901" y="187102"/>
                  </a:cubicBezTo>
                  <a:close/>
                </a:path>
              </a:pathLst>
            </a:custGeom>
            <a:grpFill/>
            <a:ln w="3592" cap="flat">
              <a:noFill/>
              <a:prstDash val="solid"/>
              <a:miter/>
            </a:ln>
          </p:spPr>
          <p:txBody>
            <a:bodyPr rtlCol="0" anchor="ctr"/>
            <a:lstStyle/>
            <a:p>
              <a:endParaRPr lang="en-US" sz="1050"/>
            </a:p>
          </p:txBody>
        </p:sp>
        <p:sp>
          <p:nvSpPr>
            <p:cNvPr id="64" name="Freeform: Shape 63">
              <a:extLst>
                <a:ext uri="{FF2B5EF4-FFF2-40B4-BE49-F238E27FC236}">
                  <a16:creationId xmlns:a16="http://schemas.microsoft.com/office/drawing/2014/main" id="{62E85EBA-BACC-48DA-ACD2-411256BAE0A7}"/>
                </a:ext>
              </a:extLst>
            </p:cNvPr>
            <p:cNvSpPr/>
            <p:nvPr/>
          </p:nvSpPr>
          <p:spPr>
            <a:xfrm>
              <a:off x="4734834" y="4797664"/>
              <a:ext cx="1247348" cy="2058536"/>
            </a:xfrm>
            <a:custGeom>
              <a:avLst/>
              <a:gdLst>
                <a:gd name="connsiteX0" fmla="*/ 312676 w 1247348"/>
                <a:gd name="connsiteY0" fmla="*/ 1759533 h 2058536"/>
                <a:gd name="connsiteX1" fmla="*/ 868224 w 1247348"/>
                <a:gd name="connsiteY1" fmla="*/ 937005 h 2058536"/>
                <a:gd name="connsiteX2" fmla="*/ 1246746 w 1247348"/>
                <a:gd name="connsiteY2" fmla="*/ 19127 h 2058536"/>
                <a:gd name="connsiteX3" fmla="*/ 1245666 w 1247348"/>
                <a:gd name="connsiteY3" fmla="*/ 7973 h 2058536"/>
                <a:gd name="connsiteX4" fmla="*/ 1236671 w 1247348"/>
                <a:gd name="connsiteY4" fmla="*/ 777 h 2058536"/>
                <a:gd name="connsiteX5" fmla="*/ 1221559 w 1247348"/>
                <a:gd name="connsiteY5" fmla="*/ 4735 h 2058536"/>
                <a:gd name="connsiteX6" fmla="*/ 1218320 w 1247348"/>
                <a:gd name="connsiteY6" fmla="*/ 10492 h 2058536"/>
                <a:gd name="connsiteX7" fmla="*/ 289648 w 1247348"/>
                <a:gd name="connsiteY7" fmla="*/ 1740464 h 2058536"/>
                <a:gd name="connsiteX8" fmla="*/ 95710 w 1247348"/>
                <a:gd name="connsiteY8" fmla="*/ 1959588 h 2058536"/>
                <a:gd name="connsiteX9" fmla="*/ 0 w 1247348"/>
                <a:gd name="connsiteY9" fmla="*/ 2058536 h 2058536"/>
                <a:gd name="connsiteX10" fmla="*/ 41378 w 1247348"/>
                <a:gd name="connsiteY10" fmla="*/ 2058536 h 2058536"/>
                <a:gd name="connsiteX11" fmla="*/ 120177 w 1247348"/>
                <a:gd name="connsiteY11" fmla="*/ 1976499 h 2058536"/>
                <a:gd name="connsiteX12" fmla="*/ 312676 w 1247348"/>
                <a:gd name="connsiteY12" fmla="*/ 1759533 h 2058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7348" h="2058536">
                  <a:moveTo>
                    <a:pt x="312676" y="1759533"/>
                  </a:moveTo>
                  <a:cubicBezTo>
                    <a:pt x="524971" y="1504679"/>
                    <a:pt x="711091" y="1229116"/>
                    <a:pt x="868224" y="937005"/>
                  </a:cubicBezTo>
                  <a:cubicBezTo>
                    <a:pt x="1025023" y="644591"/>
                    <a:pt x="1151842" y="337066"/>
                    <a:pt x="1246746" y="19127"/>
                  </a:cubicBezTo>
                  <a:cubicBezTo>
                    <a:pt x="1247828" y="15408"/>
                    <a:pt x="1247442" y="11415"/>
                    <a:pt x="1245666" y="7973"/>
                  </a:cubicBezTo>
                  <a:cubicBezTo>
                    <a:pt x="1243836" y="4397"/>
                    <a:pt x="1240561" y="1777"/>
                    <a:pt x="1236671" y="777"/>
                  </a:cubicBezTo>
                  <a:cubicBezTo>
                    <a:pt x="1231297" y="-1089"/>
                    <a:pt x="1225328" y="474"/>
                    <a:pt x="1221559" y="4735"/>
                  </a:cubicBezTo>
                  <a:cubicBezTo>
                    <a:pt x="1220140" y="6442"/>
                    <a:pt x="1219043" y="8393"/>
                    <a:pt x="1218320" y="10492"/>
                  </a:cubicBezTo>
                  <a:cubicBezTo>
                    <a:pt x="1029782" y="644365"/>
                    <a:pt x="713766" y="1233052"/>
                    <a:pt x="289648" y="1740464"/>
                  </a:cubicBezTo>
                  <a:cubicBezTo>
                    <a:pt x="227401" y="1815304"/>
                    <a:pt x="161915" y="1889065"/>
                    <a:pt x="95710" y="1959588"/>
                  </a:cubicBezTo>
                  <a:cubicBezTo>
                    <a:pt x="64406" y="1993051"/>
                    <a:pt x="32383" y="2025794"/>
                    <a:pt x="0" y="2058536"/>
                  </a:cubicBezTo>
                  <a:lnTo>
                    <a:pt x="41378" y="2058536"/>
                  </a:lnTo>
                  <a:cubicBezTo>
                    <a:pt x="68004" y="2031670"/>
                    <a:pt x="94270" y="2004325"/>
                    <a:pt x="120177" y="1976499"/>
                  </a:cubicBezTo>
                  <a:cubicBezTo>
                    <a:pt x="186382" y="1906336"/>
                    <a:pt x="251148" y="1833295"/>
                    <a:pt x="312676" y="1759533"/>
                  </a:cubicBezTo>
                  <a:close/>
                </a:path>
              </a:pathLst>
            </a:custGeom>
            <a:grpFill/>
            <a:ln w="3592" cap="flat">
              <a:noFill/>
              <a:prstDash val="solid"/>
              <a:miter/>
            </a:ln>
          </p:spPr>
          <p:txBody>
            <a:bodyPr rtlCol="0" anchor="ctr"/>
            <a:lstStyle/>
            <a:p>
              <a:endParaRPr lang="en-US" sz="1050"/>
            </a:p>
          </p:txBody>
        </p:sp>
      </p:grpSp>
      <p:sp>
        <p:nvSpPr>
          <p:cNvPr id="3" name="Text Placeholder 7">
            <a:extLst>
              <a:ext uri="{FF2B5EF4-FFF2-40B4-BE49-F238E27FC236}">
                <a16:creationId xmlns:a16="http://schemas.microsoft.com/office/drawing/2014/main" id="{3569A169-62F7-400C-A4AB-529931F49CB6}"/>
              </a:ext>
            </a:extLst>
          </p:cNvPr>
          <p:cNvSpPr>
            <a:spLocks noGrp="1"/>
          </p:cNvSpPr>
          <p:nvPr>
            <p:ph type="body" sz="quarter" idx="12" hasCustomPrompt="1"/>
          </p:nvPr>
        </p:nvSpPr>
        <p:spPr>
          <a:xfrm>
            <a:off x="4824000" y="1956184"/>
            <a:ext cx="3780000" cy="2377316"/>
          </a:xfrm>
          <a:prstGeom prst="rect">
            <a:avLst/>
          </a:prstGeom>
        </p:spPr>
        <p:txBody>
          <a:bodyPr lIns="0" tIns="0" rIns="0" bIns="0" anchor="t" anchorCtr="0"/>
          <a:lstStyle>
            <a:lvl1pPr marL="214313" indent="-214313">
              <a:spcBef>
                <a:spcPts val="0"/>
              </a:spcBef>
              <a:spcAft>
                <a:spcPts val="900"/>
              </a:spcAft>
              <a:buFont typeface="Arial" panose="020B0604020202020204" pitchFamily="34" charset="0"/>
              <a:buChar char="•"/>
              <a:defRPr sz="1350" b="0">
                <a:solidFill>
                  <a:schemeClr val="bg1">
                    <a:lumMod val="75000"/>
                  </a:schemeClr>
                </a:solidFill>
                <a:latin typeface="Ubisoft Sans" panose="02000504030000020004" pitchFamily="2" charset="-78"/>
                <a:cs typeface="Ubisoft Sans" panose="02000504030000020004" pitchFamily="2" charset="-78"/>
              </a:defRPr>
            </a:lvl1pPr>
          </a:lstStyle>
          <a:p>
            <a:r>
              <a:rPr lang="en-US">
                <a:solidFill>
                  <a:schemeClr val="bg1">
                    <a:lumMod val="75000"/>
                  </a:schemeClr>
                </a:solidFill>
              </a:rPr>
              <a:t>Lorem ipsum dolor sit amet consectetur adipiscing elit, blandit vivamus vulputate accumsan mus lacinia.</a:t>
            </a:r>
          </a:p>
          <a:p>
            <a:r>
              <a:rPr lang="en-US">
                <a:solidFill>
                  <a:schemeClr val="bg1">
                    <a:lumMod val="75000"/>
                  </a:schemeClr>
                </a:solidFill>
              </a:rPr>
              <a:t>Iaculis porttitor leo arcu eros urna sollicitudin, montes ridiculus facilisis ut augue. </a:t>
            </a:r>
          </a:p>
          <a:p>
            <a:r>
              <a:rPr lang="en-US">
                <a:solidFill>
                  <a:schemeClr val="bg1">
                    <a:lumMod val="75000"/>
                  </a:schemeClr>
                </a:solidFill>
              </a:rPr>
              <a:t>Commodo scelerisque leo venenatis enim ullamcorper, libero luctus nec iaculis cursus nullam, curabitur sodales imperdiet ultrices. </a:t>
            </a:r>
          </a:p>
          <a:p>
            <a:r>
              <a:rPr lang="en-US">
                <a:solidFill>
                  <a:schemeClr val="bg1">
                    <a:lumMod val="75000"/>
                  </a:schemeClr>
                </a:solidFill>
              </a:rPr>
              <a:t>Magna sociosqu sociis ultrices diam suscipit eros semper habitant, varius nullam velit cum mattis aliquam.</a:t>
            </a:r>
          </a:p>
        </p:txBody>
      </p:sp>
      <p:sp>
        <p:nvSpPr>
          <p:cNvPr id="4" name="Text Placeholder 7">
            <a:extLst>
              <a:ext uri="{FF2B5EF4-FFF2-40B4-BE49-F238E27FC236}">
                <a16:creationId xmlns:a16="http://schemas.microsoft.com/office/drawing/2014/main" id="{82EB5700-52CA-43FB-A43C-78D94D6560AF}"/>
              </a:ext>
            </a:extLst>
          </p:cNvPr>
          <p:cNvSpPr>
            <a:spLocks noGrp="1"/>
          </p:cNvSpPr>
          <p:nvPr>
            <p:ph type="body" sz="quarter" idx="10" hasCustomPrompt="1"/>
          </p:nvPr>
        </p:nvSpPr>
        <p:spPr>
          <a:xfrm>
            <a:off x="4824000" y="945000"/>
            <a:ext cx="3780000" cy="332399"/>
          </a:xfrm>
          <a:prstGeom prst="rect">
            <a:avLst/>
          </a:prstGeom>
        </p:spPr>
        <p:txBody>
          <a:bodyPr wrap="square" lIns="0" tIns="0" rIns="0" bIns="0">
            <a:spAutoFit/>
          </a:bodyPr>
          <a:lstStyle>
            <a:lvl1pPr marL="0" indent="0">
              <a:buNone/>
              <a:defRPr sz="2400" b="1">
                <a:solidFill>
                  <a:schemeClr val="bg1"/>
                </a:solidFill>
                <a:latin typeface="Ubisoft Sans" panose="02000504030000020004" pitchFamily="2" charset="-78"/>
                <a:cs typeface="Ubisoft Sans" panose="02000504030000020004" pitchFamily="2" charset="-78"/>
              </a:defRPr>
            </a:lvl1pPr>
          </a:lstStyle>
          <a:p>
            <a:r>
              <a:rPr lang="es-ES"/>
              <a:t>PC mockup slide</a:t>
            </a:r>
            <a:endParaRPr lang="en-US"/>
          </a:p>
        </p:txBody>
      </p:sp>
      <p:pic>
        <p:nvPicPr>
          <p:cNvPr id="19" name="Picture 18" descr="A picture containing text, electronics, display, monitor&#10;&#10;Description automatically generated">
            <a:extLst>
              <a:ext uri="{FF2B5EF4-FFF2-40B4-BE49-F238E27FC236}">
                <a16:creationId xmlns:a16="http://schemas.microsoft.com/office/drawing/2014/main" id="{E978692A-2415-4E55-9F79-38DF5240AC5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77"/>
          <a:stretch/>
        </p:blipFill>
        <p:spPr>
          <a:xfrm>
            <a:off x="0" y="1111200"/>
            <a:ext cx="4769957" cy="3351566"/>
          </a:xfrm>
          <a:prstGeom prst="rect">
            <a:avLst/>
          </a:prstGeom>
          <a:effectLst>
            <a:outerShdw blurRad="101600" dist="38100" dir="5400000" sx="102000" sy="102000" algn="t" rotWithShape="0">
              <a:prstClr val="black">
                <a:alpha val="40000"/>
              </a:prstClr>
            </a:outerShdw>
          </a:effectLst>
        </p:spPr>
      </p:pic>
      <p:sp>
        <p:nvSpPr>
          <p:cNvPr id="22" name="Picture Placeholder 3">
            <a:extLst>
              <a:ext uri="{FF2B5EF4-FFF2-40B4-BE49-F238E27FC236}">
                <a16:creationId xmlns:a16="http://schemas.microsoft.com/office/drawing/2014/main" id="{D0550D25-BB5B-40B7-9061-1E8DFC0F9423}"/>
              </a:ext>
            </a:extLst>
          </p:cNvPr>
          <p:cNvSpPr>
            <a:spLocks noGrp="1"/>
          </p:cNvSpPr>
          <p:nvPr>
            <p:ph type="pic" sz="quarter" idx="14" hasCustomPrompt="1"/>
          </p:nvPr>
        </p:nvSpPr>
        <p:spPr>
          <a:xfrm>
            <a:off x="-144803" y="1494579"/>
            <a:ext cx="5364900" cy="1973700"/>
          </a:xfrm>
          <a:prstGeom prst="roundRect">
            <a:avLst>
              <a:gd name="adj" fmla="val 0"/>
            </a:avLst>
          </a:prstGeom>
          <a:solidFill>
            <a:srgbClr val="222A3B"/>
          </a:solidFill>
          <a:ln>
            <a:noFill/>
          </a:ln>
          <a:scene3d>
            <a:camera prst="perspectiveRight" fov="1740000">
              <a:rot lat="21510000" lon="18240000" rev="0"/>
            </a:camera>
            <a:lightRig rig="threePt" dir="t"/>
          </a:scene3d>
          <a:sp3d/>
        </p:spPr>
        <p:txBody>
          <a:bodyPr tIns="1584000"/>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350">
                <a:solidFill>
                  <a:schemeClr val="bg1"/>
                </a:solidFill>
                <a:latin typeface="Ubisoft Sans" panose="02000504030000020004" pitchFamily="2" charset="-78"/>
                <a:cs typeface="Ubisoft Sans" panose="02000504030000020004" pitchFamily="2" charset="-78"/>
              </a:defRPr>
            </a:lvl1pPr>
          </a:lstStyle>
          <a:p>
            <a:r>
              <a:rPr lang="es-ES"/>
              <a:t>Insert image</a:t>
            </a:r>
            <a:endParaRPr lang="en-US"/>
          </a:p>
        </p:txBody>
      </p:sp>
    </p:spTree>
    <p:extLst>
      <p:ext uri="{BB962C8B-B14F-4D97-AF65-F5344CB8AC3E}">
        <p14:creationId xmlns:p14="http://schemas.microsoft.com/office/powerpoint/2010/main" val="31472634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Mobile mockup slide right">
    <p:spTree>
      <p:nvGrpSpPr>
        <p:cNvPr id="1" name=""/>
        <p:cNvGrpSpPr/>
        <p:nvPr/>
      </p:nvGrpSpPr>
      <p:grpSpPr>
        <a:xfrm>
          <a:off x="0" y="0"/>
          <a:ext cx="0" cy="0"/>
          <a:chOff x="0" y="0"/>
          <a:chExt cx="0" cy="0"/>
        </a:xfrm>
      </p:grpSpPr>
      <p:grpSp>
        <p:nvGrpSpPr>
          <p:cNvPr id="31" name="Graphic 5">
            <a:extLst>
              <a:ext uri="{FF2B5EF4-FFF2-40B4-BE49-F238E27FC236}">
                <a16:creationId xmlns:a16="http://schemas.microsoft.com/office/drawing/2014/main" id="{64BDBA5D-7988-48C8-A007-EEA3DA8D362F}"/>
              </a:ext>
            </a:extLst>
          </p:cNvPr>
          <p:cNvGrpSpPr/>
          <p:nvPr userDrawn="1"/>
        </p:nvGrpSpPr>
        <p:grpSpPr>
          <a:xfrm>
            <a:off x="4502989" y="1266784"/>
            <a:ext cx="4640529" cy="3876716"/>
            <a:chOff x="6003985" y="1689046"/>
            <a:chExt cx="6187372" cy="5168954"/>
          </a:xfrm>
          <a:gradFill>
            <a:gsLst>
              <a:gs pos="0">
                <a:schemeClr val="accent1"/>
              </a:gs>
              <a:gs pos="20000">
                <a:schemeClr val="accent2"/>
              </a:gs>
              <a:gs pos="80000">
                <a:schemeClr val="accent3"/>
              </a:gs>
              <a:gs pos="100000">
                <a:schemeClr val="accent4"/>
              </a:gs>
            </a:gsLst>
            <a:lin ang="5400000" scaled="1"/>
          </a:gradFill>
        </p:grpSpPr>
        <p:sp>
          <p:nvSpPr>
            <p:cNvPr id="32" name="Freeform: Shape 31">
              <a:extLst>
                <a:ext uri="{FF2B5EF4-FFF2-40B4-BE49-F238E27FC236}">
                  <a16:creationId xmlns:a16="http://schemas.microsoft.com/office/drawing/2014/main" id="{4C54E8EB-53AE-41D5-9641-1F406CFB6647}"/>
                </a:ext>
              </a:extLst>
            </p:cNvPr>
            <p:cNvSpPr/>
            <p:nvPr/>
          </p:nvSpPr>
          <p:spPr>
            <a:xfrm>
              <a:off x="7454510" y="3098818"/>
              <a:ext cx="3834287" cy="3757259"/>
            </a:xfrm>
            <a:custGeom>
              <a:avLst/>
              <a:gdLst>
                <a:gd name="connsiteX0" fmla="*/ 2189840 w 3834287"/>
                <a:gd name="connsiteY0" fmla="*/ 300081 h 3757259"/>
                <a:gd name="connsiteX1" fmla="*/ 395117 w 3834287"/>
                <a:gd name="connsiteY1" fmla="*/ 1987197 h 3757259"/>
                <a:gd name="connsiteX2" fmla="*/ 327543 w 3834287"/>
                <a:gd name="connsiteY2" fmla="*/ 2127470 h 3757259"/>
                <a:gd name="connsiteX3" fmla="*/ 324341 w 3834287"/>
                <a:gd name="connsiteY3" fmla="*/ 2134836 h 3757259"/>
                <a:gd name="connsiteX4" fmla="*/ 316014 w 3834287"/>
                <a:gd name="connsiteY4" fmla="*/ 2134836 h 3757259"/>
                <a:gd name="connsiteX5" fmla="*/ 265315 w 3834287"/>
                <a:gd name="connsiteY5" fmla="*/ 2185977 h 3757259"/>
                <a:gd name="connsiteX6" fmla="*/ 278864 w 3834287"/>
                <a:gd name="connsiteY6" fmla="*/ 2220344 h 3757259"/>
                <a:gd name="connsiteX7" fmla="*/ 284309 w 3834287"/>
                <a:gd name="connsiteY7" fmla="*/ 2226429 h 3757259"/>
                <a:gd name="connsiteX8" fmla="*/ 281106 w 3834287"/>
                <a:gd name="connsiteY8" fmla="*/ 2233795 h 3757259"/>
                <a:gd name="connsiteX9" fmla="*/ 240 w 3834287"/>
                <a:gd name="connsiteY9" fmla="*/ 3600013 h 3757259"/>
                <a:gd name="connsiteX10" fmla="*/ 2162 w 3834287"/>
                <a:gd name="connsiteY10" fmla="*/ 3757260 h 3757259"/>
                <a:gd name="connsiteX11" fmla="*/ 23619 w 3834287"/>
                <a:gd name="connsiteY11" fmla="*/ 3757260 h 3757259"/>
                <a:gd name="connsiteX12" fmla="*/ 300001 w 3834287"/>
                <a:gd name="connsiteY12" fmla="*/ 2244684 h 3757259"/>
                <a:gd name="connsiteX13" fmla="*/ 303524 w 3834287"/>
                <a:gd name="connsiteY13" fmla="*/ 2236037 h 3757259"/>
                <a:gd name="connsiteX14" fmla="*/ 313132 w 3834287"/>
                <a:gd name="connsiteY14" fmla="*/ 2236678 h 3757259"/>
                <a:gd name="connsiteX15" fmla="*/ 316334 w 3834287"/>
                <a:gd name="connsiteY15" fmla="*/ 2236678 h 3757259"/>
                <a:gd name="connsiteX16" fmla="*/ 367255 w 3834287"/>
                <a:gd name="connsiteY16" fmla="*/ 2185436 h 3757259"/>
                <a:gd name="connsiteX17" fmla="*/ 351242 w 3834287"/>
                <a:gd name="connsiteY17" fmla="*/ 2148607 h 3757259"/>
                <a:gd name="connsiteX18" fmla="*/ 344517 w 3834287"/>
                <a:gd name="connsiteY18" fmla="*/ 2142202 h 3757259"/>
                <a:gd name="connsiteX19" fmla="*/ 348360 w 3834287"/>
                <a:gd name="connsiteY19" fmla="*/ 2133875 h 3757259"/>
                <a:gd name="connsiteX20" fmla="*/ 2198167 w 3834287"/>
                <a:gd name="connsiteY20" fmla="*/ 318976 h 3757259"/>
                <a:gd name="connsiteX21" fmla="*/ 2470065 w 3834287"/>
                <a:gd name="connsiteY21" fmla="*/ 214252 h 3757259"/>
                <a:gd name="connsiteX22" fmla="*/ 2477751 w 3834287"/>
                <a:gd name="connsiteY22" fmla="*/ 211370 h 3757259"/>
                <a:gd name="connsiteX23" fmla="*/ 2483516 w 3834287"/>
                <a:gd name="connsiteY23" fmla="*/ 217455 h 3757259"/>
                <a:gd name="connsiteX24" fmla="*/ 2555524 w 3834287"/>
                <a:gd name="connsiteY24" fmla="*/ 218269 h 3757259"/>
                <a:gd name="connsiteX25" fmla="*/ 2570306 w 3834287"/>
                <a:gd name="connsiteY25" fmla="*/ 189272 h 3757259"/>
                <a:gd name="connsiteX26" fmla="*/ 2571587 w 3834287"/>
                <a:gd name="connsiteY26" fmla="*/ 181266 h 3757259"/>
                <a:gd name="connsiteX27" fmla="*/ 2579273 w 3834287"/>
                <a:gd name="connsiteY27" fmla="*/ 179024 h 3757259"/>
                <a:gd name="connsiteX28" fmla="*/ 3637403 w 3834287"/>
                <a:gd name="connsiteY28" fmla="*/ 21137 h 3757259"/>
                <a:gd name="connsiteX29" fmla="*/ 3823152 w 3834287"/>
                <a:gd name="connsiteY29" fmla="*/ 25941 h 3757259"/>
                <a:gd name="connsiteX30" fmla="*/ 3823793 w 3834287"/>
                <a:gd name="connsiteY30" fmla="*/ 25941 h 3757259"/>
                <a:gd name="connsiteX31" fmla="*/ 3834285 w 3834287"/>
                <a:gd name="connsiteY31" fmla="*/ 15942 h 3757259"/>
                <a:gd name="connsiteX32" fmla="*/ 3831479 w 3834287"/>
                <a:gd name="connsiteY32" fmla="*/ 8647 h 3757259"/>
                <a:gd name="connsiteX33" fmla="*/ 3824433 w 3834287"/>
                <a:gd name="connsiteY33" fmla="*/ 5124 h 3757259"/>
                <a:gd name="connsiteX34" fmla="*/ 3634841 w 3834287"/>
                <a:gd name="connsiteY34" fmla="*/ 0 h 3757259"/>
                <a:gd name="connsiteX35" fmla="*/ 2576070 w 3834287"/>
                <a:gd name="connsiteY35" fmla="*/ 157567 h 3757259"/>
                <a:gd name="connsiteX36" fmla="*/ 2567423 w 3834287"/>
                <a:gd name="connsiteY36" fmla="*/ 160449 h 3757259"/>
                <a:gd name="connsiteX37" fmla="*/ 2561979 w 3834287"/>
                <a:gd name="connsiteY37" fmla="*/ 152763 h 3757259"/>
                <a:gd name="connsiteX38" fmla="*/ 2491167 w 3834287"/>
                <a:gd name="connsiteY38" fmla="*/ 139668 h 3757259"/>
                <a:gd name="connsiteX39" fmla="*/ 2469104 w 3834287"/>
                <a:gd name="connsiteY39" fmla="*/ 181586 h 3757259"/>
                <a:gd name="connsiteX40" fmla="*/ 2469104 w 3834287"/>
                <a:gd name="connsiteY40" fmla="*/ 192154 h 3757259"/>
                <a:gd name="connsiteX41" fmla="*/ 2460137 w 3834287"/>
                <a:gd name="connsiteY41" fmla="*/ 195037 h 3757259"/>
                <a:gd name="connsiteX42" fmla="*/ 2189840 w 3834287"/>
                <a:gd name="connsiteY42" fmla="*/ 300081 h 375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834287" h="3757259">
                  <a:moveTo>
                    <a:pt x="2189840" y="300081"/>
                  </a:moveTo>
                  <a:cubicBezTo>
                    <a:pt x="1413418" y="636346"/>
                    <a:pt x="778685" y="1233022"/>
                    <a:pt x="395117" y="1987197"/>
                  </a:cubicBezTo>
                  <a:cubicBezTo>
                    <a:pt x="371739" y="2032994"/>
                    <a:pt x="349001" y="2080392"/>
                    <a:pt x="327543" y="2127470"/>
                  </a:cubicBezTo>
                  <a:lnTo>
                    <a:pt x="324341" y="2134836"/>
                  </a:lnTo>
                  <a:lnTo>
                    <a:pt x="316014" y="2134836"/>
                  </a:lnTo>
                  <a:cubicBezTo>
                    <a:pt x="287891" y="2134958"/>
                    <a:pt x="265192" y="2157855"/>
                    <a:pt x="265315" y="2185977"/>
                  </a:cubicBezTo>
                  <a:cubicBezTo>
                    <a:pt x="265370" y="2198725"/>
                    <a:pt x="270205" y="2210989"/>
                    <a:pt x="278864" y="2220344"/>
                  </a:cubicBezTo>
                  <a:lnTo>
                    <a:pt x="284309" y="2226429"/>
                  </a:lnTo>
                  <a:lnTo>
                    <a:pt x="281106" y="2233795"/>
                  </a:lnTo>
                  <a:cubicBezTo>
                    <a:pt x="100145" y="2666793"/>
                    <a:pt x="4767" y="3130744"/>
                    <a:pt x="240" y="3600013"/>
                  </a:cubicBezTo>
                  <a:cubicBezTo>
                    <a:pt x="-400" y="3652535"/>
                    <a:pt x="240" y="3704737"/>
                    <a:pt x="2162" y="3757260"/>
                  </a:cubicBezTo>
                  <a:lnTo>
                    <a:pt x="23619" y="3757260"/>
                  </a:lnTo>
                  <a:cubicBezTo>
                    <a:pt x="5365" y="3239020"/>
                    <a:pt x="99657" y="2722981"/>
                    <a:pt x="300001" y="2244684"/>
                  </a:cubicBezTo>
                  <a:lnTo>
                    <a:pt x="303524" y="2236037"/>
                  </a:lnTo>
                  <a:lnTo>
                    <a:pt x="313132" y="2236678"/>
                  </a:lnTo>
                  <a:lnTo>
                    <a:pt x="316334" y="2236678"/>
                  </a:lnTo>
                  <a:cubicBezTo>
                    <a:pt x="344509" y="2236502"/>
                    <a:pt x="367256" y="2213611"/>
                    <a:pt x="367255" y="2185436"/>
                  </a:cubicBezTo>
                  <a:cubicBezTo>
                    <a:pt x="367265" y="2171468"/>
                    <a:pt x="361464" y="2158126"/>
                    <a:pt x="351242" y="2148607"/>
                  </a:cubicBezTo>
                  <a:lnTo>
                    <a:pt x="344517" y="2142202"/>
                  </a:lnTo>
                  <a:lnTo>
                    <a:pt x="348360" y="2133875"/>
                  </a:lnTo>
                  <a:cubicBezTo>
                    <a:pt x="718855" y="1320652"/>
                    <a:pt x="1378034" y="673912"/>
                    <a:pt x="2198167" y="318976"/>
                  </a:cubicBezTo>
                  <a:cubicBezTo>
                    <a:pt x="2286558" y="280545"/>
                    <a:pt x="2378151" y="245317"/>
                    <a:pt x="2470065" y="214252"/>
                  </a:cubicBezTo>
                  <a:lnTo>
                    <a:pt x="2477751" y="211370"/>
                  </a:lnTo>
                  <a:lnTo>
                    <a:pt x="2483516" y="217455"/>
                  </a:lnTo>
                  <a:cubicBezTo>
                    <a:pt x="2503175" y="237564"/>
                    <a:pt x="2535415" y="237929"/>
                    <a:pt x="2555524" y="218269"/>
                  </a:cubicBezTo>
                  <a:cubicBezTo>
                    <a:pt x="2563491" y="210481"/>
                    <a:pt x="2568683" y="200295"/>
                    <a:pt x="2570306" y="189272"/>
                  </a:cubicBezTo>
                  <a:lnTo>
                    <a:pt x="2571587" y="181266"/>
                  </a:lnTo>
                  <a:lnTo>
                    <a:pt x="2579273" y="179024"/>
                  </a:lnTo>
                  <a:cubicBezTo>
                    <a:pt x="2922246" y="74410"/>
                    <a:pt x="3278830" y="21203"/>
                    <a:pt x="3637403" y="21137"/>
                  </a:cubicBezTo>
                  <a:cubicBezTo>
                    <a:pt x="3699213" y="21137"/>
                    <a:pt x="3761663" y="22738"/>
                    <a:pt x="3823152" y="25941"/>
                  </a:cubicBezTo>
                  <a:lnTo>
                    <a:pt x="3823793" y="25941"/>
                  </a:lnTo>
                  <a:cubicBezTo>
                    <a:pt x="3829451" y="26077"/>
                    <a:pt x="3834149" y="21601"/>
                    <a:pt x="3834285" y="15942"/>
                  </a:cubicBezTo>
                  <a:cubicBezTo>
                    <a:pt x="3834350" y="13235"/>
                    <a:pt x="3833341" y="10613"/>
                    <a:pt x="3831479" y="8647"/>
                  </a:cubicBezTo>
                  <a:cubicBezTo>
                    <a:pt x="3829833" y="6409"/>
                    <a:pt x="3827211" y="5098"/>
                    <a:pt x="3824433" y="5124"/>
                  </a:cubicBezTo>
                  <a:cubicBezTo>
                    <a:pt x="3761663" y="1921"/>
                    <a:pt x="3697932" y="0"/>
                    <a:pt x="3634841" y="0"/>
                  </a:cubicBezTo>
                  <a:cubicBezTo>
                    <a:pt x="3276075" y="-25"/>
                    <a:pt x="2919282" y="53073"/>
                    <a:pt x="2576070" y="157567"/>
                  </a:cubicBezTo>
                  <a:lnTo>
                    <a:pt x="2567423" y="160449"/>
                  </a:lnTo>
                  <a:lnTo>
                    <a:pt x="2561979" y="152763"/>
                  </a:lnTo>
                  <a:cubicBezTo>
                    <a:pt x="2546041" y="129592"/>
                    <a:pt x="2514337" y="123729"/>
                    <a:pt x="2491167" y="139668"/>
                  </a:cubicBezTo>
                  <a:cubicBezTo>
                    <a:pt x="2477365" y="149161"/>
                    <a:pt x="2469116" y="164835"/>
                    <a:pt x="2469104" y="181586"/>
                  </a:cubicBezTo>
                  <a:lnTo>
                    <a:pt x="2469104" y="192154"/>
                  </a:lnTo>
                  <a:lnTo>
                    <a:pt x="2460137" y="195037"/>
                  </a:lnTo>
                  <a:cubicBezTo>
                    <a:pt x="2369184" y="226422"/>
                    <a:pt x="2278231" y="261650"/>
                    <a:pt x="2189840" y="300081"/>
                  </a:cubicBezTo>
                  <a:close/>
                </a:path>
              </a:pathLst>
            </a:custGeom>
            <a:grpFill/>
            <a:ln w="3200" cap="flat">
              <a:noFill/>
              <a:prstDash val="solid"/>
              <a:miter/>
            </a:ln>
          </p:spPr>
          <p:txBody>
            <a:bodyPr rtlCol="0" anchor="ctr"/>
            <a:lstStyle/>
            <a:p>
              <a:endParaRPr lang="en-US" sz="1050"/>
            </a:p>
          </p:txBody>
        </p:sp>
        <p:sp>
          <p:nvSpPr>
            <p:cNvPr id="33" name="Freeform: Shape 32">
              <a:extLst>
                <a:ext uri="{FF2B5EF4-FFF2-40B4-BE49-F238E27FC236}">
                  <a16:creationId xmlns:a16="http://schemas.microsoft.com/office/drawing/2014/main" id="{C88D8608-8799-4F76-9CCD-3327C2CC1168}"/>
                </a:ext>
              </a:extLst>
            </p:cNvPr>
            <p:cNvSpPr/>
            <p:nvPr/>
          </p:nvSpPr>
          <p:spPr>
            <a:xfrm>
              <a:off x="8897830" y="2177113"/>
              <a:ext cx="2072385" cy="592083"/>
            </a:xfrm>
            <a:custGeom>
              <a:avLst/>
              <a:gdLst>
                <a:gd name="connsiteX0" fmla="*/ 2062137 w 2072385"/>
                <a:gd name="connsiteY0" fmla="*/ 21142 h 592083"/>
                <a:gd name="connsiteX1" fmla="*/ 2072385 w 2072385"/>
                <a:gd name="connsiteY1" fmla="*/ 10253 h 592083"/>
                <a:gd name="connsiteX2" fmla="*/ 2061506 w 2072385"/>
                <a:gd name="connsiteY2" fmla="*/ 5 h 592083"/>
                <a:gd name="connsiteX3" fmla="*/ 2061496 w 2072385"/>
                <a:gd name="connsiteY3" fmla="*/ 5 h 592083"/>
                <a:gd name="connsiteX4" fmla="*/ 100561 w 2072385"/>
                <a:gd name="connsiteY4" fmla="*/ 506332 h 592083"/>
                <a:gd name="connsiteX5" fmla="*/ 92554 w 2072385"/>
                <a:gd name="connsiteY5" fmla="*/ 510495 h 592083"/>
                <a:gd name="connsiteX6" fmla="*/ 85829 w 2072385"/>
                <a:gd name="connsiteY6" fmla="*/ 504090 h 592083"/>
                <a:gd name="connsiteX7" fmla="*/ 13849 w 2072385"/>
                <a:gd name="connsiteY7" fmla="*/ 506255 h 592083"/>
                <a:gd name="connsiteX8" fmla="*/ 16013 w 2072385"/>
                <a:gd name="connsiteY8" fmla="*/ 578235 h 592083"/>
                <a:gd name="connsiteX9" fmla="*/ 87993 w 2072385"/>
                <a:gd name="connsiteY9" fmla="*/ 576071 h 592083"/>
                <a:gd name="connsiteX10" fmla="*/ 101842 w 2072385"/>
                <a:gd name="connsiteY10" fmla="*/ 541240 h 592083"/>
                <a:gd name="connsiteX11" fmla="*/ 101842 w 2072385"/>
                <a:gd name="connsiteY11" fmla="*/ 538998 h 592083"/>
                <a:gd name="connsiteX12" fmla="*/ 101201 w 2072385"/>
                <a:gd name="connsiteY12" fmla="*/ 529391 h 592083"/>
                <a:gd name="connsiteX13" fmla="*/ 108567 w 2072385"/>
                <a:gd name="connsiteY13" fmla="*/ 525868 h 592083"/>
                <a:gd name="connsiteX14" fmla="*/ 2062137 w 2072385"/>
                <a:gd name="connsiteY14" fmla="*/ 21142 h 592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72385" h="592083">
                  <a:moveTo>
                    <a:pt x="2062137" y="21142"/>
                  </a:moveTo>
                  <a:cubicBezTo>
                    <a:pt x="2067899" y="20803"/>
                    <a:pt x="2072395" y="16025"/>
                    <a:pt x="2072385" y="10253"/>
                  </a:cubicBezTo>
                  <a:cubicBezTo>
                    <a:pt x="2072211" y="4419"/>
                    <a:pt x="2067341" y="-169"/>
                    <a:pt x="2061506" y="5"/>
                  </a:cubicBezTo>
                  <a:cubicBezTo>
                    <a:pt x="2061503" y="5"/>
                    <a:pt x="2061500" y="5"/>
                    <a:pt x="2061496" y="5"/>
                  </a:cubicBezTo>
                  <a:cubicBezTo>
                    <a:pt x="1378136" y="19479"/>
                    <a:pt x="707924" y="192532"/>
                    <a:pt x="100561" y="506332"/>
                  </a:cubicBezTo>
                  <a:lnTo>
                    <a:pt x="92554" y="510495"/>
                  </a:lnTo>
                  <a:lnTo>
                    <a:pt x="85829" y="504090"/>
                  </a:lnTo>
                  <a:cubicBezTo>
                    <a:pt x="65354" y="484811"/>
                    <a:pt x="33128" y="485780"/>
                    <a:pt x="13849" y="506255"/>
                  </a:cubicBezTo>
                  <a:cubicBezTo>
                    <a:pt x="-5431" y="526729"/>
                    <a:pt x="-4461" y="558956"/>
                    <a:pt x="16013" y="578235"/>
                  </a:cubicBezTo>
                  <a:cubicBezTo>
                    <a:pt x="36488" y="597514"/>
                    <a:pt x="68714" y="596545"/>
                    <a:pt x="87993" y="576071"/>
                  </a:cubicBezTo>
                  <a:cubicBezTo>
                    <a:pt x="96870" y="566643"/>
                    <a:pt x="101822" y="554189"/>
                    <a:pt x="101842" y="541240"/>
                  </a:cubicBezTo>
                  <a:lnTo>
                    <a:pt x="101842" y="538998"/>
                  </a:lnTo>
                  <a:lnTo>
                    <a:pt x="101201" y="529391"/>
                  </a:lnTo>
                  <a:lnTo>
                    <a:pt x="108567" y="525868"/>
                  </a:lnTo>
                  <a:cubicBezTo>
                    <a:pt x="710651" y="214898"/>
                    <a:pt x="1386074" y="40357"/>
                    <a:pt x="2062137" y="21142"/>
                  </a:cubicBezTo>
                  <a:close/>
                </a:path>
              </a:pathLst>
            </a:custGeom>
            <a:grpFill/>
            <a:ln w="3200" cap="flat">
              <a:noFill/>
              <a:prstDash val="solid"/>
              <a:miter/>
            </a:ln>
          </p:spPr>
          <p:txBody>
            <a:bodyPr rtlCol="0" anchor="ctr"/>
            <a:lstStyle/>
            <a:p>
              <a:endParaRPr lang="en-US" sz="1050"/>
            </a:p>
          </p:txBody>
        </p:sp>
        <p:sp>
          <p:nvSpPr>
            <p:cNvPr id="34" name="Freeform: Shape 33">
              <a:extLst>
                <a:ext uri="{FF2B5EF4-FFF2-40B4-BE49-F238E27FC236}">
                  <a16:creationId xmlns:a16="http://schemas.microsoft.com/office/drawing/2014/main" id="{2C4B3758-FD7A-467E-9215-13E82978E042}"/>
                </a:ext>
              </a:extLst>
            </p:cNvPr>
            <p:cNvSpPr/>
            <p:nvPr/>
          </p:nvSpPr>
          <p:spPr>
            <a:xfrm>
              <a:off x="7093965" y="3650931"/>
              <a:ext cx="1468888" cy="3205146"/>
            </a:xfrm>
            <a:custGeom>
              <a:avLst/>
              <a:gdLst>
                <a:gd name="connsiteX0" fmla="*/ 363027 w 1468888"/>
                <a:gd name="connsiteY0" fmla="*/ 1470312 h 3205146"/>
                <a:gd name="connsiteX1" fmla="*/ 1465033 w 1468888"/>
                <a:gd name="connsiteY1" fmla="*/ 18586 h 3205146"/>
                <a:gd name="connsiteX2" fmla="*/ 1468876 w 1468888"/>
                <a:gd name="connsiteY2" fmla="*/ 11540 h 3205146"/>
                <a:gd name="connsiteX3" fmla="*/ 1466314 w 1468888"/>
                <a:gd name="connsiteY3" fmla="*/ 3854 h 3205146"/>
                <a:gd name="connsiteX4" fmla="*/ 1458307 w 1468888"/>
                <a:gd name="connsiteY4" fmla="*/ 11 h 3205146"/>
                <a:gd name="connsiteX5" fmla="*/ 1451582 w 1468888"/>
                <a:gd name="connsiteY5" fmla="*/ 2573 h 3205146"/>
                <a:gd name="connsiteX6" fmla="*/ 69351 w 1468888"/>
                <a:gd name="connsiteY6" fmla="*/ 2342373 h 3205146"/>
                <a:gd name="connsiteX7" fmla="*/ 1777 w 1468888"/>
                <a:gd name="connsiteY7" fmla="*/ 3205147 h 3205146"/>
                <a:gd name="connsiteX8" fmla="*/ 22914 w 1468888"/>
                <a:gd name="connsiteY8" fmla="*/ 3205147 h 3205146"/>
                <a:gd name="connsiteX9" fmla="*/ 363027 w 1468888"/>
                <a:gd name="connsiteY9" fmla="*/ 1470313 h 320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68888" h="3205146">
                  <a:moveTo>
                    <a:pt x="363027" y="1470312"/>
                  </a:moveTo>
                  <a:cubicBezTo>
                    <a:pt x="611867" y="910823"/>
                    <a:pt x="992653" y="408659"/>
                    <a:pt x="1465033" y="18586"/>
                  </a:cubicBezTo>
                  <a:cubicBezTo>
                    <a:pt x="1467280" y="16910"/>
                    <a:pt x="1468684" y="14337"/>
                    <a:pt x="1468876" y="11540"/>
                  </a:cubicBezTo>
                  <a:cubicBezTo>
                    <a:pt x="1469010" y="8748"/>
                    <a:pt x="1468096" y="6007"/>
                    <a:pt x="1466314" y="3854"/>
                  </a:cubicBezTo>
                  <a:cubicBezTo>
                    <a:pt x="1464433" y="1342"/>
                    <a:pt x="1461444" y="-92"/>
                    <a:pt x="1458307" y="11"/>
                  </a:cubicBezTo>
                  <a:cubicBezTo>
                    <a:pt x="1455806" y="-112"/>
                    <a:pt x="1453368" y="817"/>
                    <a:pt x="1451582" y="2573"/>
                  </a:cubicBezTo>
                  <a:cubicBezTo>
                    <a:pt x="731564" y="597012"/>
                    <a:pt x="242506" y="1424876"/>
                    <a:pt x="69351" y="2342373"/>
                  </a:cubicBezTo>
                  <a:cubicBezTo>
                    <a:pt x="15830" y="2626693"/>
                    <a:pt x="-6826" y="2915962"/>
                    <a:pt x="1777" y="3205147"/>
                  </a:cubicBezTo>
                  <a:lnTo>
                    <a:pt x="22914" y="3205147"/>
                  </a:lnTo>
                  <a:cubicBezTo>
                    <a:pt x="5554" y="2608746"/>
                    <a:pt x="121759" y="2016009"/>
                    <a:pt x="363027" y="1470313"/>
                  </a:cubicBezTo>
                  <a:close/>
                </a:path>
              </a:pathLst>
            </a:custGeom>
            <a:grpFill/>
            <a:ln w="3200" cap="flat">
              <a:noFill/>
              <a:prstDash val="solid"/>
              <a:miter/>
            </a:ln>
          </p:spPr>
          <p:txBody>
            <a:bodyPr rtlCol="0" anchor="ctr"/>
            <a:lstStyle/>
            <a:p>
              <a:endParaRPr lang="en-US" sz="1050"/>
            </a:p>
          </p:txBody>
        </p:sp>
        <p:sp>
          <p:nvSpPr>
            <p:cNvPr id="35" name="Freeform: Shape 34">
              <a:extLst>
                <a:ext uri="{FF2B5EF4-FFF2-40B4-BE49-F238E27FC236}">
                  <a16:creationId xmlns:a16="http://schemas.microsoft.com/office/drawing/2014/main" id="{78DA63B4-2DE0-4AF0-8988-257D31E9F9EC}"/>
                </a:ext>
              </a:extLst>
            </p:cNvPr>
            <p:cNvSpPr/>
            <p:nvPr/>
          </p:nvSpPr>
          <p:spPr>
            <a:xfrm>
              <a:off x="10641421" y="2926200"/>
              <a:ext cx="1548013" cy="184468"/>
            </a:xfrm>
            <a:custGeom>
              <a:avLst/>
              <a:gdLst>
                <a:gd name="connsiteX0" fmla="*/ 9498 w 1548013"/>
                <a:gd name="connsiteY0" fmla="*/ 46437 h 184468"/>
                <a:gd name="connsiteX1" fmla="*/ 10779 w 1548013"/>
                <a:gd name="connsiteY1" fmla="*/ 46437 h 184468"/>
                <a:gd name="connsiteX2" fmla="*/ 452414 w 1548013"/>
                <a:gd name="connsiteY2" fmla="*/ 20817 h 184468"/>
                <a:gd name="connsiteX3" fmla="*/ 1548014 w 1548013"/>
                <a:gd name="connsiteY3" fmla="*/ 184468 h 184468"/>
                <a:gd name="connsiteX4" fmla="*/ 1548014 w 1548013"/>
                <a:gd name="connsiteY4" fmla="*/ 162371 h 184468"/>
                <a:gd name="connsiteX5" fmla="*/ 818788 w 1548013"/>
                <a:gd name="connsiteY5" fmla="*/ 17934 h 184468"/>
                <a:gd name="connsiteX6" fmla="*/ 448570 w 1548013"/>
                <a:gd name="connsiteY6" fmla="*/ 0 h 184468"/>
                <a:gd name="connsiteX7" fmla="*/ 8216 w 1548013"/>
                <a:gd name="connsiteY7" fmla="*/ 25621 h 184468"/>
                <a:gd name="connsiteX8" fmla="*/ 268 w 1548013"/>
                <a:gd name="connsiteY8" fmla="*/ 38278 h 184468"/>
                <a:gd name="connsiteX9" fmla="*/ 9497 w 1548013"/>
                <a:gd name="connsiteY9" fmla="*/ 46437 h 184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48013" h="184468">
                  <a:moveTo>
                    <a:pt x="9498" y="46437"/>
                  </a:moveTo>
                  <a:lnTo>
                    <a:pt x="10779" y="46437"/>
                  </a:lnTo>
                  <a:cubicBezTo>
                    <a:pt x="157380" y="29474"/>
                    <a:pt x="304834" y="20919"/>
                    <a:pt x="452414" y="20817"/>
                  </a:cubicBezTo>
                  <a:cubicBezTo>
                    <a:pt x="823690" y="20988"/>
                    <a:pt x="1192894" y="76136"/>
                    <a:pt x="1548014" y="184468"/>
                  </a:cubicBezTo>
                  <a:lnTo>
                    <a:pt x="1548014" y="162371"/>
                  </a:lnTo>
                  <a:cubicBezTo>
                    <a:pt x="1310216" y="90620"/>
                    <a:pt x="1065983" y="42245"/>
                    <a:pt x="818788" y="17934"/>
                  </a:cubicBezTo>
                  <a:cubicBezTo>
                    <a:pt x="696450" y="6085"/>
                    <a:pt x="572190" y="0"/>
                    <a:pt x="448570" y="0"/>
                  </a:cubicBezTo>
                  <a:cubicBezTo>
                    <a:pt x="301414" y="38"/>
                    <a:pt x="154384" y="8592"/>
                    <a:pt x="8216" y="25621"/>
                  </a:cubicBezTo>
                  <a:cubicBezTo>
                    <a:pt x="2526" y="26921"/>
                    <a:pt x="-1032" y="32588"/>
                    <a:pt x="268" y="38278"/>
                  </a:cubicBezTo>
                  <a:cubicBezTo>
                    <a:pt x="1277" y="42695"/>
                    <a:pt x="4990" y="45977"/>
                    <a:pt x="9497" y="46437"/>
                  </a:cubicBezTo>
                  <a:close/>
                </a:path>
              </a:pathLst>
            </a:custGeom>
            <a:grpFill/>
            <a:ln w="3200" cap="flat">
              <a:noFill/>
              <a:prstDash val="solid"/>
              <a:miter/>
            </a:ln>
          </p:spPr>
          <p:txBody>
            <a:bodyPr rtlCol="0" anchor="ctr"/>
            <a:lstStyle/>
            <a:p>
              <a:endParaRPr lang="en-US" sz="1050"/>
            </a:p>
          </p:txBody>
        </p:sp>
        <p:sp>
          <p:nvSpPr>
            <p:cNvPr id="36" name="Freeform: Shape 35">
              <a:extLst>
                <a:ext uri="{FF2B5EF4-FFF2-40B4-BE49-F238E27FC236}">
                  <a16:creationId xmlns:a16="http://schemas.microsoft.com/office/drawing/2014/main" id="{EF1D284E-BD8C-4B75-BA73-60B20D778541}"/>
                </a:ext>
              </a:extLst>
            </p:cNvPr>
            <p:cNvSpPr/>
            <p:nvPr/>
          </p:nvSpPr>
          <p:spPr>
            <a:xfrm>
              <a:off x="6530486" y="4501546"/>
              <a:ext cx="600828" cy="2354532"/>
            </a:xfrm>
            <a:custGeom>
              <a:avLst/>
              <a:gdLst>
                <a:gd name="connsiteX0" fmla="*/ 599524 w 600828"/>
                <a:gd name="connsiteY0" fmla="*/ 15693 h 2354532"/>
                <a:gd name="connsiteX1" fmla="*/ 600485 w 600828"/>
                <a:gd name="connsiteY1" fmla="*/ 7686 h 2354532"/>
                <a:gd name="connsiteX2" fmla="*/ 595360 w 600828"/>
                <a:gd name="connsiteY2" fmla="*/ 1281 h 2354532"/>
                <a:gd name="connsiteX3" fmla="*/ 590236 w 600828"/>
                <a:gd name="connsiteY3" fmla="*/ 0 h 2354532"/>
                <a:gd name="connsiteX4" fmla="*/ 580949 w 600828"/>
                <a:gd name="connsiteY4" fmla="*/ 5444 h 2354532"/>
                <a:gd name="connsiteX5" fmla="*/ 1603 w 600828"/>
                <a:gd name="connsiteY5" fmla="*/ 2354533 h 2354532"/>
                <a:gd name="connsiteX6" fmla="*/ 23061 w 600828"/>
                <a:gd name="connsiteY6" fmla="*/ 2354533 h 2354532"/>
                <a:gd name="connsiteX7" fmla="*/ 599524 w 600828"/>
                <a:gd name="connsiteY7" fmla="*/ 15693 h 235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0828" h="2354532">
                  <a:moveTo>
                    <a:pt x="599524" y="15693"/>
                  </a:moveTo>
                  <a:cubicBezTo>
                    <a:pt x="600826" y="13235"/>
                    <a:pt x="601169" y="10382"/>
                    <a:pt x="600485" y="7686"/>
                  </a:cubicBezTo>
                  <a:cubicBezTo>
                    <a:pt x="599546" y="5035"/>
                    <a:pt x="597741" y="2778"/>
                    <a:pt x="595360" y="1281"/>
                  </a:cubicBezTo>
                  <a:cubicBezTo>
                    <a:pt x="593754" y="520"/>
                    <a:pt x="592012" y="84"/>
                    <a:pt x="590236" y="0"/>
                  </a:cubicBezTo>
                  <a:cubicBezTo>
                    <a:pt x="586397" y="50"/>
                    <a:pt x="582868" y="2119"/>
                    <a:pt x="580949" y="5444"/>
                  </a:cubicBezTo>
                  <a:cubicBezTo>
                    <a:pt x="179990" y="722083"/>
                    <a:pt x="-20160" y="1533639"/>
                    <a:pt x="1603" y="2354533"/>
                  </a:cubicBezTo>
                  <a:lnTo>
                    <a:pt x="23061" y="2354533"/>
                  </a:lnTo>
                  <a:cubicBezTo>
                    <a:pt x="1603" y="1541399"/>
                    <a:pt x="198882" y="730507"/>
                    <a:pt x="599524" y="15693"/>
                  </a:cubicBezTo>
                  <a:close/>
                </a:path>
              </a:pathLst>
            </a:custGeom>
            <a:grpFill/>
            <a:ln w="3200" cap="flat">
              <a:noFill/>
              <a:prstDash val="solid"/>
              <a:miter/>
            </a:ln>
          </p:spPr>
          <p:txBody>
            <a:bodyPr rtlCol="0" anchor="ctr"/>
            <a:lstStyle/>
            <a:p>
              <a:endParaRPr lang="en-US" sz="1050"/>
            </a:p>
          </p:txBody>
        </p:sp>
        <p:sp>
          <p:nvSpPr>
            <p:cNvPr id="37" name="Freeform: Shape 36">
              <a:extLst>
                <a:ext uri="{FF2B5EF4-FFF2-40B4-BE49-F238E27FC236}">
                  <a16:creationId xmlns:a16="http://schemas.microsoft.com/office/drawing/2014/main" id="{7BB4DD88-6019-4C64-89D2-7E5212D8A0C7}"/>
                </a:ext>
              </a:extLst>
            </p:cNvPr>
            <p:cNvSpPr/>
            <p:nvPr/>
          </p:nvSpPr>
          <p:spPr>
            <a:xfrm>
              <a:off x="11423672" y="2753261"/>
              <a:ext cx="765762" cy="162050"/>
            </a:xfrm>
            <a:custGeom>
              <a:avLst/>
              <a:gdLst>
                <a:gd name="connsiteX0" fmla="*/ 11557 w 765762"/>
                <a:gd name="connsiteY0" fmla="*/ 0 h 162050"/>
                <a:gd name="connsiteX1" fmla="*/ 10596 w 765762"/>
                <a:gd name="connsiteY1" fmla="*/ 0 h 162050"/>
                <a:gd name="connsiteX2" fmla="*/ 27 w 765762"/>
                <a:gd name="connsiteY2" fmla="*/ 9608 h 162050"/>
                <a:gd name="connsiteX3" fmla="*/ 2589 w 765762"/>
                <a:gd name="connsiteY3" fmla="*/ 17294 h 162050"/>
                <a:gd name="connsiteX4" fmla="*/ 9635 w 765762"/>
                <a:gd name="connsiteY4" fmla="*/ 21137 h 162050"/>
                <a:gd name="connsiteX5" fmla="*/ 765762 w 765762"/>
                <a:gd name="connsiteY5" fmla="*/ 162050 h 162050"/>
                <a:gd name="connsiteX6" fmla="*/ 765763 w 765762"/>
                <a:gd name="connsiteY6" fmla="*/ 139312 h 162050"/>
                <a:gd name="connsiteX7" fmla="*/ 11557 w 765762"/>
                <a:gd name="connsiteY7" fmla="*/ 0 h 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5762" h="162050">
                  <a:moveTo>
                    <a:pt x="11557" y="0"/>
                  </a:moveTo>
                  <a:lnTo>
                    <a:pt x="10596" y="0"/>
                  </a:lnTo>
                  <a:cubicBezTo>
                    <a:pt x="5171" y="122"/>
                    <a:pt x="664" y="4219"/>
                    <a:pt x="27" y="9608"/>
                  </a:cubicBezTo>
                  <a:cubicBezTo>
                    <a:pt x="-174" y="12408"/>
                    <a:pt x="748" y="15174"/>
                    <a:pt x="2589" y="17294"/>
                  </a:cubicBezTo>
                  <a:cubicBezTo>
                    <a:pt x="4383" y="19401"/>
                    <a:pt x="6893" y="20769"/>
                    <a:pt x="9635" y="21137"/>
                  </a:cubicBezTo>
                  <a:cubicBezTo>
                    <a:pt x="265656" y="43436"/>
                    <a:pt x="518896" y="90630"/>
                    <a:pt x="765762" y="162050"/>
                  </a:cubicBezTo>
                  <a:lnTo>
                    <a:pt x="765763" y="139312"/>
                  </a:lnTo>
                  <a:cubicBezTo>
                    <a:pt x="519413" y="68784"/>
                    <a:pt x="266846" y="22131"/>
                    <a:pt x="11557" y="0"/>
                  </a:cubicBezTo>
                  <a:close/>
                </a:path>
              </a:pathLst>
            </a:custGeom>
            <a:grpFill/>
            <a:ln w="3200" cap="flat">
              <a:noFill/>
              <a:prstDash val="solid"/>
              <a:miter/>
            </a:ln>
          </p:spPr>
          <p:txBody>
            <a:bodyPr rtlCol="0" anchor="ctr"/>
            <a:lstStyle/>
            <a:p>
              <a:endParaRPr lang="en-US" sz="1050"/>
            </a:p>
          </p:txBody>
        </p:sp>
        <p:sp>
          <p:nvSpPr>
            <p:cNvPr id="38" name="Freeform: Shape 37">
              <a:extLst>
                <a:ext uri="{FF2B5EF4-FFF2-40B4-BE49-F238E27FC236}">
                  <a16:creationId xmlns:a16="http://schemas.microsoft.com/office/drawing/2014/main" id="{9C1AC6A2-0087-4AD5-B95F-91076280ADD1}"/>
                </a:ext>
              </a:extLst>
            </p:cNvPr>
            <p:cNvSpPr/>
            <p:nvPr/>
          </p:nvSpPr>
          <p:spPr>
            <a:xfrm>
              <a:off x="6949473" y="2600178"/>
              <a:ext cx="3581393" cy="4255900"/>
            </a:xfrm>
            <a:custGeom>
              <a:avLst/>
              <a:gdLst>
                <a:gd name="connsiteX0" fmla="*/ 929618 w 3581393"/>
                <a:gd name="connsiteY0" fmla="*/ 1553248 h 4255900"/>
                <a:gd name="connsiteX1" fmla="*/ 3472782 w 3581393"/>
                <a:gd name="connsiteY1" fmla="*/ 69176 h 4255900"/>
                <a:gd name="connsiteX2" fmla="*/ 3481749 w 3581393"/>
                <a:gd name="connsiteY2" fmla="*/ 67895 h 4255900"/>
                <a:gd name="connsiteX3" fmla="*/ 3485912 w 3581393"/>
                <a:gd name="connsiteY3" fmla="*/ 75581 h 4255900"/>
                <a:gd name="connsiteX4" fmla="*/ 3555124 w 3581393"/>
                <a:gd name="connsiteY4" fmla="*/ 95471 h 4255900"/>
                <a:gd name="connsiteX5" fmla="*/ 3575014 w 3581393"/>
                <a:gd name="connsiteY5" fmla="*/ 26260 h 4255900"/>
                <a:gd name="connsiteX6" fmla="*/ 3530748 w 3581393"/>
                <a:gd name="connsiteY6" fmla="*/ 0 h 4255900"/>
                <a:gd name="connsiteX7" fmla="*/ 3481429 w 3581393"/>
                <a:gd name="connsiteY7" fmla="*/ 38751 h 4255900"/>
                <a:gd name="connsiteX8" fmla="*/ 3479187 w 3581393"/>
                <a:gd name="connsiteY8" fmla="*/ 46758 h 4255900"/>
                <a:gd name="connsiteX9" fmla="*/ 3470860 w 3581393"/>
                <a:gd name="connsiteY9" fmla="*/ 48039 h 4255900"/>
                <a:gd name="connsiteX10" fmla="*/ 1833 w 3581393"/>
                <a:gd name="connsiteY10" fmla="*/ 4255901 h 4255900"/>
                <a:gd name="connsiteX11" fmla="*/ 22970 w 3581393"/>
                <a:gd name="connsiteY11" fmla="*/ 4255901 h 4255900"/>
                <a:gd name="connsiteX12" fmla="*/ 929618 w 3581393"/>
                <a:gd name="connsiteY12" fmla="*/ 1553248 h 425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81393" h="4255900">
                  <a:moveTo>
                    <a:pt x="929618" y="1553248"/>
                  </a:moveTo>
                  <a:cubicBezTo>
                    <a:pt x="1565173" y="761695"/>
                    <a:pt x="2470978" y="233110"/>
                    <a:pt x="3472782" y="69176"/>
                  </a:cubicBezTo>
                  <a:lnTo>
                    <a:pt x="3481749" y="67895"/>
                  </a:lnTo>
                  <a:lnTo>
                    <a:pt x="3485912" y="75581"/>
                  </a:lnTo>
                  <a:cubicBezTo>
                    <a:pt x="3499532" y="100186"/>
                    <a:pt x="3530519" y="109091"/>
                    <a:pt x="3555124" y="95471"/>
                  </a:cubicBezTo>
                  <a:cubicBezTo>
                    <a:pt x="3579729" y="81852"/>
                    <a:pt x="3588634" y="50865"/>
                    <a:pt x="3575014" y="26260"/>
                  </a:cubicBezTo>
                  <a:cubicBezTo>
                    <a:pt x="3566094" y="10145"/>
                    <a:pt x="3549167" y="103"/>
                    <a:pt x="3530748" y="0"/>
                  </a:cubicBezTo>
                  <a:cubicBezTo>
                    <a:pt x="3507320" y="-58"/>
                    <a:pt x="3486915" y="15974"/>
                    <a:pt x="3481429" y="38751"/>
                  </a:cubicBezTo>
                  <a:lnTo>
                    <a:pt x="3479187" y="46758"/>
                  </a:lnTo>
                  <a:lnTo>
                    <a:pt x="3470860" y="48039"/>
                  </a:lnTo>
                  <a:cubicBezTo>
                    <a:pt x="1423546" y="383349"/>
                    <a:pt x="-59467" y="2182215"/>
                    <a:pt x="1833" y="4255901"/>
                  </a:cubicBezTo>
                  <a:lnTo>
                    <a:pt x="22970" y="4255901"/>
                  </a:lnTo>
                  <a:cubicBezTo>
                    <a:pt x="-6494" y="3275593"/>
                    <a:pt x="312482" y="2321226"/>
                    <a:pt x="929618" y="1553248"/>
                  </a:cubicBezTo>
                  <a:close/>
                </a:path>
              </a:pathLst>
            </a:custGeom>
            <a:grpFill/>
            <a:ln w="3200" cap="flat">
              <a:noFill/>
              <a:prstDash val="solid"/>
              <a:miter/>
            </a:ln>
          </p:spPr>
          <p:txBody>
            <a:bodyPr rtlCol="0" anchor="ctr"/>
            <a:lstStyle/>
            <a:p>
              <a:endParaRPr lang="en-US" sz="1050"/>
            </a:p>
          </p:txBody>
        </p:sp>
        <p:sp>
          <p:nvSpPr>
            <p:cNvPr id="39" name="Freeform: Shape 38">
              <a:extLst>
                <a:ext uri="{FF2B5EF4-FFF2-40B4-BE49-F238E27FC236}">
                  <a16:creationId xmlns:a16="http://schemas.microsoft.com/office/drawing/2014/main" id="{C6A32808-0409-464A-B084-78415E25DADF}"/>
                </a:ext>
              </a:extLst>
            </p:cNvPr>
            <p:cNvSpPr/>
            <p:nvPr/>
          </p:nvSpPr>
          <p:spPr>
            <a:xfrm>
              <a:off x="7737216" y="4687933"/>
              <a:ext cx="757321" cy="2168145"/>
            </a:xfrm>
            <a:custGeom>
              <a:avLst/>
              <a:gdLst>
                <a:gd name="connsiteX0" fmla="*/ 61490 w 757321"/>
                <a:gd name="connsiteY0" fmla="*/ 1864221 h 2168145"/>
                <a:gd name="connsiteX1" fmla="*/ 62131 w 757321"/>
                <a:gd name="connsiteY1" fmla="*/ 1856215 h 2168145"/>
                <a:gd name="connsiteX2" fmla="*/ 69817 w 757321"/>
                <a:gd name="connsiteY2" fmla="*/ 1853012 h 2168145"/>
                <a:gd name="connsiteX3" fmla="*/ 98376 w 757321"/>
                <a:gd name="connsiteY3" fmla="*/ 1786904 h 2168145"/>
                <a:gd name="connsiteX4" fmla="*/ 76222 w 757321"/>
                <a:gd name="connsiteY4" fmla="*/ 1761418 h 2168145"/>
                <a:gd name="connsiteX5" fmla="*/ 69176 w 757321"/>
                <a:gd name="connsiteY5" fmla="*/ 1757255 h 2168145"/>
                <a:gd name="connsiteX6" fmla="*/ 69817 w 757321"/>
                <a:gd name="connsiteY6" fmla="*/ 1749249 h 2168145"/>
                <a:gd name="connsiteX7" fmla="*/ 126823 w 757321"/>
                <a:gd name="connsiteY7" fmla="*/ 1366541 h 2168145"/>
                <a:gd name="connsiteX8" fmla="*/ 755168 w 757321"/>
                <a:gd name="connsiteY8" fmla="*/ 16976 h 2168145"/>
                <a:gd name="connsiteX9" fmla="*/ 753246 w 757321"/>
                <a:gd name="connsiteY9" fmla="*/ 2245 h 2168145"/>
                <a:gd name="connsiteX10" fmla="*/ 746841 w 757321"/>
                <a:gd name="connsiteY10" fmla="*/ 3 h 2168145"/>
                <a:gd name="connsiteX11" fmla="*/ 738515 w 757321"/>
                <a:gd name="connsiteY11" fmla="*/ 4166 h 2168145"/>
                <a:gd name="connsiteX12" fmla="*/ 49000 w 757321"/>
                <a:gd name="connsiteY12" fmla="*/ 1744765 h 2168145"/>
                <a:gd name="connsiteX13" fmla="*/ 48040 w 757321"/>
                <a:gd name="connsiteY13" fmla="*/ 1754052 h 2168145"/>
                <a:gd name="connsiteX14" fmla="*/ 39072 w 757321"/>
                <a:gd name="connsiteY14" fmla="*/ 1756294 h 2168145"/>
                <a:gd name="connsiteX15" fmla="*/ 1 w 757321"/>
                <a:gd name="connsiteY15" fmla="*/ 1805614 h 2168145"/>
                <a:gd name="connsiteX16" fmla="*/ 32027 w 757321"/>
                <a:gd name="connsiteY16" fmla="*/ 1853012 h 2168145"/>
                <a:gd name="connsiteX17" fmla="*/ 40674 w 757321"/>
                <a:gd name="connsiteY17" fmla="*/ 1856215 h 2168145"/>
                <a:gd name="connsiteX18" fmla="*/ 40033 w 757321"/>
                <a:gd name="connsiteY18" fmla="*/ 1865502 h 2168145"/>
                <a:gd name="connsiteX19" fmla="*/ 35870 w 757321"/>
                <a:gd name="connsiteY19" fmla="*/ 2112421 h 2168145"/>
                <a:gd name="connsiteX20" fmla="*/ 37471 w 757321"/>
                <a:gd name="connsiteY20" fmla="*/ 2168145 h 2168145"/>
                <a:gd name="connsiteX21" fmla="*/ 58928 w 757321"/>
                <a:gd name="connsiteY21" fmla="*/ 2168145 h 2168145"/>
                <a:gd name="connsiteX22" fmla="*/ 61490 w 757321"/>
                <a:gd name="connsiteY22" fmla="*/ 1864221 h 2168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57321" h="2168145">
                  <a:moveTo>
                    <a:pt x="61490" y="1864221"/>
                  </a:moveTo>
                  <a:lnTo>
                    <a:pt x="62131" y="1856215"/>
                  </a:lnTo>
                  <a:lnTo>
                    <a:pt x="69817" y="1853012"/>
                  </a:lnTo>
                  <a:cubicBezTo>
                    <a:pt x="95959" y="1842643"/>
                    <a:pt x="108745" y="1813046"/>
                    <a:pt x="98376" y="1786904"/>
                  </a:cubicBezTo>
                  <a:cubicBezTo>
                    <a:pt x="94105" y="1776136"/>
                    <a:pt x="86291" y="1767146"/>
                    <a:pt x="76222" y="1761418"/>
                  </a:cubicBezTo>
                  <a:lnTo>
                    <a:pt x="69176" y="1757255"/>
                  </a:lnTo>
                  <a:lnTo>
                    <a:pt x="69817" y="1749249"/>
                  </a:lnTo>
                  <a:cubicBezTo>
                    <a:pt x="81293" y="1620671"/>
                    <a:pt x="100328" y="1492881"/>
                    <a:pt x="126823" y="1366541"/>
                  </a:cubicBezTo>
                  <a:cubicBezTo>
                    <a:pt x="230266" y="876867"/>
                    <a:pt x="447401" y="410252"/>
                    <a:pt x="755168" y="16976"/>
                  </a:cubicBezTo>
                  <a:cubicBezTo>
                    <a:pt x="758669" y="12368"/>
                    <a:pt x="757812" y="5801"/>
                    <a:pt x="753246" y="2245"/>
                  </a:cubicBezTo>
                  <a:cubicBezTo>
                    <a:pt x="751455" y="743"/>
                    <a:pt x="749178" y="-54"/>
                    <a:pt x="746841" y="3"/>
                  </a:cubicBezTo>
                  <a:cubicBezTo>
                    <a:pt x="743571" y="28"/>
                    <a:pt x="740496" y="1565"/>
                    <a:pt x="738515" y="4166"/>
                  </a:cubicBezTo>
                  <a:cubicBezTo>
                    <a:pt x="345779" y="505817"/>
                    <a:pt x="106340" y="1110252"/>
                    <a:pt x="49000" y="1744765"/>
                  </a:cubicBezTo>
                  <a:lnTo>
                    <a:pt x="48040" y="1754052"/>
                  </a:lnTo>
                  <a:lnTo>
                    <a:pt x="39072" y="1756294"/>
                  </a:lnTo>
                  <a:cubicBezTo>
                    <a:pt x="16100" y="1761547"/>
                    <a:pt x="-142" y="1782049"/>
                    <a:pt x="1" y="1805614"/>
                  </a:cubicBezTo>
                  <a:cubicBezTo>
                    <a:pt x="-45" y="1826483"/>
                    <a:pt x="12647" y="1845268"/>
                    <a:pt x="32027" y="1853012"/>
                  </a:cubicBezTo>
                  <a:lnTo>
                    <a:pt x="40674" y="1856215"/>
                  </a:lnTo>
                  <a:lnTo>
                    <a:pt x="40033" y="1865502"/>
                  </a:lnTo>
                  <a:cubicBezTo>
                    <a:pt x="35549" y="1948128"/>
                    <a:pt x="34269" y="2031075"/>
                    <a:pt x="35870" y="2112421"/>
                  </a:cubicBezTo>
                  <a:cubicBezTo>
                    <a:pt x="36190" y="2130996"/>
                    <a:pt x="36831" y="2149570"/>
                    <a:pt x="37471" y="2168145"/>
                  </a:cubicBezTo>
                  <a:lnTo>
                    <a:pt x="58928" y="2168145"/>
                  </a:lnTo>
                  <a:cubicBezTo>
                    <a:pt x="55085" y="2067264"/>
                    <a:pt x="56046" y="1965742"/>
                    <a:pt x="61490" y="1864221"/>
                  </a:cubicBezTo>
                  <a:close/>
                </a:path>
              </a:pathLst>
            </a:custGeom>
            <a:grpFill/>
            <a:ln w="3200" cap="flat">
              <a:noFill/>
              <a:prstDash val="solid"/>
              <a:miter/>
            </a:ln>
          </p:spPr>
          <p:txBody>
            <a:bodyPr rtlCol="0" anchor="ctr"/>
            <a:lstStyle/>
            <a:p>
              <a:endParaRPr lang="en-US" sz="1050"/>
            </a:p>
          </p:txBody>
        </p:sp>
        <p:sp>
          <p:nvSpPr>
            <p:cNvPr id="40" name="Freeform: Shape 39">
              <a:extLst>
                <a:ext uri="{FF2B5EF4-FFF2-40B4-BE49-F238E27FC236}">
                  <a16:creationId xmlns:a16="http://schemas.microsoft.com/office/drawing/2014/main" id="{AE79CA9D-DD69-4905-8FEA-2C1D97DE1CF6}"/>
                </a:ext>
              </a:extLst>
            </p:cNvPr>
            <p:cNvSpPr/>
            <p:nvPr/>
          </p:nvSpPr>
          <p:spPr>
            <a:xfrm>
              <a:off x="9533490" y="3272718"/>
              <a:ext cx="2655944" cy="386231"/>
            </a:xfrm>
            <a:custGeom>
              <a:avLst/>
              <a:gdLst>
                <a:gd name="connsiteX0" fmla="*/ 2241532 w 2655944"/>
                <a:gd name="connsiteY0" fmla="*/ 68535 h 386231"/>
                <a:gd name="connsiteX1" fmla="*/ 2239611 w 2655944"/>
                <a:gd name="connsiteY1" fmla="*/ 60529 h 386231"/>
                <a:gd name="connsiteX2" fmla="*/ 2190291 w 2655944"/>
                <a:gd name="connsiteY2" fmla="*/ 21457 h 386231"/>
                <a:gd name="connsiteX3" fmla="*/ 2148337 w 2655944"/>
                <a:gd name="connsiteY3" fmla="*/ 43235 h 386231"/>
                <a:gd name="connsiteX4" fmla="*/ 2143533 w 2655944"/>
                <a:gd name="connsiteY4" fmla="*/ 49960 h 386231"/>
                <a:gd name="connsiteX5" fmla="*/ 2135527 w 2655944"/>
                <a:gd name="connsiteY5" fmla="*/ 48679 h 386231"/>
                <a:gd name="connsiteX6" fmla="*/ 2050659 w 2655944"/>
                <a:gd name="connsiteY6" fmla="*/ 35228 h 386231"/>
                <a:gd name="connsiteX7" fmla="*/ 1555541 w 2655944"/>
                <a:gd name="connsiteY7" fmla="*/ 0 h 386231"/>
                <a:gd name="connsiteX8" fmla="*/ 1351217 w 2655944"/>
                <a:gd name="connsiteY8" fmla="*/ 5765 h 386231"/>
                <a:gd name="connsiteX9" fmla="*/ 5815 w 2655944"/>
                <a:gd name="connsiteY9" fmla="*/ 366374 h 386231"/>
                <a:gd name="connsiteX10" fmla="*/ 691 w 2655944"/>
                <a:gd name="connsiteY10" fmla="*/ 372459 h 386231"/>
                <a:gd name="connsiteX11" fmla="*/ 1012 w 2655944"/>
                <a:gd name="connsiteY11" fmla="*/ 380466 h 386231"/>
                <a:gd name="connsiteX12" fmla="*/ 10619 w 2655944"/>
                <a:gd name="connsiteY12" fmla="*/ 386230 h 386231"/>
                <a:gd name="connsiteX13" fmla="*/ 15103 w 2655944"/>
                <a:gd name="connsiteY13" fmla="*/ 385270 h 386231"/>
                <a:gd name="connsiteX14" fmla="*/ 1352498 w 2655944"/>
                <a:gd name="connsiteY14" fmla="*/ 26902 h 386231"/>
                <a:gd name="connsiteX15" fmla="*/ 1558743 w 2655944"/>
                <a:gd name="connsiteY15" fmla="*/ 20817 h 386231"/>
                <a:gd name="connsiteX16" fmla="*/ 2129122 w 2655944"/>
                <a:gd name="connsiteY16" fmla="*/ 68535 h 386231"/>
                <a:gd name="connsiteX17" fmla="*/ 2138409 w 2655944"/>
                <a:gd name="connsiteY17" fmla="*/ 70136 h 386231"/>
                <a:gd name="connsiteX18" fmla="*/ 2139690 w 2655944"/>
                <a:gd name="connsiteY18" fmla="*/ 79424 h 386231"/>
                <a:gd name="connsiteX19" fmla="*/ 2197945 w 2655944"/>
                <a:gd name="connsiteY19" fmla="*/ 122524 h 386231"/>
                <a:gd name="connsiteX20" fmla="*/ 2234806 w 2655944"/>
                <a:gd name="connsiteY20" fmla="*/ 97358 h 386231"/>
                <a:gd name="connsiteX21" fmla="*/ 2239290 w 2655944"/>
                <a:gd name="connsiteY21" fmla="*/ 89032 h 386231"/>
                <a:gd name="connsiteX22" fmla="*/ 2248578 w 2655944"/>
                <a:gd name="connsiteY22" fmla="*/ 90953 h 386231"/>
                <a:gd name="connsiteX23" fmla="*/ 2655945 w 2655944"/>
                <a:gd name="connsiteY23" fmla="*/ 201442 h 386231"/>
                <a:gd name="connsiteX24" fmla="*/ 2655945 w 2655944"/>
                <a:gd name="connsiteY24" fmla="*/ 179344 h 386231"/>
                <a:gd name="connsiteX25" fmla="*/ 2249538 w 2655944"/>
                <a:gd name="connsiteY25" fmla="*/ 70136 h 386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55944" h="386231">
                  <a:moveTo>
                    <a:pt x="2241532" y="68535"/>
                  </a:moveTo>
                  <a:lnTo>
                    <a:pt x="2239611" y="60529"/>
                  </a:lnTo>
                  <a:cubicBezTo>
                    <a:pt x="2234251" y="37624"/>
                    <a:pt x="2213814" y="21434"/>
                    <a:pt x="2190291" y="21457"/>
                  </a:cubicBezTo>
                  <a:cubicBezTo>
                    <a:pt x="2173620" y="21554"/>
                    <a:pt x="2158011" y="29657"/>
                    <a:pt x="2148337" y="43235"/>
                  </a:cubicBezTo>
                  <a:lnTo>
                    <a:pt x="2143533" y="49960"/>
                  </a:lnTo>
                  <a:lnTo>
                    <a:pt x="2135527" y="48679"/>
                  </a:lnTo>
                  <a:cubicBezTo>
                    <a:pt x="2107344" y="43875"/>
                    <a:pt x="2078841" y="39392"/>
                    <a:pt x="2050659" y="35228"/>
                  </a:cubicBezTo>
                  <a:cubicBezTo>
                    <a:pt x="1886662" y="11779"/>
                    <a:pt x="1721206" y="6"/>
                    <a:pt x="1555541" y="0"/>
                  </a:cubicBezTo>
                  <a:cubicBezTo>
                    <a:pt x="1487646" y="0"/>
                    <a:pt x="1418791" y="1922"/>
                    <a:pt x="1351217" y="5765"/>
                  </a:cubicBezTo>
                  <a:cubicBezTo>
                    <a:pt x="882976" y="33736"/>
                    <a:pt x="425277" y="156413"/>
                    <a:pt x="5815" y="366374"/>
                  </a:cubicBezTo>
                  <a:cubicBezTo>
                    <a:pt x="3308" y="367567"/>
                    <a:pt x="1440" y="369786"/>
                    <a:pt x="691" y="372459"/>
                  </a:cubicBezTo>
                  <a:cubicBezTo>
                    <a:pt x="-331" y="375055"/>
                    <a:pt x="-215" y="377960"/>
                    <a:pt x="1012" y="380466"/>
                  </a:cubicBezTo>
                  <a:cubicBezTo>
                    <a:pt x="2904" y="384014"/>
                    <a:pt x="6598" y="386230"/>
                    <a:pt x="10619" y="386230"/>
                  </a:cubicBezTo>
                  <a:cubicBezTo>
                    <a:pt x="12167" y="386253"/>
                    <a:pt x="13700" y="385924"/>
                    <a:pt x="15103" y="385270"/>
                  </a:cubicBezTo>
                  <a:cubicBezTo>
                    <a:pt x="431825" y="175931"/>
                    <a:pt x="886937" y="53979"/>
                    <a:pt x="1352498" y="26902"/>
                  </a:cubicBezTo>
                  <a:cubicBezTo>
                    <a:pt x="1421033" y="22738"/>
                    <a:pt x="1490528" y="20817"/>
                    <a:pt x="1558743" y="20817"/>
                  </a:cubicBezTo>
                  <a:cubicBezTo>
                    <a:pt x="1749867" y="20807"/>
                    <a:pt x="1940657" y="36768"/>
                    <a:pt x="2129122" y="68535"/>
                  </a:cubicBezTo>
                  <a:lnTo>
                    <a:pt x="2138409" y="70136"/>
                  </a:lnTo>
                  <a:lnTo>
                    <a:pt x="2139690" y="79424"/>
                  </a:lnTo>
                  <a:cubicBezTo>
                    <a:pt x="2143875" y="107412"/>
                    <a:pt x="2169957" y="126709"/>
                    <a:pt x="2197945" y="122524"/>
                  </a:cubicBezTo>
                  <a:cubicBezTo>
                    <a:pt x="2213432" y="120208"/>
                    <a:pt x="2227010" y="110938"/>
                    <a:pt x="2234806" y="97358"/>
                  </a:cubicBezTo>
                  <a:lnTo>
                    <a:pt x="2239290" y="89032"/>
                  </a:lnTo>
                  <a:lnTo>
                    <a:pt x="2248578" y="90953"/>
                  </a:lnTo>
                  <a:cubicBezTo>
                    <a:pt x="2386503" y="119398"/>
                    <a:pt x="2522549" y="156297"/>
                    <a:pt x="2655945" y="201442"/>
                  </a:cubicBezTo>
                  <a:lnTo>
                    <a:pt x="2655945" y="179344"/>
                  </a:lnTo>
                  <a:cubicBezTo>
                    <a:pt x="2522809" y="134757"/>
                    <a:pt x="2387091" y="98287"/>
                    <a:pt x="2249538" y="70136"/>
                  </a:cubicBezTo>
                  <a:close/>
                </a:path>
              </a:pathLst>
            </a:custGeom>
            <a:grpFill/>
            <a:ln w="3200" cap="flat">
              <a:noFill/>
              <a:prstDash val="solid"/>
              <a:miter/>
            </a:ln>
          </p:spPr>
          <p:txBody>
            <a:bodyPr rtlCol="0" anchor="ctr"/>
            <a:lstStyle/>
            <a:p>
              <a:endParaRPr lang="en-US" sz="1050"/>
            </a:p>
          </p:txBody>
        </p:sp>
        <p:sp>
          <p:nvSpPr>
            <p:cNvPr id="41" name="Freeform: Shape 40">
              <a:extLst>
                <a:ext uri="{FF2B5EF4-FFF2-40B4-BE49-F238E27FC236}">
                  <a16:creationId xmlns:a16="http://schemas.microsoft.com/office/drawing/2014/main" id="{6FBF5150-1803-4A67-B0BA-69524382DAE3}"/>
                </a:ext>
              </a:extLst>
            </p:cNvPr>
            <p:cNvSpPr/>
            <p:nvPr/>
          </p:nvSpPr>
          <p:spPr>
            <a:xfrm>
              <a:off x="11861931" y="3659909"/>
              <a:ext cx="327504" cy="120737"/>
            </a:xfrm>
            <a:custGeom>
              <a:avLst/>
              <a:gdLst>
                <a:gd name="connsiteX0" fmla="*/ 10449 w 327504"/>
                <a:gd name="connsiteY0" fmla="*/ 0 h 120737"/>
                <a:gd name="connsiteX1" fmla="*/ 201 w 327504"/>
                <a:gd name="connsiteY1" fmla="*/ 8006 h 120737"/>
                <a:gd name="connsiteX2" fmla="*/ 7887 w 327504"/>
                <a:gd name="connsiteY2" fmla="*/ 20817 h 120737"/>
                <a:gd name="connsiteX3" fmla="*/ 327504 w 327504"/>
                <a:gd name="connsiteY3" fmla="*/ 120737 h 120737"/>
                <a:gd name="connsiteX4" fmla="*/ 327504 w 327504"/>
                <a:gd name="connsiteY4" fmla="*/ 98319 h 120737"/>
                <a:gd name="connsiteX5" fmla="*/ 13011 w 327504"/>
                <a:gd name="connsiteY5" fmla="*/ 320 h 12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504" h="120737">
                  <a:moveTo>
                    <a:pt x="10449" y="0"/>
                  </a:moveTo>
                  <a:cubicBezTo>
                    <a:pt x="5601" y="2"/>
                    <a:pt x="1376" y="3303"/>
                    <a:pt x="201" y="8006"/>
                  </a:cubicBezTo>
                  <a:cubicBezTo>
                    <a:pt x="-871" y="13610"/>
                    <a:pt x="2438" y="19125"/>
                    <a:pt x="7887" y="20817"/>
                  </a:cubicBezTo>
                  <a:cubicBezTo>
                    <a:pt x="116131" y="48401"/>
                    <a:pt x="222823" y="81756"/>
                    <a:pt x="327504" y="120737"/>
                  </a:cubicBezTo>
                  <a:lnTo>
                    <a:pt x="327504" y="98319"/>
                  </a:lnTo>
                  <a:cubicBezTo>
                    <a:pt x="224492" y="60076"/>
                    <a:pt x="119512" y="27364"/>
                    <a:pt x="13011" y="320"/>
                  </a:cubicBezTo>
                  <a:close/>
                </a:path>
              </a:pathLst>
            </a:custGeom>
            <a:grpFill/>
            <a:ln w="3200" cap="flat">
              <a:noFill/>
              <a:prstDash val="solid"/>
              <a:miter/>
            </a:ln>
          </p:spPr>
          <p:txBody>
            <a:bodyPr rtlCol="0" anchor="ctr"/>
            <a:lstStyle/>
            <a:p>
              <a:endParaRPr lang="en-US" sz="1050"/>
            </a:p>
          </p:txBody>
        </p:sp>
      </p:grpSp>
      <p:sp>
        <p:nvSpPr>
          <p:cNvPr id="3" name="Text Placeholder 7">
            <a:extLst>
              <a:ext uri="{FF2B5EF4-FFF2-40B4-BE49-F238E27FC236}">
                <a16:creationId xmlns:a16="http://schemas.microsoft.com/office/drawing/2014/main" id="{3569A169-62F7-400C-A4AB-529931F49CB6}"/>
              </a:ext>
            </a:extLst>
          </p:cNvPr>
          <p:cNvSpPr>
            <a:spLocks noGrp="1"/>
          </p:cNvSpPr>
          <p:nvPr>
            <p:ph type="body" sz="quarter" idx="12" hasCustomPrompt="1"/>
          </p:nvPr>
        </p:nvSpPr>
        <p:spPr>
          <a:xfrm>
            <a:off x="537072" y="1956184"/>
            <a:ext cx="3780000" cy="2377316"/>
          </a:xfrm>
          <a:prstGeom prst="rect">
            <a:avLst/>
          </a:prstGeom>
        </p:spPr>
        <p:txBody>
          <a:bodyPr lIns="0" tIns="0" rIns="0" bIns="0" anchor="t" anchorCtr="0"/>
          <a:lstStyle>
            <a:lvl1pPr marL="214313" indent="-214313">
              <a:spcBef>
                <a:spcPts val="0"/>
              </a:spcBef>
              <a:spcAft>
                <a:spcPts val="900"/>
              </a:spcAft>
              <a:buFont typeface="Arial" panose="020B0604020202020204" pitchFamily="34" charset="0"/>
              <a:buChar char="•"/>
              <a:defRPr sz="1350" b="0">
                <a:solidFill>
                  <a:schemeClr val="bg1">
                    <a:lumMod val="75000"/>
                  </a:schemeClr>
                </a:solidFill>
                <a:latin typeface="Ubisoft Sans" panose="02000504030000020004" pitchFamily="2" charset="-78"/>
                <a:cs typeface="Ubisoft Sans" panose="02000504030000020004" pitchFamily="2" charset="-78"/>
              </a:defRPr>
            </a:lvl1pPr>
          </a:lstStyle>
          <a:p>
            <a:r>
              <a:rPr lang="en-US">
                <a:solidFill>
                  <a:schemeClr val="bg1">
                    <a:lumMod val="75000"/>
                  </a:schemeClr>
                </a:solidFill>
              </a:rPr>
              <a:t>Lorem ipsum dolor sit amet consectetur adipiscing elit, blandit vivamus vulputate accumsan mus lacinia.</a:t>
            </a:r>
          </a:p>
          <a:p>
            <a:r>
              <a:rPr lang="en-US">
                <a:solidFill>
                  <a:schemeClr val="bg1">
                    <a:lumMod val="75000"/>
                  </a:schemeClr>
                </a:solidFill>
              </a:rPr>
              <a:t>Iaculis porttitor leo arcu eros urna sollicitudin, montes ridiculus facilisis ut augue. </a:t>
            </a:r>
          </a:p>
          <a:p>
            <a:r>
              <a:rPr lang="en-US">
                <a:solidFill>
                  <a:schemeClr val="bg1">
                    <a:lumMod val="75000"/>
                  </a:schemeClr>
                </a:solidFill>
              </a:rPr>
              <a:t>Commodo scelerisque leo venenatis enim ullamcorper, libero luctus nec iaculis cursus nullam, curabitur sodales imperdiet ultrices. </a:t>
            </a:r>
          </a:p>
          <a:p>
            <a:r>
              <a:rPr lang="en-US">
                <a:solidFill>
                  <a:schemeClr val="bg1">
                    <a:lumMod val="75000"/>
                  </a:schemeClr>
                </a:solidFill>
              </a:rPr>
              <a:t>Magna sociosqu sociis ultrices diam suscipit eros semper habitant, varius nullam velit cum mattis aliquam.</a:t>
            </a:r>
          </a:p>
        </p:txBody>
      </p:sp>
      <p:sp>
        <p:nvSpPr>
          <p:cNvPr id="4" name="Text Placeholder 7">
            <a:extLst>
              <a:ext uri="{FF2B5EF4-FFF2-40B4-BE49-F238E27FC236}">
                <a16:creationId xmlns:a16="http://schemas.microsoft.com/office/drawing/2014/main" id="{82EB5700-52CA-43FB-A43C-78D94D6560AF}"/>
              </a:ext>
            </a:extLst>
          </p:cNvPr>
          <p:cNvSpPr>
            <a:spLocks noGrp="1"/>
          </p:cNvSpPr>
          <p:nvPr>
            <p:ph type="body" sz="quarter" idx="10" hasCustomPrompt="1"/>
          </p:nvPr>
        </p:nvSpPr>
        <p:spPr>
          <a:xfrm>
            <a:off x="537072" y="950715"/>
            <a:ext cx="3780000" cy="332399"/>
          </a:xfrm>
          <a:prstGeom prst="rect">
            <a:avLst/>
          </a:prstGeom>
        </p:spPr>
        <p:txBody>
          <a:bodyPr wrap="square" lIns="0" tIns="0" rIns="0" bIns="0">
            <a:spAutoFit/>
          </a:bodyPr>
          <a:lstStyle>
            <a:lvl1pPr marL="0" indent="0">
              <a:buNone/>
              <a:defRPr sz="2400" b="1">
                <a:solidFill>
                  <a:schemeClr val="bg1"/>
                </a:solidFill>
                <a:latin typeface="Ubisoft Sans" panose="02000504030000020004" pitchFamily="2" charset="-78"/>
                <a:cs typeface="Ubisoft Sans" panose="02000504030000020004" pitchFamily="2" charset="-78"/>
              </a:defRPr>
            </a:lvl1pPr>
          </a:lstStyle>
          <a:p>
            <a:r>
              <a:rPr lang="es-ES"/>
              <a:t>Mobile mockup slide</a:t>
            </a:r>
            <a:endParaRPr lang="en-US"/>
          </a:p>
        </p:txBody>
      </p:sp>
      <p:pic>
        <p:nvPicPr>
          <p:cNvPr id="5" name="Picture 4" descr="A picture containing monitor&#10;&#10;Description automatically generated">
            <a:extLst>
              <a:ext uri="{FF2B5EF4-FFF2-40B4-BE49-F238E27FC236}">
                <a16:creationId xmlns:a16="http://schemas.microsoft.com/office/drawing/2014/main" id="{B2BEB09A-FF8D-4262-97F9-89075613C16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2747" r="12747"/>
          <a:stretch/>
        </p:blipFill>
        <p:spPr>
          <a:xfrm>
            <a:off x="6092464" y="502922"/>
            <a:ext cx="2068556" cy="4137657"/>
          </a:xfrm>
          <a:prstGeom prst="rect">
            <a:avLst/>
          </a:prstGeom>
          <a:effectLst>
            <a:outerShdw blurRad="444500" dist="38100" dir="5400000" sx="113000" sy="113000" algn="t" rotWithShape="0">
              <a:prstClr val="black">
                <a:alpha val="50000"/>
              </a:prstClr>
            </a:outerShdw>
          </a:effectLst>
        </p:spPr>
      </p:pic>
      <p:sp>
        <p:nvSpPr>
          <p:cNvPr id="22" name="Picture Placeholder 3">
            <a:extLst>
              <a:ext uri="{FF2B5EF4-FFF2-40B4-BE49-F238E27FC236}">
                <a16:creationId xmlns:a16="http://schemas.microsoft.com/office/drawing/2014/main" id="{A66C627D-85CC-449D-B1F7-1FF85A8965AF}"/>
              </a:ext>
            </a:extLst>
          </p:cNvPr>
          <p:cNvSpPr>
            <a:spLocks noGrp="1"/>
          </p:cNvSpPr>
          <p:nvPr>
            <p:ph type="pic" sz="quarter" idx="15" hasCustomPrompt="1"/>
          </p:nvPr>
        </p:nvSpPr>
        <p:spPr>
          <a:xfrm>
            <a:off x="6327163" y="813817"/>
            <a:ext cx="1618973" cy="3515867"/>
          </a:xfrm>
          <a:prstGeom prst="roundRect">
            <a:avLst>
              <a:gd name="adj" fmla="val 8645"/>
            </a:avLst>
          </a:prstGeom>
          <a:solidFill>
            <a:srgbClr val="222A3B"/>
          </a:solidFill>
          <a:ln>
            <a:noFill/>
          </a:ln>
        </p:spPr>
        <p:txBody>
          <a:bodyPr tIns="2700000"/>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050">
                <a:solidFill>
                  <a:schemeClr val="bg1"/>
                </a:solidFill>
                <a:latin typeface="Ubisoft Sans" panose="02000504030000020004" pitchFamily="2" charset="-78"/>
                <a:cs typeface="Ubisoft Sans" panose="02000504030000020004" pitchFamily="2" charset="-78"/>
              </a:defRPr>
            </a:lvl1pPr>
          </a:lstStyle>
          <a:p>
            <a:r>
              <a:rPr lang="es-ES"/>
              <a:t>Insert image</a:t>
            </a:r>
            <a:endParaRPr lang="en-US"/>
          </a:p>
        </p:txBody>
      </p:sp>
    </p:spTree>
    <p:extLst>
      <p:ext uri="{BB962C8B-B14F-4D97-AF65-F5344CB8AC3E}">
        <p14:creationId xmlns:p14="http://schemas.microsoft.com/office/powerpoint/2010/main" val="38563359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Mobile mockup slide left">
    <p:spTree>
      <p:nvGrpSpPr>
        <p:cNvPr id="1" name=""/>
        <p:cNvGrpSpPr/>
        <p:nvPr/>
      </p:nvGrpSpPr>
      <p:grpSpPr>
        <a:xfrm>
          <a:off x="0" y="0"/>
          <a:ext cx="0" cy="0"/>
          <a:chOff x="0" y="0"/>
          <a:chExt cx="0" cy="0"/>
        </a:xfrm>
      </p:grpSpPr>
      <p:grpSp>
        <p:nvGrpSpPr>
          <p:cNvPr id="23" name="Graphic 5">
            <a:extLst>
              <a:ext uri="{FF2B5EF4-FFF2-40B4-BE49-F238E27FC236}">
                <a16:creationId xmlns:a16="http://schemas.microsoft.com/office/drawing/2014/main" id="{90D147DA-EBED-44E6-805B-53BDEC4C3A35}"/>
              </a:ext>
            </a:extLst>
          </p:cNvPr>
          <p:cNvGrpSpPr/>
          <p:nvPr userDrawn="1"/>
        </p:nvGrpSpPr>
        <p:grpSpPr>
          <a:xfrm flipH="1">
            <a:off x="0" y="1266784"/>
            <a:ext cx="4640529" cy="3876716"/>
            <a:chOff x="6003985" y="1689046"/>
            <a:chExt cx="6187372" cy="5168954"/>
          </a:xfrm>
          <a:gradFill>
            <a:gsLst>
              <a:gs pos="0">
                <a:schemeClr val="accent1"/>
              </a:gs>
              <a:gs pos="20000">
                <a:schemeClr val="accent2"/>
              </a:gs>
              <a:gs pos="80000">
                <a:schemeClr val="accent3"/>
              </a:gs>
              <a:gs pos="100000">
                <a:schemeClr val="accent4"/>
              </a:gs>
            </a:gsLst>
            <a:lin ang="5400000" scaled="1"/>
          </a:gradFill>
        </p:grpSpPr>
        <p:sp>
          <p:nvSpPr>
            <p:cNvPr id="24" name="Freeform: Shape 23">
              <a:extLst>
                <a:ext uri="{FF2B5EF4-FFF2-40B4-BE49-F238E27FC236}">
                  <a16:creationId xmlns:a16="http://schemas.microsoft.com/office/drawing/2014/main" id="{7C92C893-CD73-4C3E-B6FC-69861EE025C7}"/>
                </a:ext>
              </a:extLst>
            </p:cNvPr>
            <p:cNvSpPr/>
            <p:nvPr/>
          </p:nvSpPr>
          <p:spPr>
            <a:xfrm>
              <a:off x="7454510" y="3098818"/>
              <a:ext cx="3834287" cy="3757259"/>
            </a:xfrm>
            <a:custGeom>
              <a:avLst/>
              <a:gdLst>
                <a:gd name="connsiteX0" fmla="*/ 2189840 w 3834287"/>
                <a:gd name="connsiteY0" fmla="*/ 300081 h 3757259"/>
                <a:gd name="connsiteX1" fmla="*/ 395117 w 3834287"/>
                <a:gd name="connsiteY1" fmla="*/ 1987197 h 3757259"/>
                <a:gd name="connsiteX2" fmla="*/ 327543 w 3834287"/>
                <a:gd name="connsiteY2" fmla="*/ 2127470 h 3757259"/>
                <a:gd name="connsiteX3" fmla="*/ 324341 w 3834287"/>
                <a:gd name="connsiteY3" fmla="*/ 2134836 h 3757259"/>
                <a:gd name="connsiteX4" fmla="*/ 316014 w 3834287"/>
                <a:gd name="connsiteY4" fmla="*/ 2134836 h 3757259"/>
                <a:gd name="connsiteX5" fmla="*/ 265315 w 3834287"/>
                <a:gd name="connsiteY5" fmla="*/ 2185977 h 3757259"/>
                <a:gd name="connsiteX6" fmla="*/ 278864 w 3834287"/>
                <a:gd name="connsiteY6" fmla="*/ 2220344 h 3757259"/>
                <a:gd name="connsiteX7" fmla="*/ 284309 w 3834287"/>
                <a:gd name="connsiteY7" fmla="*/ 2226429 h 3757259"/>
                <a:gd name="connsiteX8" fmla="*/ 281106 w 3834287"/>
                <a:gd name="connsiteY8" fmla="*/ 2233795 h 3757259"/>
                <a:gd name="connsiteX9" fmla="*/ 240 w 3834287"/>
                <a:gd name="connsiteY9" fmla="*/ 3600013 h 3757259"/>
                <a:gd name="connsiteX10" fmla="*/ 2162 w 3834287"/>
                <a:gd name="connsiteY10" fmla="*/ 3757260 h 3757259"/>
                <a:gd name="connsiteX11" fmla="*/ 23619 w 3834287"/>
                <a:gd name="connsiteY11" fmla="*/ 3757260 h 3757259"/>
                <a:gd name="connsiteX12" fmla="*/ 300001 w 3834287"/>
                <a:gd name="connsiteY12" fmla="*/ 2244684 h 3757259"/>
                <a:gd name="connsiteX13" fmla="*/ 303524 w 3834287"/>
                <a:gd name="connsiteY13" fmla="*/ 2236037 h 3757259"/>
                <a:gd name="connsiteX14" fmla="*/ 313132 w 3834287"/>
                <a:gd name="connsiteY14" fmla="*/ 2236678 h 3757259"/>
                <a:gd name="connsiteX15" fmla="*/ 316334 w 3834287"/>
                <a:gd name="connsiteY15" fmla="*/ 2236678 h 3757259"/>
                <a:gd name="connsiteX16" fmla="*/ 367255 w 3834287"/>
                <a:gd name="connsiteY16" fmla="*/ 2185436 h 3757259"/>
                <a:gd name="connsiteX17" fmla="*/ 351242 w 3834287"/>
                <a:gd name="connsiteY17" fmla="*/ 2148607 h 3757259"/>
                <a:gd name="connsiteX18" fmla="*/ 344517 w 3834287"/>
                <a:gd name="connsiteY18" fmla="*/ 2142202 h 3757259"/>
                <a:gd name="connsiteX19" fmla="*/ 348360 w 3834287"/>
                <a:gd name="connsiteY19" fmla="*/ 2133875 h 3757259"/>
                <a:gd name="connsiteX20" fmla="*/ 2198167 w 3834287"/>
                <a:gd name="connsiteY20" fmla="*/ 318976 h 3757259"/>
                <a:gd name="connsiteX21" fmla="*/ 2470065 w 3834287"/>
                <a:gd name="connsiteY21" fmla="*/ 214252 h 3757259"/>
                <a:gd name="connsiteX22" fmla="*/ 2477751 w 3834287"/>
                <a:gd name="connsiteY22" fmla="*/ 211370 h 3757259"/>
                <a:gd name="connsiteX23" fmla="*/ 2483516 w 3834287"/>
                <a:gd name="connsiteY23" fmla="*/ 217455 h 3757259"/>
                <a:gd name="connsiteX24" fmla="*/ 2555524 w 3834287"/>
                <a:gd name="connsiteY24" fmla="*/ 218269 h 3757259"/>
                <a:gd name="connsiteX25" fmla="*/ 2570306 w 3834287"/>
                <a:gd name="connsiteY25" fmla="*/ 189272 h 3757259"/>
                <a:gd name="connsiteX26" fmla="*/ 2571587 w 3834287"/>
                <a:gd name="connsiteY26" fmla="*/ 181266 h 3757259"/>
                <a:gd name="connsiteX27" fmla="*/ 2579273 w 3834287"/>
                <a:gd name="connsiteY27" fmla="*/ 179024 h 3757259"/>
                <a:gd name="connsiteX28" fmla="*/ 3637403 w 3834287"/>
                <a:gd name="connsiteY28" fmla="*/ 21137 h 3757259"/>
                <a:gd name="connsiteX29" fmla="*/ 3823152 w 3834287"/>
                <a:gd name="connsiteY29" fmla="*/ 25941 h 3757259"/>
                <a:gd name="connsiteX30" fmla="*/ 3823793 w 3834287"/>
                <a:gd name="connsiteY30" fmla="*/ 25941 h 3757259"/>
                <a:gd name="connsiteX31" fmla="*/ 3834285 w 3834287"/>
                <a:gd name="connsiteY31" fmla="*/ 15942 h 3757259"/>
                <a:gd name="connsiteX32" fmla="*/ 3831479 w 3834287"/>
                <a:gd name="connsiteY32" fmla="*/ 8647 h 3757259"/>
                <a:gd name="connsiteX33" fmla="*/ 3824433 w 3834287"/>
                <a:gd name="connsiteY33" fmla="*/ 5124 h 3757259"/>
                <a:gd name="connsiteX34" fmla="*/ 3634841 w 3834287"/>
                <a:gd name="connsiteY34" fmla="*/ 0 h 3757259"/>
                <a:gd name="connsiteX35" fmla="*/ 2576070 w 3834287"/>
                <a:gd name="connsiteY35" fmla="*/ 157567 h 3757259"/>
                <a:gd name="connsiteX36" fmla="*/ 2567423 w 3834287"/>
                <a:gd name="connsiteY36" fmla="*/ 160449 h 3757259"/>
                <a:gd name="connsiteX37" fmla="*/ 2561979 w 3834287"/>
                <a:gd name="connsiteY37" fmla="*/ 152763 h 3757259"/>
                <a:gd name="connsiteX38" fmla="*/ 2491167 w 3834287"/>
                <a:gd name="connsiteY38" fmla="*/ 139668 h 3757259"/>
                <a:gd name="connsiteX39" fmla="*/ 2469104 w 3834287"/>
                <a:gd name="connsiteY39" fmla="*/ 181586 h 3757259"/>
                <a:gd name="connsiteX40" fmla="*/ 2469104 w 3834287"/>
                <a:gd name="connsiteY40" fmla="*/ 192154 h 3757259"/>
                <a:gd name="connsiteX41" fmla="*/ 2460137 w 3834287"/>
                <a:gd name="connsiteY41" fmla="*/ 195037 h 3757259"/>
                <a:gd name="connsiteX42" fmla="*/ 2189840 w 3834287"/>
                <a:gd name="connsiteY42" fmla="*/ 300081 h 375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834287" h="3757259">
                  <a:moveTo>
                    <a:pt x="2189840" y="300081"/>
                  </a:moveTo>
                  <a:cubicBezTo>
                    <a:pt x="1413418" y="636346"/>
                    <a:pt x="778685" y="1233022"/>
                    <a:pt x="395117" y="1987197"/>
                  </a:cubicBezTo>
                  <a:cubicBezTo>
                    <a:pt x="371739" y="2032994"/>
                    <a:pt x="349001" y="2080392"/>
                    <a:pt x="327543" y="2127470"/>
                  </a:cubicBezTo>
                  <a:lnTo>
                    <a:pt x="324341" y="2134836"/>
                  </a:lnTo>
                  <a:lnTo>
                    <a:pt x="316014" y="2134836"/>
                  </a:lnTo>
                  <a:cubicBezTo>
                    <a:pt x="287891" y="2134958"/>
                    <a:pt x="265192" y="2157855"/>
                    <a:pt x="265315" y="2185977"/>
                  </a:cubicBezTo>
                  <a:cubicBezTo>
                    <a:pt x="265370" y="2198725"/>
                    <a:pt x="270205" y="2210989"/>
                    <a:pt x="278864" y="2220344"/>
                  </a:cubicBezTo>
                  <a:lnTo>
                    <a:pt x="284309" y="2226429"/>
                  </a:lnTo>
                  <a:lnTo>
                    <a:pt x="281106" y="2233795"/>
                  </a:lnTo>
                  <a:cubicBezTo>
                    <a:pt x="100145" y="2666793"/>
                    <a:pt x="4767" y="3130744"/>
                    <a:pt x="240" y="3600013"/>
                  </a:cubicBezTo>
                  <a:cubicBezTo>
                    <a:pt x="-400" y="3652535"/>
                    <a:pt x="240" y="3704737"/>
                    <a:pt x="2162" y="3757260"/>
                  </a:cubicBezTo>
                  <a:lnTo>
                    <a:pt x="23619" y="3757260"/>
                  </a:lnTo>
                  <a:cubicBezTo>
                    <a:pt x="5365" y="3239020"/>
                    <a:pt x="99657" y="2722981"/>
                    <a:pt x="300001" y="2244684"/>
                  </a:cubicBezTo>
                  <a:lnTo>
                    <a:pt x="303524" y="2236037"/>
                  </a:lnTo>
                  <a:lnTo>
                    <a:pt x="313132" y="2236678"/>
                  </a:lnTo>
                  <a:lnTo>
                    <a:pt x="316334" y="2236678"/>
                  </a:lnTo>
                  <a:cubicBezTo>
                    <a:pt x="344509" y="2236502"/>
                    <a:pt x="367256" y="2213611"/>
                    <a:pt x="367255" y="2185436"/>
                  </a:cubicBezTo>
                  <a:cubicBezTo>
                    <a:pt x="367265" y="2171468"/>
                    <a:pt x="361464" y="2158126"/>
                    <a:pt x="351242" y="2148607"/>
                  </a:cubicBezTo>
                  <a:lnTo>
                    <a:pt x="344517" y="2142202"/>
                  </a:lnTo>
                  <a:lnTo>
                    <a:pt x="348360" y="2133875"/>
                  </a:lnTo>
                  <a:cubicBezTo>
                    <a:pt x="718855" y="1320652"/>
                    <a:pt x="1378034" y="673912"/>
                    <a:pt x="2198167" y="318976"/>
                  </a:cubicBezTo>
                  <a:cubicBezTo>
                    <a:pt x="2286558" y="280545"/>
                    <a:pt x="2378151" y="245317"/>
                    <a:pt x="2470065" y="214252"/>
                  </a:cubicBezTo>
                  <a:lnTo>
                    <a:pt x="2477751" y="211370"/>
                  </a:lnTo>
                  <a:lnTo>
                    <a:pt x="2483516" y="217455"/>
                  </a:lnTo>
                  <a:cubicBezTo>
                    <a:pt x="2503175" y="237564"/>
                    <a:pt x="2535415" y="237929"/>
                    <a:pt x="2555524" y="218269"/>
                  </a:cubicBezTo>
                  <a:cubicBezTo>
                    <a:pt x="2563491" y="210481"/>
                    <a:pt x="2568683" y="200295"/>
                    <a:pt x="2570306" y="189272"/>
                  </a:cubicBezTo>
                  <a:lnTo>
                    <a:pt x="2571587" y="181266"/>
                  </a:lnTo>
                  <a:lnTo>
                    <a:pt x="2579273" y="179024"/>
                  </a:lnTo>
                  <a:cubicBezTo>
                    <a:pt x="2922246" y="74410"/>
                    <a:pt x="3278830" y="21203"/>
                    <a:pt x="3637403" y="21137"/>
                  </a:cubicBezTo>
                  <a:cubicBezTo>
                    <a:pt x="3699213" y="21137"/>
                    <a:pt x="3761663" y="22738"/>
                    <a:pt x="3823152" y="25941"/>
                  </a:cubicBezTo>
                  <a:lnTo>
                    <a:pt x="3823793" y="25941"/>
                  </a:lnTo>
                  <a:cubicBezTo>
                    <a:pt x="3829451" y="26077"/>
                    <a:pt x="3834149" y="21601"/>
                    <a:pt x="3834285" y="15942"/>
                  </a:cubicBezTo>
                  <a:cubicBezTo>
                    <a:pt x="3834350" y="13235"/>
                    <a:pt x="3833341" y="10613"/>
                    <a:pt x="3831479" y="8647"/>
                  </a:cubicBezTo>
                  <a:cubicBezTo>
                    <a:pt x="3829833" y="6409"/>
                    <a:pt x="3827211" y="5098"/>
                    <a:pt x="3824433" y="5124"/>
                  </a:cubicBezTo>
                  <a:cubicBezTo>
                    <a:pt x="3761663" y="1921"/>
                    <a:pt x="3697932" y="0"/>
                    <a:pt x="3634841" y="0"/>
                  </a:cubicBezTo>
                  <a:cubicBezTo>
                    <a:pt x="3276075" y="-25"/>
                    <a:pt x="2919282" y="53073"/>
                    <a:pt x="2576070" y="157567"/>
                  </a:cubicBezTo>
                  <a:lnTo>
                    <a:pt x="2567423" y="160449"/>
                  </a:lnTo>
                  <a:lnTo>
                    <a:pt x="2561979" y="152763"/>
                  </a:lnTo>
                  <a:cubicBezTo>
                    <a:pt x="2546041" y="129592"/>
                    <a:pt x="2514337" y="123729"/>
                    <a:pt x="2491167" y="139668"/>
                  </a:cubicBezTo>
                  <a:cubicBezTo>
                    <a:pt x="2477365" y="149161"/>
                    <a:pt x="2469116" y="164835"/>
                    <a:pt x="2469104" y="181586"/>
                  </a:cubicBezTo>
                  <a:lnTo>
                    <a:pt x="2469104" y="192154"/>
                  </a:lnTo>
                  <a:lnTo>
                    <a:pt x="2460137" y="195037"/>
                  </a:lnTo>
                  <a:cubicBezTo>
                    <a:pt x="2369184" y="226422"/>
                    <a:pt x="2278231" y="261650"/>
                    <a:pt x="2189840" y="300081"/>
                  </a:cubicBezTo>
                  <a:close/>
                </a:path>
              </a:pathLst>
            </a:custGeom>
            <a:grpFill/>
            <a:ln w="3200" cap="flat">
              <a:noFill/>
              <a:prstDash val="solid"/>
              <a:miter/>
            </a:ln>
          </p:spPr>
          <p:txBody>
            <a:bodyPr rtlCol="0" anchor="ctr"/>
            <a:lstStyle/>
            <a:p>
              <a:endParaRPr lang="en-US" sz="1050"/>
            </a:p>
          </p:txBody>
        </p:sp>
        <p:sp>
          <p:nvSpPr>
            <p:cNvPr id="25" name="Freeform: Shape 24">
              <a:extLst>
                <a:ext uri="{FF2B5EF4-FFF2-40B4-BE49-F238E27FC236}">
                  <a16:creationId xmlns:a16="http://schemas.microsoft.com/office/drawing/2014/main" id="{223304E5-4EFD-473D-B4E1-91771281CCF6}"/>
                </a:ext>
              </a:extLst>
            </p:cNvPr>
            <p:cNvSpPr/>
            <p:nvPr/>
          </p:nvSpPr>
          <p:spPr>
            <a:xfrm>
              <a:off x="8897830" y="2177113"/>
              <a:ext cx="2072385" cy="592083"/>
            </a:xfrm>
            <a:custGeom>
              <a:avLst/>
              <a:gdLst>
                <a:gd name="connsiteX0" fmla="*/ 2062137 w 2072385"/>
                <a:gd name="connsiteY0" fmla="*/ 21142 h 592083"/>
                <a:gd name="connsiteX1" fmla="*/ 2072385 w 2072385"/>
                <a:gd name="connsiteY1" fmla="*/ 10253 h 592083"/>
                <a:gd name="connsiteX2" fmla="*/ 2061506 w 2072385"/>
                <a:gd name="connsiteY2" fmla="*/ 5 h 592083"/>
                <a:gd name="connsiteX3" fmla="*/ 2061496 w 2072385"/>
                <a:gd name="connsiteY3" fmla="*/ 5 h 592083"/>
                <a:gd name="connsiteX4" fmla="*/ 100561 w 2072385"/>
                <a:gd name="connsiteY4" fmla="*/ 506332 h 592083"/>
                <a:gd name="connsiteX5" fmla="*/ 92554 w 2072385"/>
                <a:gd name="connsiteY5" fmla="*/ 510495 h 592083"/>
                <a:gd name="connsiteX6" fmla="*/ 85829 w 2072385"/>
                <a:gd name="connsiteY6" fmla="*/ 504090 h 592083"/>
                <a:gd name="connsiteX7" fmla="*/ 13849 w 2072385"/>
                <a:gd name="connsiteY7" fmla="*/ 506255 h 592083"/>
                <a:gd name="connsiteX8" fmla="*/ 16013 w 2072385"/>
                <a:gd name="connsiteY8" fmla="*/ 578235 h 592083"/>
                <a:gd name="connsiteX9" fmla="*/ 87993 w 2072385"/>
                <a:gd name="connsiteY9" fmla="*/ 576071 h 592083"/>
                <a:gd name="connsiteX10" fmla="*/ 101842 w 2072385"/>
                <a:gd name="connsiteY10" fmla="*/ 541240 h 592083"/>
                <a:gd name="connsiteX11" fmla="*/ 101842 w 2072385"/>
                <a:gd name="connsiteY11" fmla="*/ 538998 h 592083"/>
                <a:gd name="connsiteX12" fmla="*/ 101201 w 2072385"/>
                <a:gd name="connsiteY12" fmla="*/ 529391 h 592083"/>
                <a:gd name="connsiteX13" fmla="*/ 108567 w 2072385"/>
                <a:gd name="connsiteY13" fmla="*/ 525868 h 592083"/>
                <a:gd name="connsiteX14" fmla="*/ 2062137 w 2072385"/>
                <a:gd name="connsiteY14" fmla="*/ 21142 h 592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72385" h="592083">
                  <a:moveTo>
                    <a:pt x="2062137" y="21142"/>
                  </a:moveTo>
                  <a:cubicBezTo>
                    <a:pt x="2067899" y="20803"/>
                    <a:pt x="2072395" y="16025"/>
                    <a:pt x="2072385" y="10253"/>
                  </a:cubicBezTo>
                  <a:cubicBezTo>
                    <a:pt x="2072211" y="4419"/>
                    <a:pt x="2067341" y="-169"/>
                    <a:pt x="2061506" y="5"/>
                  </a:cubicBezTo>
                  <a:cubicBezTo>
                    <a:pt x="2061503" y="5"/>
                    <a:pt x="2061500" y="5"/>
                    <a:pt x="2061496" y="5"/>
                  </a:cubicBezTo>
                  <a:cubicBezTo>
                    <a:pt x="1378136" y="19479"/>
                    <a:pt x="707924" y="192532"/>
                    <a:pt x="100561" y="506332"/>
                  </a:cubicBezTo>
                  <a:lnTo>
                    <a:pt x="92554" y="510495"/>
                  </a:lnTo>
                  <a:lnTo>
                    <a:pt x="85829" y="504090"/>
                  </a:lnTo>
                  <a:cubicBezTo>
                    <a:pt x="65354" y="484811"/>
                    <a:pt x="33128" y="485780"/>
                    <a:pt x="13849" y="506255"/>
                  </a:cubicBezTo>
                  <a:cubicBezTo>
                    <a:pt x="-5431" y="526729"/>
                    <a:pt x="-4461" y="558956"/>
                    <a:pt x="16013" y="578235"/>
                  </a:cubicBezTo>
                  <a:cubicBezTo>
                    <a:pt x="36488" y="597514"/>
                    <a:pt x="68714" y="596545"/>
                    <a:pt x="87993" y="576071"/>
                  </a:cubicBezTo>
                  <a:cubicBezTo>
                    <a:pt x="96870" y="566643"/>
                    <a:pt x="101822" y="554189"/>
                    <a:pt x="101842" y="541240"/>
                  </a:cubicBezTo>
                  <a:lnTo>
                    <a:pt x="101842" y="538998"/>
                  </a:lnTo>
                  <a:lnTo>
                    <a:pt x="101201" y="529391"/>
                  </a:lnTo>
                  <a:lnTo>
                    <a:pt x="108567" y="525868"/>
                  </a:lnTo>
                  <a:cubicBezTo>
                    <a:pt x="710651" y="214898"/>
                    <a:pt x="1386074" y="40357"/>
                    <a:pt x="2062137" y="21142"/>
                  </a:cubicBezTo>
                  <a:close/>
                </a:path>
              </a:pathLst>
            </a:custGeom>
            <a:grpFill/>
            <a:ln w="3200" cap="flat">
              <a:noFill/>
              <a:prstDash val="solid"/>
              <a:miter/>
            </a:ln>
          </p:spPr>
          <p:txBody>
            <a:bodyPr rtlCol="0" anchor="ctr"/>
            <a:lstStyle/>
            <a:p>
              <a:endParaRPr lang="en-US" sz="1050"/>
            </a:p>
          </p:txBody>
        </p:sp>
        <p:sp>
          <p:nvSpPr>
            <p:cNvPr id="26" name="Freeform: Shape 25">
              <a:extLst>
                <a:ext uri="{FF2B5EF4-FFF2-40B4-BE49-F238E27FC236}">
                  <a16:creationId xmlns:a16="http://schemas.microsoft.com/office/drawing/2014/main" id="{A659154C-DA0A-47C5-A465-F2C9DED08582}"/>
                </a:ext>
              </a:extLst>
            </p:cNvPr>
            <p:cNvSpPr/>
            <p:nvPr/>
          </p:nvSpPr>
          <p:spPr>
            <a:xfrm>
              <a:off x="7093965" y="3650931"/>
              <a:ext cx="1468888" cy="3205146"/>
            </a:xfrm>
            <a:custGeom>
              <a:avLst/>
              <a:gdLst>
                <a:gd name="connsiteX0" fmla="*/ 363027 w 1468888"/>
                <a:gd name="connsiteY0" fmla="*/ 1470312 h 3205146"/>
                <a:gd name="connsiteX1" fmla="*/ 1465033 w 1468888"/>
                <a:gd name="connsiteY1" fmla="*/ 18586 h 3205146"/>
                <a:gd name="connsiteX2" fmla="*/ 1468876 w 1468888"/>
                <a:gd name="connsiteY2" fmla="*/ 11540 h 3205146"/>
                <a:gd name="connsiteX3" fmla="*/ 1466314 w 1468888"/>
                <a:gd name="connsiteY3" fmla="*/ 3854 h 3205146"/>
                <a:gd name="connsiteX4" fmla="*/ 1458307 w 1468888"/>
                <a:gd name="connsiteY4" fmla="*/ 11 h 3205146"/>
                <a:gd name="connsiteX5" fmla="*/ 1451582 w 1468888"/>
                <a:gd name="connsiteY5" fmla="*/ 2573 h 3205146"/>
                <a:gd name="connsiteX6" fmla="*/ 69351 w 1468888"/>
                <a:gd name="connsiteY6" fmla="*/ 2342373 h 3205146"/>
                <a:gd name="connsiteX7" fmla="*/ 1777 w 1468888"/>
                <a:gd name="connsiteY7" fmla="*/ 3205147 h 3205146"/>
                <a:gd name="connsiteX8" fmla="*/ 22914 w 1468888"/>
                <a:gd name="connsiteY8" fmla="*/ 3205147 h 3205146"/>
                <a:gd name="connsiteX9" fmla="*/ 363027 w 1468888"/>
                <a:gd name="connsiteY9" fmla="*/ 1470313 h 320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68888" h="3205146">
                  <a:moveTo>
                    <a:pt x="363027" y="1470312"/>
                  </a:moveTo>
                  <a:cubicBezTo>
                    <a:pt x="611867" y="910823"/>
                    <a:pt x="992653" y="408659"/>
                    <a:pt x="1465033" y="18586"/>
                  </a:cubicBezTo>
                  <a:cubicBezTo>
                    <a:pt x="1467280" y="16910"/>
                    <a:pt x="1468684" y="14337"/>
                    <a:pt x="1468876" y="11540"/>
                  </a:cubicBezTo>
                  <a:cubicBezTo>
                    <a:pt x="1469010" y="8748"/>
                    <a:pt x="1468096" y="6007"/>
                    <a:pt x="1466314" y="3854"/>
                  </a:cubicBezTo>
                  <a:cubicBezTo>
                    <a:pt x="1464433" y="1342"/>
                    <a:pt x="1461444" y="-92"/>
                    <a:pt x="1458307" y="11"/>
                  </a:cubicBezTo>
                  <a:cubicBezTo>
                    <a:pt x="1455806" y="-112"/>
                    <a:pt x="1453368" y="817"/>
                    <a:pt x="1451582" y="2573"/>
                  </a:cubicBezTo>
                  <a:cubicBezTo>
                    <a:pt x="731564" y="597012"/>
                    <a:pt x="242506" y="1424876"/>
                    <a:pt x="69351" y="2342373"/>
                  </a:cubicBezTo>
                  <a:cubicBezTo>
                    <a:pt x="15830" y="2626693"/>
                    <a:pt x="-6826" y="2915962"/>
                    <a:pt x="1777" y="3205147"/>
                  </a:cubicBezTo>
                  <a:lnTo>
                    <a:pt x="22914" y="3205147"/>
                  </a:lnTo>
                  <a:cubicBezTo>
                    <a:pt x="5554" y="2608746"/>
                    <a:pt x="121759" y="2016009"/>
                    <a:pt x="363027" y="1470313"/>
                  </a:cubicBezTo>
                  <a:close/>
                </a:path>
              </a:pathLst>
            </a:custGeom>
            <a:grpFill/>
            <a:ln w="3200" cap="flat">
              <a:noFill/>
              <a:prstDash val="solid"/>
              <a:miter/>
            </a:ln>
          </p:spPr>
          <p:txBody>
            <a:bodyPr rtlCol="0" anchor="ctr"/>
            <a:lstStyle/>
            <a:p>
              <a:endParaRPr lang="en-US" sz="1050"/>
            </a:p>
          </p:txBody>
        </p:sp>
        <p:sp>
          <p:nvSpPr>
            <p:cNvPr id="27" name="Freeform: Shape 26">
              <a:extLst>
                <a:ext uri="{FF2B5EF4-FFF2-40B4-BE49-F238E27FC236}">
                  <a16:creationId xmlns:a16="http://schemas.microsoft.com/office/drawing/2014/main" id="{B91D71BA-FB09-4E1F-8ED8-CABB54FEFFC5}"/>
                </a:ext>
              </a:extLst>
            </p:cNvPr>
            <p:cNvSpPr/>
            <p:nvPr/>
          </p:nvSpPr>
          <p:spPr>
            <a:xfrm>
              <a:off x="10641421" y="2926200"/>
              <a:ext cx="1548013" cy="184468"/>
            </a:xfrm>
            <a:custGeom>
              <a:avLst/>
              <a:gdLst>
                <a:gd name="connsiteX0" fmla="*/ 9498 w 1548013"/>
                <a:gd name="connsiteY0" fmla="*/ 46437 h 184468"/>
                <a:gd name="connsiteX1" fmla="*/ 10779 w 1548013"/>
                <a:gd name="connsiteY1" fmla="*/ 46437 h 184468"/>
                <a:gd name="connsiteX2" fmla="*/ 452414 w 1548013"/>
                <a:gd name="connsiteY2" fmla="*/ 20817 h 184468"/>
                <a:gd name="connsiteX3" fmla="*/ 1548014 w 1548013"/>
                <a:gd name="connsiteY3" fmla="*/ 184468 h 184468"/>
                <a:gd name="connsiteX4" fmla="*/ 1548014 w 1548013"/>
                <a:gd name="connsiteY4" fmla="*/ 162371 h 184468"/>
                <a:gd name="connsiteX5" fmla="*/ 818788 w 1548013"/>
                <a:gd name="connsiteY5" fmla="*/ 17934 h 184468"/>
                <a:gd name="connsiteX6" fmla="*/ 448570 w 1548013"/>
                <a:gd name="connsiteY6" fmla="*/ 0 h 184468"/>
                <a:gd name="connsiteX7" fmla="*/ 8216 w 1548013"/>
                <a:gd name="connsiteY7" fmla="*/ 25621 h 184468"/>
                <a:gd name="connsiteX8" fmla="*/ 268 w 1548013"/>
                <a:gd name="connsiteY8" fmla="*/ 38278 h 184468"/>
                <a:gd name="connsiteX9" fmla="*/ 9497 w 1548013"/>
                <a:gd name="connsiteY9" fmla="*/ 46437 h 184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48013" h="184468">
                  <a:moveTo>
                    <a:pt x="9498" y="46437"/>
                  </a:moveTo>
                  <a:lnTo>
                    <a:pt x="10779" y="46437"/>
                  </a:lnTo>
                  <a:cubicBezTo>
                    <a:pt x="157380" y="29474"/>
                    <a:pt x="304834" y="20919"/>
                    <a:pt x="452414" y="20817"/>
                  </a:cubicBezTo>
                  <a:cubicBezTo>
                    <a:pt x="823690" y="20988"/>
                    <a:pt x="1192894" y="76136"/>
                    <a:pt x="1548014" y="184468"/>
                  </a:cubicBezTo>
                  <a:lnTo>
                    <a:pt x="1548014" y="162371"/>
                  </a:lnTo>
                  <a:cubicBezTo>
                    <a:pt x="1310216" y="90620"/>
                    <a:pt x="1065983" y="42245"/>
                    <a:pt x="818788" y="17934"/>
                  </a:cubicBezTo>
                  <a:cubicBezTo>
                    <a:pt x="696450" y="6085"/>
                    <a:pt x="572190" y="0"/>
                    <a:pt x="448570" y="0"/>
                  </a:cubicBezTo>
                  <a:cubicBezTo>
                    <a:pt x="301414" y="38"/>
                    <a:pt x="154384" y="8592"/>
                    <a:pt x="8216" y="25621"/>
                  </a:cubicBezTo>
                  <a:cubicBezTo>
                    <a:pt x="2526" y="26921"/>
                    <a:pt x="-1032" y="32588"/>
                    <a:pt x="268" y="38278"/>
                  </a:cubicBezTo>
                  <a:cubicBezTo>
                    <a:pt x="1277" y="42695"/>
                    <a:pt x="4990" y="45977"/>
                    <a:pt x="9497" y="46437"/>
                  </a:cubicBezTo>
                  <a:close/>
                </a:path>
              </a:pathLst>
            </a:custGeom>
            <a:grpFill/>
            <a:ln w="3200" cap="flat">
              <a:noFill/>
              <a:prstDash val="solid"/>
              <a:miter/>
            </a:ln>
          </p:spPr>
          <p:txBody>
            <a:bodyPr rtlCol="0" anchor="ctr"/>
            <a:lstStyle/>
            <a:p>
              <a:endParaRPr lang="en-US" sz="1050"/>
            </a:p>
          </p:txBody>
        </p:sp>
        <p:sp>
          <p:nvSpPr>
            <p:cNvPr id="28" name="Freeform: Shape 27">
              <a:extLst>
                <a:ext uri="{FF2B5EF4-FFF2-40B4-BE49-F238E27FC236}">
                  <a16:creationId xmlns:a16="http://schemas.microsoft.com/office/drawing/2014/main" id="{7C1124EF-46BE-4ECC-9923-541694962C2C}"/>
                </a:ext>
              </a:extLst>
            </p:cNvPr>
            <p:cNvSpPr/>
            <p:nvPr/>
          </p:nvSpPr>
          <p:spPr>
            <a:xfrm>
              <a:off x="6530486" y="4501546"/>
              <a:ext cx="600828" cy="2354532"/>
            </a:xfrm>
            <a:custGeom>
              <a:avLst/>
              <a:gdLst>
                <a:gd name="connsiteX0" fmla="*/ 599524 w 600828"/>
                <a:gd name="connsiteY0" fmla="*/ 15693 h 2354532"/>
                <a:gd name="connsiteX1" fmla="*/ 600485 w 600828"/>
                <a:gd name="connsiteY1" fmla="*/ 7686 h 2354532"/>
                <a:gd name="connsiteX2" fmla="*/ 595360 w 600828"/>
                <a:gd name="connsiteY2" fmla="*/ 1281 h 2354532"/>
                <a:gd name="connsiteX3" fmla="*/ 590236 w 600828"/>
                <a:gd name="connsiteY3" fmla="*/ 0 h 2354532"/>
                <a:gd name="connsiteX4" fmla="*/ 580949 w 600828"/>
                <a:gd name="connsiteY4" fmla="*/ 5444 h 2354532"/>
                <a:gd name="connsiteX5" fmla="*/ 1603 w 600828"/>
                <a:gd name="connsiteY5" fmla="*/ 2354533 h 2354532"/>
                <a:gd name="connsiteX6" fmla="*/ 23061 w 600828"/>
                <a:gd name="connsiteY6" fmla="*/ 2354533 h 2354532"/>
                <a:gd name="connsiteX7" fmla="*/ 599524 w 600828"/>
                <a:gd name="connsiteY7" fmla="*/ 15693 h 235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0828" h="2354532">
                  <a:moveTo>
                    <a:pt x="599524" y="15693"/>
                  </a:moveTo>
                  <a:cubicBezTo>
                    <a:pt x="600826" y="13235"/>
                    <a:pt x="601169" y="10382"/>
                    <a:pt x="600485" y="7686"/>
                  </a:cubicBezTo>
                  <a:cubicBezTo>
                    <a:pt x="599546" y="5035"/>
                    <a:pt x="597741" y="2778"/>
                    <a:pt x="595360" y="1281"/>
                  </a:cubicBezTo>
                  <a:cubicBezTo>
                    <a:pt x="593754" y="520"/>
                    <a:pt x="592012" y="84"/>
                    <a:pt x="590236" y="0"/>
                  </a:cubicBezTo>
                  <a:cubicBezTo>
                    <a:pt x="586397" y="50"/>
                    <a:pt x="582868" y="2119"/>
                    <a:pt x="580949" y="5444"/>
                  </a:cubicBezTo>
                  <a:cubicBezTo>
                    <a:pt x="179990" y="722083"/>
                    <a:pt x="-20160" y="1533639"/>
                    <a:pt x="1603" y="2354533"/>
                  </a:cubicBezTo>
                  <a:lnTo>
                    <a:pt x="23061" y="2354533"/>
                  </a:lnTo>
                  <a:cubicBezTo>
                    <a:pt x="1603" y="1541399"/>
                    <a:pt x="198882" y="730507"/>
                    <a:pt x="599524" y="15693"/>
                  </a:cubicBezTo>
                  <a:close/>
                </a:path>
              </a:pathLst>
            </a:custGeom>
            <a:grpFill/>
            <a:ln w="3200" cap="flat">
              <a:noFill/>
              <a:prstDash val="solid"/>
              <a:miter/>
            </a:ln>
          </p:spPr>
          <p:txBody>
            <a:bodyPr rtlCol="0" anchor="ctr"/>
            <a:lstStyle/>
            <a:p>
              <a:endParaRPr lang="en-US" sz="1050"/>
            </a:p>
          </p:txBody>
        </p:sp>
        <p:sp>
          <p:nvSpPr>
            <p:cNvPr id="29" name="Freeform: Shape 28">
              <a:extLst>
                <a:ext uri="{FF2B5EF4-FFF2-40B4-BE49-F238E27FC236}">
                  <a16:creationId xmlns:a16="http://schemas.microsoft.com/office/drawing/2014/main" id="{714C1539-FF1E-40B5-8307-0F6C44CB7E77}"/>
                </a:ext>
              </a:extLst>
            </p:cNvPr>
            <p:cNvSpPr/>
            <p:nvPr/>
          </p:nvSpPr>
          <p:spPr>
            <a:xfrm>
              <a:off x="11423672" y="2753261"/>
              <a:ext cx="765762" cy="162050"/>
            </a:xfrm>
            <a:custGeom>
              <a:avLst/>
              <a:gdLst>
                <a:gd name="connsiteX0" fmla="*/ 11557 w 765762"/>
                <a:gd name="connsiteY0" fmla="*/ 0 h 162050"/>
                <a:gd name="connsiteX1" fmla="*/ 10596 w 765762"/>
                <a:gd name="connsiteY1" fmla="*/ 0 h 162050"/>
                <a:gd name="connsiteX2" fmla="*/ 27 w 765762"/>
                <a:gd name="connsiteY2" fmla="*/ 9608 h 162050"/>
                <a:gd name="connsiteX3" fmla="*/ 2589 w 765762"/>
                <a:gd name="connsiteY3" fmla="*/ 17294 h 162050"/>
                <a:gd name="connsiteX4" fmla="*/ 9635 w 765762"/>
                <a:gd name="connsiteY4" fmla="*/ 21137 h 162050"/>
                <a:gd name="connsiteX5" fmla="*/ 765762 w 765762"/>
                <a:gd name="connsiteY5" fmla="*/ 162050 h 162050"/>
                <a:gd name="connsiteX6" fmla="*/ 765763 w 765762"/>
                <a:gd name="connsiteY6" fmla="*/ 139312 h 162050"/>
                <a:gd name="connsiteX7" fmla="*/ 11557 w 765762"/>
                <a:gd name="connsiteY7" fmla="*/ 0 h 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5762" h="162050">
                  <a:moveTo>
                    <a:pt x="11557" y="0"/>
                  </a:moveTo>
                  <a:lnTo>
                    <a:pt x="10596" y="0"/>
                  </a:lnTo>
                  <a:cubicBezTo>
                    <a:pt x="5171" y="122"/>
                    <a:pt x="664" y="4219"/>
                    <a:pt x="27" y="9608"/>
                  </a:cubicBezTo>
                  <a:cubicBezTo>
                    <a:pt x="-174" y="12408"/>
                    <a:pt x="748" y="15174"/>
                    <a:pt x="2589" y="17294"/>
                  </a:cubicBezTo>
                  <a:cubicBezTo>
                    <a:pt x="4383" y="19401"/>
                    <a:pt x="6893" y="20769"/>
                    <a:pt x="9635" y="21137"/>
                  </a:cubicBezTo>
                  <a:cubicBezTo>
                    <a:pt x="265656" y="43436"/>
                    <a:pt x="518896" y="90630"/>
                    <a:pt x="765762" y="162050"/>
                  </a:cubicBezTo>
                  <a:lnTo>
                    <a:pt x="765763" y="139312"/>
                  </a:lnTo>
                  <a:cubicBezTo>
                    <a:pt x="519413" y="68784"/>
                    <a:pt x="266846" y="22131"/>
                    <a:pt x="11557" y="0"/>
                  </a:cubicBezTo>
                  <a:close/>
                </a:path>
              </a:pathLst>
            </a:custGeom>
            <a:grpFill/>
            <a:ln w="3200" cap="flat">
              <a:noFill/>
              <a:prstDash val="solid"/>
              <a:miter/>
            </a:ln>
          </p:spPr>
          <p:txBody>
            <a:bodyPr rtlCol="0" anchor="ctr"/>
            <a:lstStyle/>
            <a:p>
              <a:endParaRPr lang="en-US" sz="1050"/>
            </a:p>
          </p:txBody>
        </p:sp>
        <p:sp>
          <p:nvSpPr>
            <p:cNvPr id="30" name="Freeform: Shape 29">
              <a:extLst>
                <a:ext uri="{FF2B5EF4-FFF2-40B4-BE49-F238E27FC236}">
                  <a16:creationId xmlns:a16="http://schemas.microsoft.com/office/drawing/2014/main" id="{E239DC12-AC69-4263-9046-A38D3BDFCC15}"/>
                </a:ext>
              </a:extLst>
            </p:cNvPr>
            <p:cNvSpPr/>
            <p:nvPr/>
          </p:nvSpPr>
          <p:spPr>
            <a:xfrm>
              <a:off x="6949473" y="2600178"/>
              <a:ext cx="3581393" cy="4255900"/>
            </a:xfrm>
            <a:custGeom>
              <a:avLst/>
              <a:gdLst>
                <a:gd name="connsiteX0" fmla="*/ 929618 w 3581393"/>
                <a:gd name="connsiteY0" fmla="*/ 1553248 h 4255900"/>
                <a:gd name="connsiteX1" fmla="*/ 3472782 w 3581393"/>
                <a:gd name="connsiteY1" fmla="*/ 69176 h 4255900"/>
                <a:gd name="connsiteX2" fmla="*/ 3481749 w 3581393"/>
                <a:gd name="connsiteY2" fmla="*/ 67895 h 4255900"/>
                <a:gd name="connsiteX3" fmla="*/ 3485912 w 3581393"/>
                <a:gd name="connsiteY3" fmla="*/ 75581 h 4255900"/>
                <a:gd name="connsiteX4" fmla="*/ 3555124 w 3581393"/>
                <a:gd name="connsiteY4" fmla="*/ 95471 h 4255900"/>
                <a:gd name="connsiteX5" fmla="*/ 3575014 w 3581393"/>
                <a:gd name="connsiteY5" fmla="*/ 26260 h 4255900"/>
                <a:gd name="connsiteX6" fmla="*/ 3530748 w 3581393"/>
                <a:gd name="connsiteY6" fmla="*/ 0 h 4255900"/>
                <a:gd name="connsiteX7" fmla="*/ 3481429 w 3581393"/>
                <a:gd name="connsiteY7" fmla="*/ 38751 h 4255900"/>
                <a:gd name="connsiteX8" fmla="*/ 3479187 w 3581393"/>
                <a:gd name="connsiteY8" fmla="*/ 46758 h 4255900"/>
                <a:gd name="connsiteX9" fmla="*/ 3470860 w 3581393"/>
                <a:gd name="connsiteY9" fmla="*/ 48039 h 4255900"/>
                <a:gd name="connsiteX10" fmla="*/ 1833 w 3581393"/>
                <a:gd name="connsiteY10" fmla="*/ 4255901 h 4255900"/>
                <a:gd name="connsiteX11" fmla="*/ 22970 w 3581393"/>
                <a:gd name="connsiteY11" fmla="*/ 4255901 h 4255900"/>
                <a:gd name="connsiteX12" fmla="*/ 929618 w 3581393"/>
                <a:gd name="connsiteY12" fmla="*/ 1553248 h 425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81393" h="4255900">
                  <a:moveTo>
                    <a:pt x="929618" y="1553248"/>
                  </a:moveTo>
                  <a:cubicBezTo>
                    <a:pt x="1565173" y="761695"/>
                    <a:pt x="2470978" y="233110"/>
                    <a:pt x="3472782" y="69176"/>
                  </a:cubicBezTo>
                  <a:lnTo>
                    <a:pt x="3481749" y="67895"/>
                  </a:lnTo>
                  <a:lnTo>
                    <a:pt x="3485912" y="75581"/>
                  </a:lnTo>
                  <a:cubicBezTo>
                    <a:pt x="3499532" y="100186"/>
                    <a:pt x="3530519" y="109091"/>
                    <a:pt x="3555124" y="95471"/>
                  </a:cubicBezTo>
                  <a:cubicBezTo>
                    <a:pt x="3579729" y="81852"/>
                    <a:pt x="3588634" y="50865"/>
                    <a:pt x="3575014" y="26260"/>
                  </a:cubicBezTo>
                  <a:cubicBezTo>
                    <a:pt x="3566094" y="10145"/>
                    <a:pt x="3549167" y="103"/>
                    <a:pt x="3530748" y="0"/>
                  </a:cubicBezTo>
                  <a:cubicBezTo>
                    <a:pt x="3507320" y="-58"/>
                    <a:pt x="3486915" y="15974"/>
                    <a:pt x="3481429" y="38751"/>
                  </a:cubicBezTo>
                  <a:lnTo>
                    <a:pt x="3479187" y="46758"/>
                  </a:lnTo>
                  <a:lnTo>
                    <a:pt x="3470860" y="48039"/>
                  </a:lnTo>
                  <a:cubicBezTo>
                    <a:pt x="1423546" y="383349"/>
                    <a:pt x="-59467" y="2182215"/>
                    <a:pt x="1833" y="4255901"/>
                  </a:cubicBezTo>
                  <a:lnTo>
                    <a:pt x="22970" y="4255901"/>
                  </a:lnTo>
                  <a:cubicBezTo>
                    <a:pt x="-6494" y="3275593"/>
                    <a:pt x="312482" y="2321226"/>
                    <a:pt x="929618" y="1553248"/>
                  </a:cubicBezTo>
                  <a:close/>
                </a:path>
              </a:pathLst>
            </a:custGeom>
            <a:grpFill/>
            <a:ln w="3200" cap="flat">
              <a:noFill/>
              <a:prstDash val="solid"/>
              <a:miter/>
            </a:ln>
          </p:spPr>
          <p:txBody>
            <a:bodyPr rtlCol="0" anchor="ctr"/>
            <a:lstStyle/>
            <a:p>
              <a:endParaRPr lang="en-US" sz="1050"/>
            </a:p>
          </p:txBody>
        </p:sp>
        <p:sp>
          <p:nvSpPr>
            <p:cNvPr id="31" name="Freeform: Shape 30">
              <a:extLst>
                <a:ext uri="{FF2B5EF4-FFF2-40B4-BE49-F238E27FC236}">
                  <a16:creationId xmlns:a16="http://schemas.microsoft.com/office/drawing/2014/main" id="{08A546D2-8DD8-4F3F-BB13-AC98903559CD}"/>
                </a:ext>
              </a:extLst>
            </p:cNvPr>
            <p:cNvSpPr/>
            <p:nvPr/>
          </p:nvSpPr>
          <p:spPr>
            <a:xfrm>
              <a:off x="7737216" y="4687933"/>
              <a:ext cx="757321" cy="2168145"/>
            </a:xfrm>
            <a:custGeom>
              <a:avLst/>
              <a:gdLst>
                <a:gd name="connsiteX0" fmla="*/ 61490 w 757321"/>
                <a:gd name="connsiteY0" fmla="*/ 1864221 h 2168145"/>
                <a:gd name="connsiteX1" fmla="*/ 62131 w 757321"/>
                <a:gd name="connsiteY1" fmla="*/ 1856215 h 2168145"/>
                <a:gd name="connsiteX2" fmla="*/ 69817 w 757321"/>
                <a:gd name="connsiteY2" fmla="*/ 1853012 h 2168145"/>
                <a:gd name="connsiteX3" fmla="*/ 98376 w 757321"/>
                <a:gd name="connsiteY3" fmla="*/ 1786904 h 2168145"/>
                <a:gd name="connsiteX4" fmla="*/ 76222 w 757321"/>
                <a:gd name="connsiteY4" fmla="*/ 1761418 h 2168145"/>
                <a:gd name="connsiteX5" fmla="*/ 69176 w 757321"/>
                <a:gd name="connsiteY5" fmla="*/ 1757255 h 2168145"/>
                <a:gd name="connsiteX6" fmla="*/ 69817 w 757321"/>
                <a:gd name="connsiteY6" fmla="*/ 1749249 h 2168145"/>
                <a:gd name="connsiteX7" fmla="*/ 126823 w 757321"/>
                <a:gd name="connsiteY7" fmla="*/ 1366541 h 2168145"/>
                <a:gd name="connsiteX8" fmla="*/ 755168 w 757321"/>
                <a:gd name="connsiteY8" fmla="*/ 16976 h 2168145"/>
                <a:gd name="connsiteX9" fmla="*/ 753246 w 757321"/>
                <a:gd name="connsiteY9" fmla="*/ 2245 h 2168145"/>
                <a:gd name="connsiteX10" fmla="*/ 746841 w 757321"/>
                <a:gd name="connsiteY10" fmla="*/ 3 h 2168145"/>
                <a:gd name="connsiteX11" fmla="*/ 738515 w 757321"/>
                <a:gd name="connsiteY11" fmla="*/ 4166 h 2168145"/>
                <a:gd name="connsiteX12" fmla="*/ 49000 w 757321"/>
                <a:gd name="connsiteY12" fmla="*/ 1744765 h 2168145"/>
                <a:gd name="connsiteX13" fmla="*/ 48040 w 757321"/>
                <a:gd name="connsiteY13" fmla="*/ 1754052 h 2168145"/>
                <a:gd name="connsiteX14" fmla="*/ 39072 w 757321"/>
                <a:gd name="connsiteY14" fmla="*/ 1756294 h 2168145"/>
                <a:gd name="connsiteX15" fmla="*/ 1 w 757321"/>
                <a:gd name="connsiteY15" fmla="*/ 1805614 h 2168145"/>
                <a:gd name="connsiteX16" fmla="*/ 32027 w 757321"/>
                <a:gd name="connsiteY16" fmla="*/ 1853012 h 2168145"/>
                <a:gd name="connsiteX17" fmla="*/ 40674 w 757321"/>
                <a:gd name="connsiteY17" fmla="*/ 1856215 h 2168145"/>
                <a:gd name="connsiteX18" fmla="*/ 40033 w 757321"/>
                <a:gd name="connsiteY18" fmla="*/ 1865502 h 2168145"/>
                <a:gd name="connsiteX19" fmla="*/ 35870 w 757321"/>
                <a:gd name="connsiteY19" fmla="*/ 2112421 h 2168145"/>
                <a:gd name="connsiteX20" fmla="*/ 37471 w 757321"/>
                <a:gd name="connsiteY20" fmla="*/ 2168145 h 2168145"/>
                <a:gd name="connsiteX21" fmla="*/ 58928 w 757321"/>
                <a:gd name="connsiteY21" fmla="*/ 2168145 h 2168145"/>
                <a:gd name="connsiteX22" fmla="*/ 61490 w 757321"/>
                <a:gd name="connsiteY22" fmla="*/ 1864221 h 2168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57321" h="2168145">
                  <a:moveTo>
                    <a:pt x="61490" y="1864221"/>
                  </a:moveTo>
                  <a:lnTo>
                    <a:pt x="62131" y="1856215"/>
                  </a:lnTo>
                  <a:lnTo>
                    <a:pt x="69817" y="1853012"/>
                  </a:lnTo>
                  <a:cubicBezTo>
                    <a:pt x="95959" y="1842643"/>
                    <a:pt x="108745" y="1813046"/>
                    <a:pt x="98376" y="1786904"/>
                  </a:cubicBezTo>
                  <a:cubicBezTo>
                    <a:pt x="94105" y="1776136"/>
                    <a:pt x="86291" y="1767146"/>
                    <a:pt x="76222" y="1761418"/>
                  </a:cubicBezTo>
                  <a:lnTo>
                    <a:pt x="69176" y="1757255"/>
                  </a:lnTo>
                  <a:lnTo>
                    <a:pt x="69817" y="1749249"/>
                  </a:lnTo>
                  <a:cubicBezTo>
                    <a:pt x="81293" y="1620671"/>
                    <a:pt x="100328" y="1492881"/>
                    <a:pt x="126823" y="1366541"/>
                  </a:cubicBezTo>
                  <a:cubicBezTo>
                    <a:pt x="230266" y="876867"/>
                    <a:pt x="447401" y="410252"/>
                    <a:pt x="755168" y="16976"/>
                  </a:cubicBezTo>
                  <a:cubicBezTo>
                    <a:pt x="758669" y="12368"/>
                    <a:pt x="757812" y="5801"/>
                    <a:pt x="753246" y="2245"/>
                  </a:cubicBezTo>
                  <a:cubicBezTo>
                    <a:pt x="751455" y="743"/>
                    <a:pt x="749178" y="-54"/>
                    <a:pt x="746841" y="3"/>
                  </a:cubicBezTo>
                  <a:cubicBezTo>
                    <a:pt x="743571" y="28"/>
                    <a:pt x="740496" y="1565"/>
                    <a:pt x="738515" y="4166"/>
                  </a:cubicBezTo>
                  <a:cubicBezTo>
                    <a:pt x="345779" y="505817"/>
                    <a:pt x="106340" y="1110252"/>
                    <a:pt x="49000" y="1744765"/>
                  </a:cubicBezTo>
                  <a:lnTo>
                    <a:pt x="48040" y="1754052"/>
                  </a:lnTo>
                  <a:lnTo>
                    <a:pt x="39072" y="1756294"/>
                  </a:lnTo>
                  <a:cubicBezTo>
                    <a:pt x="16100" y="1761547"/>
                    <a:pt x="-142" y="1782049"/>
                    <a:pt x="1" y="1805614"/>
                  </a:cubicBezTo>
                  <a:cubicBezTo>
                    <a:pt x="-45" y="1826483"/>
                    <a:pt x="12647" y="1845268"/>
                    <a:pt x="32027" y="1853012"/>
                  </a:cubicBezTo>
                  <a:lnTo>
                    <a:pt x="40674" y="1856215"/>
                  </a:lnTo>
                  <a:lnTo>
                    <a:pt x="40033" y="1865502"/>
                  </a:lnTo>
                  <a:cubicBezTo>
                    <a:pt x="35549" y="1948128"/>
                    <a:pt x="34269" y="2031075"/>
                    <a:pt x="35870" y="2112421"/>
                  </a:cubicBezTo>
                  <a:cubicBezTo>
                    <a:pt x="36190" y="2130996"/>
                    <a:pt x="36831" y="2149570"/>
                    <a:pt x="37471" y="2168145"/>
                  </a:cubicBezTo>
                  <a:lnTo>
                    <a:pt x="58928" y="2168145"/>
                  </a:lnTo>
                  <a:cubicBezTo>
                    <a:pt x="55085" y="2067264"/>
                    <a:pt x="56046" y="1965742"/>
                    <a:pt x="61490" y="1864221"/>
                  </a:cubicBezTo>
                  <a:close/>
                </a:path>
              </a:pathLst>
            </a:custGeom>
            <a:grpFill/>
            <a:ln w="3200" cap="flat">
              <a:noFill/>
              <a:prstDash val="solid"/>
              <a:miter/>
            </a:ln>
          </p:spPr>
          <p:txBody>
            <a:bodyPr rtlCol="0" anchor="ctr"/>
            <a:lstStyle/>
            <a:p>
              <a:endParaRPr lang="en-US" sz="1050"/>
            </a:p>
          </p:txBody>
        </p:sp>
        <p:sp>
          <p:nvSpPr>
            <p:cNvPr id="32" name="Freeform: Shape 31">
              <a:extLst>
                <a:ext uri="{FF2B5EF4-FFF2-40B4-BE49-F238E27FC236}">
                  <a16:creationId xmlns:a16="http://schemas.microsoft.com/office/drawing/2014/main" id="{DAA1D51A-B2CD-42A3-A08F-A2CC30C708D2}"/>
                </a:ext>
              </a:extLst>
            </p:cNvPr>
            <p:cNvSpPr/>
            <p:nvPr/>
          </p:nvSpPr>
          <p:spPr>
            <a:xfrm>
              <a:off x="9533490" y="3272718"/>
              <a:ext cx="2655944" cy="386231"/>
            </a:xfrm>
            <a:custGeom>
              <a:avLst/>
              <a:gdLst>
                <a:gd name="connsiteX0" fmla="*/ 2241532 w 2655944"/>
                <a:gd name="connsiteY0" fmla="*/ 68535 h 386231"/>
                <a:gd name="connsiteX1" fmla="*/ 2239611 w 2655944"/>
                <a:gd name="connsiteY1" fmla="*/ 60529 h 386231"/>
                <a:gd name="connsiteX2" fmla="*/ 2190291 w 2655944"/>
                <a:gd name="connsiteY2" fmla="*/ 21457 h 386231"/>
                <a:gd name="connsiteX3" fmla="*/ 2148337 w 2655944"/>
                <a:gd name="connsiteY3" fmla="*/ 43235 h 386231"/>
                <a:gd name="connsiteX4" fmla="*/ 2143533 w 2655944"/>
                <a:gd name="connsiteY4" fmla="*/ 49960 h 386231"/>
                <a:gd name="connsiteX5" fmla="*/ 2135527 w 2655944"/>
                <a:gd name="connsiteY5" fmla="*/ 48679 h 386231"/>
                <a:gd name="connsiteX6" fmla="*/ 2050659 w 2655944"/>
                <a:gd name="connsiteY6" fmla="*/ 35228 h 386231"/>
                <a:gd name="connsiteX7" fmla="*/ 1555541 w 2655944"/>
                <a:gd name="connsiteY7" fmla="*/ 0 h 386231"/>
                <a:gd name="connsiteX8" fmla="*/ 1351217 w 2655944"/>
                <a:gd name="connsiteY8" fmla="*/ 5765 h 386231"/>
                <a:gd name="connsiteX9" fmla="*/ 5815 w 2655944"/>
                <a:gd name="connsiteY9" fmla="*/ 366374 h 386231"/>
                <a:gd name="connsiteX10" fmla="*/ 691 w 2655944"/>
                <a:gd name="connsiteY10" fmla="*/ 372459 h 386231"/>
                <a:gd name="connsiteX11" fmla="*/ 1012 w 2655944"/>
                <a:gd name="connsiteY11" fmla="*/ 380466 h 386231"/>
                <a:gd name="connsiteX12" fmla="*/ 10619 w 2655944"/>
                <a:gd name="connsiteY12" fmla="*/ 386230 h 386231"/>
                <a:gd name="connsiteX13" fmla="*/ 15103 w 2655944"/>
                <a:gd name="connsiteY13" fmla="*/ 385270 h 386231"/>
                <a:gd name="connsiteX14" fmla="*/ 1352498 w 2655944"/>
                <a:gd name="connsiteY14" fmla="*/ 26902 h 386231"/>
                <a:gd name="connsiteX15" fmla="*/ 1558743 w 2655944"/>
                <a:gd name="connsiteY15" fmla="*/ 20817 h 386231"/>
                <a:gd name="connsiteX16" fmla="*/ 2129122 w 2655944"/>
                <a:gd name="connsiteY16" fmla="*/ 68535 h 386231"/>
                <a:gd name="connsiteX17" fmla="*/ 2138409 w 2655944"/>
                <a:gd name="connsiteY17" fmla="*/ 70136 h 386231"/>
                <a:gd name="connsiteX18" fmla="*/ 2139690 w 2655944"/>
                <a:gd name="connsiteY18" fmla="*/ 79424 h 386231"/>
                <a:gd name="connsiteX19" fmla="*/ 2197945 w 2655944"/>
                <a:gd name="connsiteY19" fmla="*/ 122524 h 386231"/>
                <a:gd name="connsiteX20" fmla="*/ 2234806 w 2655944"/>
                <a:gd name="connsiteY20" fmla="*/ 97358 h 386231"/>
                <a:gd name="connsiteX21" fmla="*/ 2239290 w 2655944"/>
                <a:gd name="connsiteY21" fmla="*/ 89032 h 386231"/>
                <a:gd name="connsiteX22" fmla="*/ 2248578 w 2655944"/>
                <a:gd name="connsiteY22" fmla="*/ 90953 h 386231"/>
                <a:gd name="connsiteX23" fmla="*/ 2655945 w 2655944"/>
                <a:gd name="connsiteY23" fmla="*/ 201442 h 386231"/>
                <a:gd name="connsiteX24" fmla="*/ 2655945 w 2655944"/>
                <a:gd name="connsiteY24" fmla="*/ 179344 h 386231"/>
                <a:gd name="connsiteX25" fmla="*/ 2249538 w 2655944"/>
                <a:gd name="connsiteY25" fmla="*/ 70136 h 386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55944" h="386231">
                  <a:moveTo>
                    <a:pt x="2241532" y="68535"/>
                  </a:moveTo>
                  <a:lnTo>
                    <a:pt x="2239611" y="60529"/>
                  </a:lnTo>
                  <a:cubicBezTo>
                    <a:pt x="2234251" y="37624"/>
                    <a:pt x="2213814" y="21434"/>
                    <a:pt x="2190291" y="21457"/>
                  </a:cubicBezTo>
                  <a:cubicBezTo>
                    <a:pt x="2173620" y="21554"/>
                    <a:pt x="2158011" y="29657"/>
                    <a:pt x="2148337" y="43235"/>
                  </a:cubicBezTo>
                  <a:lnTo>
                    <a:pt x="2143533" y="49960"/>
                  </a:lnTo>
                  <a:lnTo>
                    <a:pt x="2135527" y="48679"/>
                  </a:lnTo>
                  <a:cubicBezTo>
                    <a:pt x="2107344" y="43875"/>
                    <a:pt x="2078841" y="39392"/>
                    <a:pt x="2050659" y="35228"/>
                  </a:cubicBezTo>
                  <a:cubicBezTo>
                    <a:pt x="1886662" y="11779"/>
                    <a:pt x="1721206" y="6"/>
                    <a:pt x="1555541" y="0"/>
                  </a:cubicBezTo>
                  <a:cubicBezTo>
                    <a:pt x="1487646" y="0"/>
                    <a:pt x="1418791" y="1922"/>
                    <a:pt x="1351217" y="5765"/>
                  </a:cubicBezTo>
                  <a:cubicBezTo>
                    <a:pt x="882976" y="33736"/>
                    <a:pt x="425277" y="156413"/>
                    <a:pt x="5815" y="366374"/>
                  </a:cubicBezTo>
                  <a:cubicBezTo>
                    <a:pt x="3308" y="367567"/>
                    <a:pt x="1440" y="369786"/>
                    <a:pt x="691" y="372459"/>
                  </a:cubicBezTo>
                  <a:cubicBezTo>
                    <a:pt x="-331" y="375055"/>
                    <a:pt x="-215" y="377960"/>
                    <a:pt x="1012" y="380466"/>
                  </a:cubicBezTo>
                  <a:cubicBezTo>
                    <a:pt x="2904" y="384014"/>
                    <a:pt x="6598" y="386230"/>
                    <a:pt x="10619" y="386230"/>
                  </a:cubicBezTo>
                  <a:cubicBezTo>
                    <a:pt x="12167" y="386253"/>
                    <a:pt x="13700" y="385924"/>
                    <a:pt x="15103" y="385270"/>
                  </a:cubicBezTo>
                  <a:cubicBezTo>
                    <a:pt x="431825" y="175931"/>
                    <a:pt x="886937" y="53979"/>
                    <a:pt x="1352498" y="26902"/>
                  </a:cubicBezTo>
                  <a:cubicBezTo>
                    <a:pt x="1421033" y="22738"/>
                    <a:pt x="1490528" y="20817"/>
                    <a:pt x="1558743" y="20817"/>
                  </a:cubicBezTo>
                  <a:cubicBezTo>
                    <a:pt x="1749867" y="20807"/>
                    <a:pt x="1940657" y="36768"/>
                    <a:pt x="2129122" y="68535"/>
                  </a:cubicBezTo>
                  <a:lnTo>
                    <a:pt x="2138409" y="70136"/>
                  </a:lnTo>
                  <a:lnTo>
                    <a:pt x="2139690" y="79424"/>
                  </a:lnTo>
                  <a:cubicBezTo>
                    <a:pt x="2143875" y="107412"/>
                    <a:pt x="2169957" y="126709"/>
                    <a:pt x="2197945" y="122524"/>
                  </a:cubicBezTo>
                  <a:cubicBezTo>
                    <a:pt x="2213432" y="120208"/>
                    <a:pt x="2227010" y="110938"/>
                    <a:pt x="2234806" y="97358"/>
                  </a:cubicBezTo>
                  <a:lnTo>
                    <a:pt x="2239290" y="89032"/>
                  </a:lnTo>
                  <a:lnTo>
                    <a:pt x="2248578" y="90953"/>
                  </a:lnTo>
                  <a:cubicBezTo>
                    <a:pt x="2386503" y="119398"/>
                    <a:pt x="2522549" y="156297"/>
                    <a:pt x="2655945" y="201442"/>
                  </a:cubicBezTo>
                  <a:lnTo>
                    <a:pt x="2655945" y="179344"/>
                  </a:lnTo>
                  <a:cubicBezTo>
                    <a:pt x="2522809" y="134757"/>
                    <a:pt x="2387091" y="98287"/>
                    <a:pt x="2249538" y="70136"/>
                  </a:cubicBezTo>
                  <a:close/>
                </a:path>
              </a:pathLst>
            </a:custGeom>
            <a:grpFill/>
            <a:ln w="3200" cap="flat">
              <a:noFill/>
              <a:prstDash val="solid"/>
              <a:miter/>
            </a:ln>
          </p:spPr>
          <p:txBody>
            <a:bodyPr rtlCol="0" anchor="ctr"/>
            <a:lstStyle/>
            <a:p>
              <a:endParaRPr lang="en-US" sz="1050"/>
            </a:p>
          </p:txBody>
        </p:sp>
        <p:sp>
          <p:nvSpPr>
            <p:cNvPr id="33" name="Freeform: Shape 32">
              <a:extLst>
                <a:ext uri="{FF2B5EF4-FFF2-40B4-BE49-F238E27FC236}">
                  <a16:creationId xmlns:a16="http://schemas.microsoft.com/office/drawing/2014/main" id="{A2F2F115-9389-4916-929E-FA8BB3C31490}"/>
                </a:ext>
              </a:extLst>
            </p:cNvPr>
            <p:cNvSpPr/>
            <p:nvPr/>
          </p:nvSpPr>
          <p:spPr>
            <a:xfrm>
              <a:off x="11861931" y="3659909"/>
              <a:ext cx="327504" cy="120737"/>
            </a:xfrm>
            <a:custGeom>
              <a:avLst/>
              <a:gdLst>
                <a:gd name="connsiteX0" fmla="*/ 10449 w 327504"/>
                <a:gd name="connsiteY0" fmla="*/ 0 h 120737"/>
                <a:gd name="connsiteX1" fmla="*/ 201 w 327504"/>
                <a:gd name="connsiteY1" fmla="*/ 8006 h 120737"/>
                <a:gd name="connsiteX2" fmla="*/ 7887 w 327504"/>
                <a:gd name="connsiteY2" fmla="*/ 20817 h 120737"/>
                <a:gd name="connsiteX3" fmla="*/ 327504 w 327504"/>
                <a:gd name="connsiteY3" fmla="*/ 120737 h 120737"/>
                <a:gd name="connsiteX4" fmla="*/ 327504 w 327504"/>
                <a:gd name="connsiteY4" fmla="*/ 98319 h 120737"/>
                <a:gd name="connsiteX5" fmla="*/ 13011 w 327504"/>
                <a:gd name="connsiteY5" fmla="*/ 320 h 12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504" h="120737">
                  <a:moveTo>
                    <a:pt x="10449" y="0"/>
                  </a:moveTo>
                  <a:cubicBezTo>
                    <a:pt x="5601" y="2"/>
                    <a:pt x="1376" y="3303"/>
                    <a:pt x="201" y="8006"/>
                  </a:cubicBezTo>
                  <a:cubicBezTo>
                    <a:pt x="-871" y="13610"/>
                    <a:pt x="2438" y="19125"/>
                    <a:pt x="7887" y="20817"/>
                  </a:cubicBezTo>
                  <a:cubicBezTo>
                    <a:pt x="116131" y="48401"/>
                    <a:pt x="222823" y="81756"/>
                    <a:pt x="327504" y="120737"/>
                  </a:cubicBezTo>
                  <a:lnTo>
                    <a:pt x="327504" y="98319"/>
                  </a:lnTo>
                  <a:cubicBezTo>
                    <a:pt x="224492" y="60076"/>
                    <a:pt x="119512" y="27364"/>
                    <a:pt x="13011" y="320"/>
                  </a:cubicBezTo>
                  <a:close/>
                </a:path>
              </a:pathLst>
            </a:custGeom>
            <a:grpFill/>
            <a:ln w="3200" cap="flat">
              <a:noFill/>
              <a:prstDash val="solid"/>
              <a:miter/>
            </a:ln>
          </p:spPr>
          <p:txBody>
            <a:bodyPr rtlCol="0" anchor="ctr"/>
            <a:lstStyle/>
            <a:p>
              <a:endParaRPr lang="en-US" sz="1050"/>
            </a:p>
          </p:txBody>
        </p:sp>
      </p:grpSp>
      <p:sp>
        <p:nvSpPr>
          <p:cNvPr id="3" name="Text Placeholder 7">
            <a:extLst>
              <a:ext uri="{FF2B5EF4-FFF2-40B4-BE49-F238E27FC236}">
                <a16:creationId xmlns:a16="http://schemas.microsoft.com/office/drawing/2014/main" id="{3569A169-62F7-400C-A4AB-529931F49CB6}"/>
              </a:ext>
            </a:extLst>
          </p:cNvPr>
          <p:cNvSpPr>
            <a:spLocks noGrp="1"/>
          </p:cNvSpPr>
          <p:nvPr>
            <p:ph type="body" sz="quarter" idx="12" hasCustomPrompt="1"/>
          </p:nvPr>
        </p:nvSpPr>
        <p:spPr>
          <a:xfrm>
            <a:off x="4824000" y="1950134"/>
            <a:ext cx="3780000" cy="2383366"/>
          </a:xfrm>
          <a:prstGeom prst="rect">
            <a:avLst/>
          </a:prstGeom>
        </p:spPr>
        <p:txBody>
          <a:bodyPr lIns="0" tIns="0" rIns="0" bIns="0" anchor="t" anchorCtr="0"/>
          <a:lstStyle>
            <a:lvl1pPr marL="214313" indent="-214313">
              <a:spcBef>
                <a:spcPts val="0"/>
              </a:spcBef>
              <a:spcAft>
                <a:spcPts val="900"/>
              </a:spcAft>
              <a:buFont typeface="Arial" panose="020B0604020202020204" pitchFamily="34" charset="0"/>
              <a:buChar char="•"/>
              <a:defRPr sz="1350" b="0">
                <a:solidFill>
                  <a:schemeClr val="bg1">
                    <a:lumMod val="75000"/>
                  </a:schemeClr>
                </a:solidFill>
                <a:latin typeface="Ubisoft Sans" panose="02000504030000020004" pitchFamily="2" charset="-78"/>
                <a:cs typeface="Ubisoft Sans" panose="02000504030000020004" pitchFamily="2" charset="-78"/>
              </a:defRPr>
            </a:lvl1pPr>
          </a:lstStyle>
          <a:p>
            <a:r>
              <a:rPr lang="en-US">
                <a:solidFill>
                  <a:schemeClr val="bg1">
                    <a:lumMod val="75000"/>
                  </a:schemeClr>
                </a:solidFill>
              </a:rPr>
              <a:t>Lorem ipsum dolor sit amet consectetur adipiscing elit, blandit vivamus vulputate accumsan mus lacinia.</a:t>
            </a:r>
          </a:p>
          <a:p>
            <a:r>
              <a:rPr lang="en-US">
                <a:solidFill>
                  <a:schemeClr val="bg1">
                    <a:lumMod val="75000"/>
                  </a:schemeClr>
                </a:solidFill>
              </a:rPr>
              <a:t>Iaculis porttitor leo arcu eros urna sollicitudin, montes ridiculus facilisis ut augue. </a:t>
            </a:r>
          </a:p>
          <a:p>
            <a:r>
              <a:rPr lang="en-US">
                <a:solidFill>
                  <a:schemeClr val="bg1">
                    <a:lumMod val="75000"/>
                  </a:schemeClr>
                </a:solidFill>
              </a:rPr>
              <a:t>Commodo scelerisque leo venenatis enim ullamcorper, libero luctus nec iaculis cursus nullam, curabitur sodales imperdiet ultrices. </a:t>
            </a:r>
          </a:p>
          <a:p>
            <a:r>
              <a:rPr lang="en-US">
                <a:solidFill>
                  <a:schemeClr val="bg1">
                    <a:lumMod val="75000"/>
                  </a:schemeClr>
                </a:solidFill>
              </a:rPr>
              <a:t>Magna sociosqu sociis ultrices diam suscipit eros semper habitant, varius nullam velit cum mattis aliquam.</a:t>
            </a:r>
          </a:p>
        </p:txBody>
      </p:sp>
      <p:sp>
        <p:nvSpPr>
          <p:cNvPr id="4" name="Text Placeholder 7">
            <a:extLst>
              <a:ext uri="{FF2B5EF4-FFF2-40B4-BE49-F238E27FC236}">
                <a16:creationId xmlns:a16="http://schemas.microsoft.com/office/drawing/2014/main" id="{82EB5700-52CA-43FB-A43C-78D94D6560AF}"/>
              </a:ext>
            </a:extLst>
          </p:cNvPr>
          <p:cNvSpPr>
            <a:spLocks noGrp="1"/>
          </p:cNvSpPr>
          <p:nvPr>
            <p:ph type="body" sz="quarter" idx="10" hasCustomPrompt="1"/>
          </p:nvPr>
        </p:nvSpPr>
        <p:spPr>
          <a:xfrm>
            <a:off x="4824000" y="945000"/>
            <a:ext cx="3780000" cy="332399"/>
          </a:xfrm>
          <a:prstGeom prst="rect">
            <a:avLst/>
          </a:prstGeom>
        </p:spPr>
        <p:txBody>
          <a:bodyPr wrap="square" lIns="0" tIns="0" rIns="0" bIns="0">
            <a:spAutoFit/>
          </a:bodyPr>
          <a:lstStyle>
            <a:lvl1pPr marL="0" indent="0">
              <a:buNone/>
              <a:defRPr sz="2400" b="1">
                <a:solidFill>
                  <a:schemeClr val="bg1"/>
                </a:solidFill>
                <a:latin typeface="Ubisoft Sans" panose="02000504030000020004" pitchFamily="2" charset="-78"/>
                <a:cs typeface="Ubisoft Sans" panose="02000504030000020004" pitchFamily="2" charset="-78"/>
              </a:defRPr>
            </a:lvl1pPr>
          </a:lstStyle>
          <a:p>
            <a:r>
              <a:rPr lang="es-ES"/>
              <a:t>Mobile mockup slide</a:t>
            </a:r>
            <a:endParaRPr lang="en-US"/>
          </a:p>
        </p:txBody>
      </p:sp>
      <p:pic>
        <p:nvPicPr>
          <p:cNvPr id="10" name="Picture 9" descr="A picture containing monitor&#10;&#10;Description automatically generated">
            <a:extLst>
              <a:ext uri="{FF2B5EF4-FFF2-40B4-BE49-F238E27FC236}">
                <a16:creationId xmlns:a16="http://schemas.microsoft.com/office/drawing/2014/main" id="{7DFB8E80-1F4A-4567-B107-C037CDBF065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2747" r="12747"/>
          <a:stretch/>
        </p:blipFill>
        <p:spPr>
          <a:xfrm>
            <a:off x="1062989" y="500753"/>
            <a:ext cx="2068556" cy="4137657"/>
          </a:xfrm>
          <a:prstGeom prst="rect">
            <a:avLst/>
          </a:prstGeom>
          <a:effectLst>
            <a:outerShdw blurRad="444500" dist="38100" dir="5400000" sx="113000" sy="113000" algn="t" rotWithShape="0">
              <a:prstClr val="black">
                <a:alpha val="50000"/>
              </a:prstClr>
            </a:outerShdw>
          </a:effectLst>
        </p:spPr>
      </p:pic>
      <p:sp>
        <p:nvSpPr>
          <p:cNvPr id="22" name="Picture Placeholder 3">
            <a:extLst>
              <a:ext uri="{FF2B5EF4-FFF2-40B4-BE49-F238E27FC236}">
                <a16:creationId xmlns:a16="http://schemas.microsoft.com/office/drawing/2014/main" id="{DD40D818-BC7D-4A43-8801-FF85EA990A9B}"/>
              </a:ext>
            </a:extLst>
          </p:cNvPr>
          <p:cNvSpPr>
            <a:spLocks noGrp="1"/>
          </p:cNvSpPr>
          <p:nvPr>
            <p:ph type="pic" sz="quarter" idx="15" hasCustomPrompt="1"/>
          </p:nvPr>
        </p:nvSpPr>
        <p:spPr>
          <a:xfrm>
            <a:off x="1281023" y="813817"/>
            <a:ext cx="1618973" cy="3515867"/>
          </a:xfrm>
          <a:prstGeom prst="roundRect">
            <a:avLst>
              <a:gd name="adj" fmla="val 8645"/>
            </a:avLst>
          </a:prstGeom>
          <a:solidFill>
            <a:srgbClr val="222A3B"/>
          </a:solidFill>
          <a:ln>
            <a:noFill/>
          </a:ln>
        </p:spPr>
        <p:txBody>
          <a:bodyPr tIns="2700000"/>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050">
                <a:solidFill>
                  <a:schemeClr val="bg1"/>
                </a:solidFill>
                <a:latin typeface="Ubisoft Sans" panose="02000504030000020004" pitchFamily="2" charset="-78"/>
                <a:cs typeface="Ubisoft Sans" panose="02000504030000020004" pitchFamily="2" charset="-78"/>
              </a:defRPr>
            </a:lvl1pPr>
          </a:lstStyle>
          <a:p>
            <a:r>
              <a:rPr lang="es-ES"/>
              <a:t>Insert image</a:t>
            </a:r>
            <a:endParaRPr lang="en-US"/>
          </a:p>
        </p:txBody>
      </p:sp>
    </p:spTree>
    <p:extLst>
      <p:ext uri="{BB962C8B-B14F-4D97-AF65-F5344CB8AC3E}">
        <p14:creationId xmlns:p14="http://schemas.microsoft.com/office/powerpoint/2010/main" val="37123266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C mockup slide right big">
    <p:spTree>
      <p:nvGrpSpPr>
        <p:cNvPr id="1" name=""/>
        <p:cNvGrpSpPr/>
        <p:nvPr/>
      </p:nvGrpSpPr>
      <p:grpSpPr>
        <a:xfrm>
          <a:off x="0" y="0"/>
          <a:ext cx="0" cy="0"/>
          <a:chOff x="0" y="0"/>
          <a:chExt cx="0" cy="0"/>
        </a:xfrm>
      </p:grpSpPr>
      <p:pic>
        <p:nvPicPr>
          <p:cNvPr id="9" name="Picture 8" descr="A picture containing graphical user interface&#10;&#10;Description automatically generated">
            <a:extLst>
              <a:ext uri="{FF2B5EF4-FFF2-40B4-BE49-F238E27FC236}">
                <a16:creationId xmlns:a16="http://schemas.microsoft.com/office/drawing/2014/main" id="{12FDE76C-BEC2-4B72-8BB9-A6E7ACA0220E}"/>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36597" t="-4450" r="4920" b="15893"/>
          <a:stretch/>
        </p:blipFill>
        <p:spPr>
          <a:xfrm flipH="1">
            <a:off x="4623370" y="1"/>
            <a:ext cx="4520630" cy="5143499"/>
          </a:xfrm>
          <a:prstGeom prst="rect">
            <a:avLst/>
          </a:prstGeom>
        </p:spPr>
      </p:pic>
      <p:sp>
        <p:nvSpPr>
          <p:cNvPr id="7" name="Text Placeholder 16">
            <a:extLst>
              <a:ext uri="{FF2B5EF4-FFF2-40B4-BE49-F238E27FC236}">
                <a16:creationId xmlns:a16="http://schemas.microsoft.com/office/drawing/2014/main" id="{796B5A39-6F29-4E99-9D8B-150A23AD469D}"/>
              </a:ext>
            </a:extLst>
          </p:cNvPr>
          <p:cNvSpPr>
            <a:spLocks noGrp="1"/>
          </p:cNvSpPr>
          <p:nvPr>
            <p:ph type="body" sz="quarter" idx="15" hasCustomPrompt="1"/>
          </p:nvPr>
        </p:nvSpPr>
        <p:spPr>
          <a:xfrm>
            <a:off x="537072" y="952569"/>
            <a:ext cx="3780000" cy="332399"/>
          </a:xfrm>
          <a:prstGeom prst="rect">
            <a:avLst/>
          </a:prstGeom>
        </p:spPr>
        <p:txBody>
          <a:bodyPr lIns="0" tIns="0" rIns="0" bIns="0" anchor="t" anchorCtr="0">
            <a:spAutoFit/>
          </a:bodyPr>
          <a:lstStyle>
            <a:lvl1pPr marL="0" indent="0" algn="l" defTabSz="685800" rtl="0" eaLnBrk="1" latinLnBrk="0" hangingPunct="1">
              <a:lnSpc>
                <a:spcPct val="90000"/>
              </a:lnSpc>
              <a:spcBef>
                <a:spcPts val="750"/>
              </a:spcBef>
              <a:buFont typeface="Arial" panose="020B0604020202020204" pitchFamily="34" charset="0"/>
              <a:buNone/>
              <a:defRPr lang="en-US" sz="2400" b="1" kern="1200" dirty="0">
                <a:solidFill>
                  <a:schemeClr val="bg1"/>
                </a:solidFill>
                <a:latin typeface="Ubisoft Sans" panose="02000504030000020004" pitchFamily="50" charset="0"/>
                <a:ea typeface="+mn-ea"/>
                <a:cs typeface="+mn-cs"/>
              </a:defRPr>
            </a:lvl1pPr>
          </a:lstStyle>
          <a:p>
            <a:r>
              <a:rPr lang="es-ES"/>
              <a:t>PC mockup slide</a:t>
            </a:r>
            <a:endParaRPr lang="en-US"/>
          </a:p>
        </p:txBody>
      </p:sp>
      <p:sp>
        <p:nvSpPr>
          <p:cNvPr id="6" name="Text Placeholder 7">
            <a:extLst>
              <a:ext uri="{FF2B5EF4-FFF2-40B4-BE49-F238E27FC236}">
                <a16:creationId xmlns:a16="http://schemas.microsoft.com/office/drawing/2014/main" id="{81C51C18-DE3F-434D-988A-AA785949D671}"/>
              </a:ext>
            </a:extLst>
          </p:cNvPr>
          <p:cNvSpPr>
            <a:spLocks noGrp="1"/>
          </p:cNvSpPr>
          <p:nvPr>
            <p:ph type="body" sz="quarter" idx="12" hasCustomPrompt="1"/>
          </p:nvPr>
        </p:nvSpPr>
        <p:spPr>
          <a:xfrm>
            <a:off x="537072" y="1956184"/>
            <a:ext cx="3780000" cy="2377316"/>
          </a:xfrm>
          <a:prstGeom prst="rect">
            <a:avLst/>
          </a:prstGeom>
        </p:spPr>
        <p:txBody>
          <a:bodyPr anchor="t" anchorCtr="0"/>
          <a:lstStyle>
            <a:lvl1pPr marL="214313" indent="-214313">
              <a:spcBef>
                <a:spcPts val="0"/>
              </a:spcBef>
              <a:spcAft>
                <a:spcPts val="900"/>
              </a:spcAft>
              <a:buFont typeface="Arial" panose="020B0604020202020204" pitchFamily="34" charset="0"/>
              <a:buChar char="•"/>
              <a:defRPr sz="1350" b="0">
                <a:solidFill>
                  <a:schemeClr val="bg1">
                    <a:lumMod val="75000"/>
                  </a:schemeClr>
                </a:solidFill>
                <a:latin typeface="Ubisoft Sans" panose="02000504030000020004" pitchFamily="2" charset="-78"/>
                <a:cs typeface="Ubisoft Sans" panose="02000504030000020004" pitchFamily="2" charset="-78"/>
              </a:defRPr>
            </a:lvl1pPr>
          </a:lstStyle>
          <a:p>
            <a:r>
              <a:rPr lang="en-US">
                <a:solidFill>
                  <a:schemeClr val="bg1">
                    <a:lumMod val="75000"/>
                  </a:schemeClr>
                </a:solidFill>
              </a:rPr>
              <a:t>Lorem ipsum dolor sit amet consectetur adipiscing elit, blandit vivamus vulputate accumsan mus lacinia.</a:t>
            </a:r>
          </a:p>
          <a:p>
            <a:r>
              <a:rPr lang="en-US">
                <a:solidFill>
                  <a:schemeClr val="bg1">
                    <a:lumMod val="75000"/>
                  </a:schemeClr>
                </a:solidFill>
              </a:rPr>
              <a:t>Iaculis porttitor leo arcu eros urna sollicitudin, montes ridiculus facilisis ut augue. </a:t>
            </a:r>
          </a:p>
          <a:p>
            <a:r>
              <a:rPr lang="en-US">
                <a:solidFill>
                  <a:schemeClr val="bg1">
                    <a:lumMod val="75000"/>
                  </a:schemeClr>
                </a:solidFill>
              </a:rPr>
              <a:t>Commodo scelerisque leo venenatis enim ullamcorper, libero luctus nec iaculis cursus nullam, curabitur sodales imperdiet ultrices. </a:t>
            </a:r>
          </a:p>
          <a:p>
            <a:r>
              <a:rPr lang="en-US">
                <a:solidFill>
                  <a:schemeClr val="bg1">
                    <a:lumMod val="75000"/>
                  </a:schemeClr>
                </a:solidFill>
              </a:rPr>
              <a:t>Magna sociosqu sociis ultrices diam suscipit eros semper habitant, varius nullam velit cum mattis aliquam.</a:t>
            </a:r>
          </a:p>
        </p:txBody>
      </p:sp>
      <p:sp>
        <p:nvSpPr>
          <p:cNvPr id="11" name="Picture Placeholder 3">
            <a:extLst>
              <a:ext uri="{FF2B5EF4-FFF2-40B4-BE49-F238E27FC236}">
                <a16:creationId xmlns:a16="http://schemas.microsoft.com/office/drawing/2014/main" id="{95FA416C-3795-47D0-876B-F14273C443C0}"/>
              </a:ext>
            </a:extLst>
          </p:cNvPr>
          <p:cNvSpPr>
            <a:spLocks noGrp="1"/>
          </p:cNvSpPr>
          <p:nvPr>
            <p:ph type="pic" sz="quarter" idx="14" hasCustomPrompt="1"/>
          </p:nvPr>
        </p:nvSpPr>
        <p:spPr>
          <a:xfrm>
            <a:off x="4860000" y="748744"/>
            <a:ext cx="4284000" cy="3646010"/>
          </a:xfrm>
          <a:prstGeom prst="roundRect">
            <a:avLst>
              <a:gd name="adj" fmla="val 0"/>
            </a:avLst>
          </a:prstGeom>
          <a:solidFill>
            <a:srgbClr val="222A3B"/>
          </a:solidFill>
          <a:ln>
            <a:noFill/>
          </a:ln>
        </p:spPr>
        <p:txBody>
          <a:bodyPr tIns="2700000"/>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050">
                <a:solidFill>
                  <a:schemeClr val="bg1"/>
                </a:solidFill>
                <a:latin typeface="Ubisoft Sans" panose="02000504030000020004" pitchFamily="2" charset="-78"/>
                <a:cs typeface="Ubisoft Sans" panose="02000504030000020004" pitchFamily="2" charset="-78"/>
              </a:defRPr>
            </a:lvl1pPr>
          </a:lstStyle>
          <a:p>
            <a:r>
              <a:rPr lang="es-ES"/>
              <a:t>Insert image</a:t>
            </a:r>
            <a:endParaRPr lang="en-US"/>
          </a:p>
        </p:txBody>
      </p:sp>
    </p:spTree>
    <p:extLst>
      <p:ext uri="{BB962C8B-B14F-4D97-AF65-F5344CB8AC3E}">
        <p14:creationId xmlns:p14="http://schemas.microsoft.com/office/powerpoint/2010/main" val="11342293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C mockup slide left big">
    <p:spTree>
      <p:nvGrpSpPr>
        <p:cNvPr id="1" name=""/>
        <p:cNvGrpSpPr/>
        <p:nvPr/>
      </p:nvGrpSpPr>
      <p:grpSpPr>
        <a:xfrm>
          <a:off x="0" y="0"/>
          <a:ext cx="0" cy="0"/>
          <a:chOff x="0" y="0"/>
          <a:chExt cx="0" cy="0"/>
        </a:xfrm>
      </p:grpSpPr>
      <p:sp>
        <p:nvSpPr>
          <p:cNvPr id="7" name="Text Placeholder 16">
            <a:extLst>
              <a:ext uri="{FF2B5EF4-FFF2-40B4-BE49-F238E27FC236}">
                <a16:creationId xmlns:a16="http://schemas.microsoft.com/office/drawing/2014/main" id="{796B5A39-6F29-4E99-9D8B-150A23AD469D}"/>
              </a:ext>
            </a:extLst>
          </p:cNvPr>
          <p:cNvSpPr>
            <a:spLocks noGrp="1"/>
          </p:cNvSpPr>
          <p:nvPr>
            <p:ph type="body" sz="quarter" idx="15" hasCustomPrompt="1"/>
          </p:nvPr>
        </p:nvSpPr>
        <p:spPr>
          <a:xfrm>
            <a:off x="4824000" y="952569"/>
            <a:ext cx="3780000" cy="332399"/>
          </a:xfrm>
          <a:prstGeom prst="rect">
            <a:avLst/>
          </a:prstGeom>
        </p:spPr>
        <p:txBody>
          <a:bodyPr lIns="0" tIns="0" rIns="0" bIns="0" anchor="t" anchorCtr="0">
            <a:spAutoFit/>
          </a:bodyPr>
          <a:lstStyle>
            <a:lvl1pPr marL="0" indent="0" algn="l" defTabSz="685800" rtl="0" eaLnBrk="1" latinLnBrk="0" hangingPunct="1">
              <a:lnSpc>
                <a:spcPct val="90000"/>
              </a:lnSpc>
              <a:spcBef>
                <a:spcPts val="750"/>
              </a:spcBef>
              <a:buFont typeface="Arial" panose="020B0604020202020204" pitchFamily="34" charset="0"/>
              <a:buNone/>
              <a:defRPr lang="en-US" sz="2400" b="1" kern="1200" dirty="0">
                <a:solidFill>
                  <a:schemeClr val="bg1"/>
                </a:solidFill>
                <a:latin typeface="Ubisoft Sans" panose="02000504030000020004" pitchFamily="50" charset="0"/>
                <a:ea typeface="+mn-ea"/>
                <a:cs typeface="+mn-cs"/>
              </a:defRPr>
            </a:lvl1pPr>
          </a:lstStyle>
          <a:p>
            <a:r>
              <a:rPr lang="es-ES"/>
              <a:t>PC mockup slide</a:t>
            </a:r>
            <a:endParaRPr lang="en-US"/>
          </a:p>
        </p:txBody>
      </p:sp>
      <p:sp>
        <p:nvSpPr>
          <p:cNvPr id="6" name="Text Placeholder 7">
            <a:extLst>
              <a:ext uri="{FF2B5EF4-FFF2-40B4-BE49-F238E27FC236}">
                <a16:creationId xmlns:a16="http://schemas.microsoft.com/office/drawing/2014/main" id="{81C51C18-DE3F-434D-988A-AA785949D671}"/>
              </a:ext>
            </a:extLst>
          </p:cNvPr>
          <p:cNvSpPr>
            <a:spLocks noGrp="1"/>
          </p:cNvSpPr>
          <p:nvPr>
            <p:ph type="body" sz="quarter" idx="12" hasCustomPrompt="1"/>
          </p:nvPr>
        </p:nvSpPr>
        <p:spPr>
          <a:xfrm>
            <a:off x="4824000" y="1956184"/>
            <a:ext cx="3780000" cy="2377316"/>
          </a:xfrm>
          <a:prstGeom prst="rect">
            <a:avLst/>
          </a:prstGeom>
        </p:spPr>
        <p:txBody>
          <a:bodyPr anchor="t" anchorCtr="0"/>
          <a:lstStyle>
            <a:lvl1pPr marL="214313" indent="-214313">
              <a:spcBef>
                <a:spcPts val="0"/>
              </a:spcBef>
              <a:spcAft>
                <a:spcPts val="900"/>
              </a:spcAft>
              <a:buFont typeface="Arial" panose="020B0604020202020204" pitchFamily="34" charset="0"/>
              <a:buChar char="•"/>
              <a:defRPr sz="1350" b="0">
                <a:solidFill>
                  <a:schemeClr val="bg1">
                    <a:lumMod val="75000"/>
                  </a:schemeClr>
                </a:solidFill>
                <a:latin typeface="Ubisoft Sans" panose="02000504030000020004" pitchFamily="2" charset="-78"/>
                <a:cs typeface="Ubisoft Sans" panose="02000504030000020004" pitchFamily="2" charset="-78"/>
              </a:defRPr>
            </a:lvl1pPr>
          </a:lstStyle>
          <a:p>
            <a:r>
              <a:rPr lang="en-US">
                <a:solidFill>
                  <a:schemeClr val="bg1">
                    <a:lumMod val="75000"/>
                  </a:schemeClr>
                </a:solidFill>
              </a:rPr>
              <a:t>Lorem ipsum dolor sit amet consectetur adipiscing elit, blandit vivamus vulputate accumsan mus lacinia.</a:t>
            </a:r>
          </a:p>
          <a:p>
            <a:r>
              <a:rPr lang="en-US">
                <a:solidFill>
                  <a:schemeClr val="bg1">
                    <a:lumMod val="75000"/>
                  </a:schemeClr>
                </a:solidFill>
              </a:rPr>
              <a:t>Iaculis porttitor leo arcu eros urna sollicitudin, montes ridiculus facilisis ut augue. </a:t>
            </a:r>
          </a:p>
          <a:p>
            <a:r>
              <a:rPr lang="en-US">
                <a:solidFill>
                  <a:schemeClr val="bg1">
                    <a:lumMod val="75000"/>
                  </a:schemeClr>
                </a:solidFill>
              </a:rPr>
              <a:t>Commodo scelerisque leo venenatis enim ullamcorper, libero luctus nec iaculis cursus nullam, curabitur sodales imperdiet ultrices. </a:t>
            </a:r>
          </a:p>
          <a:p>
            <a:r>
              <a:rPr lang="en-US">
                <a:solidFill>
                  <a:schemeClr val="bg1">
                    <a:lumMod val="75000"/>
                  </a:schemeClr>
                </a:solidFill>
              </a:rPr>
              <a:t>Magna sociosqu sociis ultrices diam suscipit eros semper habitant, varius nullam velit cum mattis aliquam.</a:t>
            </a:r>
          </a:p>
        </p:txBody>
      </p:sp>
      <p:pic>
        <p:nvPicPr>
          <p:cNvPr id="3" name="Picture 2" descr="A picture containing graphical user interface&#10;&#10;Description automatically generated">
            <a:extLst>
              <a:ext uri="{FF2B5EF4-FFF2-40B4-BE49-F238E27FC236}">
                <a16:creationId xmlns:a16="http://schemas.microsoft.com/office/drawing/2014/main" id="{E4AD1F77-9B9B-4401-9BF9-E76E3452D4AE}"/>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36597" t="-4450" r="4920" b="15893"/>
          <a:stretch/>
        </p:blipFill>
        <p:spPr>
          <a:xfrm>
            <a:off x="1" y="1"/>
            <a:ext cx="4520630" cy="5143499"/>
          </a:xfrm>
          <a:prstGeom prst="rect">
            <a:avLst/>
          </a:prstGeom>
        </p:spPr>
      </p:pic>
      <p:sp>
        <p:nvSpPr>
          <p:cNvPr id="11" name="Picture Placeholder 3">
            <a:extLst>
              <a:ext uri="{FF2B5EF4-FFF2-40B4-BE49-F238E27FC236}">
                <a16:creationId xmlns:a16="http://schemas.microsoft.com/office/drawing/2014/main" id="{2AF06A21-38A4-436E-9C88-9D58A3F29EDB}"/>
              </a:ext>
            </a:extLst>
          </p:cNvPr>
          <p:cNvSpPr>
            <a:spLocks noGrp="1"/>
          </p:cNvSpPr>
          <p:nvPr>
            <p:ph type="pic" sz="quarter" idx="14" hasCustomPrompt="1"/>
          </p:nvPr>
        </p:nvSpPr>
        <p:spPr>
          <a:xfrm>
            <a:off x="1" y="748744"/>
            <a:ext cx="4284000" cy="3646010"/>
          </a:xfrm>
          <a:prstGeom prst="roundRect">
            <a:avLst>
              <a:gd name="adj" fmla="val 0"/>
            </a:avLst>
          </a:prstGeom>
          <a:solidFill>
            <a:srgbClr val="222A3B"/>
          </a:solidFill>
          <a:ln>
            <a:noFill/>
          </a:ln>
        </p:spPr>
        <p:txBody>
          <a:bodyPr tIns="2700000"/>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050">
                <a:solidFill>
                  <a:schemeClr val="bg1"/>
                </a:solidFill>
                <a:latin typeface="Ubisoft Sans" panose="02000504030000020004" pitchFamily="2" charset="-78"/>
                <a:cs typeface="Ubisoft Sans" panose="02000504030000020004" pitchFamily="2" charset="-78"/>
              </a:defRPr>
            </a:lvl1pPr>
          </a:lstStyle>
          <a:p>
            <a:r>
              <a:rPr lang="es-ES"/>
              <a:t>Insert image</a:t>
            </a:r>
            <a:endParaRPr lang="en-US"/>
          </a:p>
        </p:txBody>
      </p:sp>
    </p:spTree>
    <p:extLst>
      <p:ext uri="{BB962C8B-B14F-4D97-AF65-F5344CB8AC3E}">
        <p14:creationId xmlns:p14="http://schemas.microsoft.com/office/powerpoint/2010/main" val="5522352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C mockup slide centered">
    <p:spTree>
      <p:nvGrpSpPr>
        <p:cNvPr id="1" name=""/>
        <p:cNvGrpSpPr/>
        <p:nvPr/>
      </p:nvGrpSpPr>
      <p:grpSpPr>
        <a:xfrm>
          <a:off x="0" y="0"/>
          <a:ext cx="0" cy="0"/>
          <a:chOff x="0" y="0"/>
          <a:chExt cx="0" cy="0"/>
        </a:xfrm>
      </p:grpSpPr>
      <p:pic>
        <p:nvPicPr>
          <p:cNvPr id="3" name="Picture 2" descr="A picture containing graphical user interface&#10;&#10;Description automatically generated">
            <a:extLst>
              <a:ext uri="{FF2B5EF4-FFF2-40B4-BE49-F238E27FC236}">
                <a16:creationId xmlns:a16="http://schemas.microsoft.com/office/drawing/2014/main" id="{E4AD1F77-9B9B-4401-9BF9-E76E3452D4A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72" t="-115" r="-1" b="21487"/>
          <a:stretch/>
        </p:blipFill>
        <p:spPr>
          <a:xfrm>
            <a:off x="858811" y="744029"/>
            <a:ext cx="7426379" cy="4399472"/>
          </a:xfrm>
          <a:prstGeom prst="rect">
            <a:avLst/>
          </a:prstGeom>
        </p:spPr>
      </p:pic>
      <p:sp>
        <p:nvSpPr>
          <p:cNvPr id="7" name="Text Placeholder 16">
            <a:extLst>
              <a:ext uri="{FF2B5EF4-FFF2-40B4-BE49-F238E27FC236}">
                <a16:creationId xmlns:a16="http://schemas.microsoft.com/office/drawing/2014/main" id="{796B5A39-6F29-4E99-9D8B-150A23AD469D}"/>
              </a:ext>
            </a:extLst>
          </p:cNvPr>
          <p:cNvSpPr>
            <a:spLocks noGrp="1"/>
          </p:cNvSpPr>
          <p:nvPr>
            <p:ph type="body" sz="quarter" idx="15" hasCustomPrompt="1"/>
          </p:nvPr>
        </p:nvSpPr>
        <p:spPr>
          <a:xfrm>
            <a:off x="537072" y="540000"/>
            <a:ext cx="8066928" cy="332399"/>
          </a:xfrm>
          <a:prstGeom prst="rect">
            <a:avLst/>
          </a:prstGeom>
        </p:spPr>
        <p:txBody>
          <a:bodyPr wrap="square" lIns="0" tIns="0" rIns="0" bIns="0" anchor="t" anchorCtr="0">
            <a:spAutoFit/>
          </a:bodyPr>
          <a:lstStyle>
            <a:lvl1pPr marL="0" indent="0" algn="ctr" defTabSz="685800" rtl="0" eaLnBrk="1" latinLnBrk="0" hangingPunct="1">
              <a:lnSpc>
                <a:spcPct val="90000"/>
              </a:lnSpc>
              <a:spcBef>
                <a:spcPts val="750"/>
              </a:spcBef>
              <a:buFont typeface="Arial" panose="020B0604020202020204" pitchFamily="34" charset="0"/>
              <a:buNone/>
              <a:defRPr lang="en-US" sz="2400" b="1" kern="1200" dirty="0">
                <a:solidFill>
                  <a:schemeClr val="bg1"/>
                </a:solidFill>
                <a:latin typeface="Ubisoft Sans" panose="02000504030000020004" pitchFamily="50" charset="0"/>
                <a:ea typeface="+mn-ea"/>
                <a:cs typeface="+mn-cs"/>
              </a:defRPr>
            </a:lvl1pPr>
          </a:lstStyle>
          <a:p>
            <a:r>
              <a:rPr lang="es-ES"/>
              <a:t>PC mockup slide</a:t>
            </a:r>
            <a:endParaRPr lang="en-US"/>
          </a:p>
        </p:txBody>
      </p:sp>
      <p:sp>
        <p:nvSpPr>
          <p:cNvPr id="10" name="Picture Placeholder 3">
            <a:extLst>
              <a:ext uri="{FF2B5EF4-FFF2-40B4-BE49-F238E27FC236}">
                <a16:creationId xmlns:a16="http://schemas.microsoft.com/office/drawing/2014/main" id="{3631A30F-43C3-4E46-9A97-A26A04587D28}"/>
              </a:ext>
            </a:extLst>
          </p:cNvPr>
          <p:cNvSpPr>
            <a:spLocks noGrp="1"/>
          </p:cNvSpPr>
          <p:nvPr>
            <p:ph type="pic" sz="quarter" idx="14" hasCustomPrompt="1"/>
          </p:nvPr>
        </p:nvSpPr>
        <p:spPr>
          <a:xfrm>
            <a:off x="1447278" y="1250434"/>
            <a:ext cx="6236506" cy="3466272"/>
          </a:xfrm>
          <a:prstGeom prst="roundRect">
            <a:avLst>
              <a:gd name="adj" fmla="val 0"/>
            </a:avLst>
          </a:prstGeom>
          <a:solidFill>
            <a:srgbClr val="222A3B"/>
          </a:solidFill>
          <a:ln>
            <a:noFill/>
          </a:ln>
        </p:spPr>
        <p:txBody>
          <a:bodyPr tIns="2592000"/>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050">
                <a:solidFill>
                  <a:schemeClr val="bg1"/>
                </a:solidFill>
                <a:latin typeface="Ubisoft Sans" panose="02000504030000020004" pitchFamily="2" charset="-78"/>
                <a:cs typeface="Ubisoft Sans" panose="02000504030000020004" pitchFamily="2" charset="-78"/>
              </a:defRPr>
            </a:lvl1pPr>
          </a:lstStyle>
          <a:p>
            <a:r>
              <a:rPr lang="es-ES"/>
              <a:t>Insert image</a:t>
            </a:r>
            <a:endParaRPr lang="en-US"/>
          </a:p>
        </p:txBody>
      </p:sp>
    </p:spTree>
    <p:extLst>
      <p:ext uri="{BB962C8B-B14F-4D97-AF65-F5344CB8AC3E}">
        <p14:creationId xmlns:p14="http://schemas.microsoft.com/office/powerpoint/2010/main" val="13528905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ig imag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701FC49-E2D8-45FF-9CF7-4CBAF14A8F85}"/>
              </a:ext>
            </a:extLst>
          </p:cNvPr>
          <p:cNvSpPr>
            <a:spLocks noGrp="1"/>
          </p:cNvSpPr>
          <p:nvPr>
            <p:ph type="pic" sz="quarter" idx="14" hasCustomPrompt="1"/>
          </p:nvPr>
        </p:nvSpPr>
        <p:spPr>
          <a:xfrm>
            <a:off x="536972" y="540001"/>
            <a:ext cx="8066484" cy="4063500"/>
          </a:xfrm>
          <a:prstGeom prst="roundRect">
            <a:avLst>
              <a:gd name="adj" fmla="val 3127"/>
            </a:avLst>
          </a:prstGeom>
          <a:solidFill>
            <a:schemeClr val="bg1">
              <a:alpha val="10000"/>
            </a:schemeClr>
          </a:solidFill>
          <a:ln>
            <a:noFill/>
          </a:ln>
        </p:spPr>
        <p:txBody>
          <a:bodyPr tIns="2952000"/>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050">
                <a:solidFill>
                  <a:schemeClr val="bg1"/>
                </a:solidFill>
                <a:latin typeface="Ubisoft Sans" panose="02000504030000020004" pitchFamily="2" charset="-78"/>
                <a:cs typeface="Ubisoft Sans" panose="02000504030000020004" pitchFamily="2" charset="-78"/>
              </a:defRPr>
            </a:lvl1pPr>
          </a:lstStyle>
          <a:p>
            <a:r>
              <a:rPr lang="es-ES"/>
              <a:t>Insert image</a:t>
            </a:r>
            <a:endParaRPr lang="en-US"/>
          </a:p>
        </p:txBody>
      </p:sp>
    </p:spTree>
    <p:extLst>
      <p:ext uri="{BB962C8B-B14F-4D97-AF65-F5344CB8AC3E}">
        <p14:creationId xmlns:p14="http://schemas.microsoft.com/office/powerpoint/2010/main" val="11958434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igle video slide">
    <p:spTree>
      <p:nvGrpSpPr>
        <p:cNvPr id="1" name=""/>
        <p:cNvGrpSpPr/>
        <p:nvPr/>
      </p:nvGrpSpPr>
      <p:grpSpPr>
        <a:xfrm>
          <a:off x="0" y="0"/>
          <a:ext cx="0" cy="0"/>
          <a:chOff x="0" y="0"/>
          <a:chExt cx="0" cy="0"/>
        </a:xfrm>
      </p:grpSpPr>
      <p:sp>
        <p:nvSpPr>
          <p:cNvPr id="7" name="Media Placeholder 2">
            <a:extLst>
              <a:ext uri="{FF2B5EF4-FFF2-40B4-BE49-F238E27FC236}">
                <a16:creationId xmlns:a16="http://schemas.microsoft.com/office/drawing/2014/main" id="{C0B92392-98CE-45C8-8484-A53B481153A8}"/>
              </a:ext>
            </a:extLst>
          </p:cNvPr>
          <p:cNvSpPr>
            <a:spLocks noGrp="1"/>
          </p:cNvSpPr>
          <p:nvPr>
            <p:ph type="media" sz="quarter" idx="17" hasCustomPrompt="1"/>
          </p:nvPr>
        </p:nvSpPr>
        <p:spPr>
          <a:xfrm>
            <a:off x="1494003" y="1142399"/>
            <a:ext cx="6153067" cy="3461100"/>
          </a:xfrm>
          <a:prstGeom prst="roundRect">
            <a:avLst>
              <a:gd name="adj" fmla="val 4885"/>
            </a:avLst>
          </a:prstGeom>
          <a:solidFill>
            <a:schemeClr val="bg1">
              <a:alpha val="10000"/>
            </a:schemeClr>
          </a:solidFill>
          <a:ln w="38100">
            <a:gradFill>
              <a:gsLst>
                <a:gs pos="0">
                  <a:schemeClr val="accent1"/>
                </a:gs>
                <a:gs pos="10000">
                  <a:schemeClr val="accent2"/>
                </a:gs>
                <a:gs pos="80000">
                  <a:schemeClr val="tx1"/>
                </a:gs>
                <a:gs pos="20000">
                  <a:schemeClr val="tx1"/>
                </a:gs>
                <a:gs pos="100000">
                  <a:schemeClr val="accent4"/>
                </a:gs>
              </a:gsLst>
              <a:lin ang="2700000" scaled="0"/>
            </a:gradFill>
          </a:ln>
        </p:spPr>
        <p:txBody>
          <a:bodyPr tIns="2448000"/>
          <a:lstStyle>
            <a:lvl1pPr marL="0" indent="0" algn="ctr">
              <a:buNone/>
              <a:defRPr sz="1050">
                <a:solidFill>
                  <a:schemeClr val="bg1"/>
                </a:solidFill>
              </a:defRPr>
            </a:lvl1pPr>
          </a:lstStyle>
          <a:p>
            <a:r>
              <a:rPr lang="es-ES"/>
              <a:t>Insert video</a:t>
            </a:r>
            <a:endParaRPr lang="en-US"/>
          </a:p>
        </p:txBody>
      </p:sp>
      <p:sp>
        <p:nvSpPr>
          <p:cNvPr id="4" name="Text Placeholder 16">
            <a:extLst>
              <a:ext uri="{FF2B5EF4-FFF2-40B4-BE49-F238E27FC236}">
                <a16:creationId xmlns:a16="http://schemas.microsoft.com/office/drawing/2014/main" id="{C9528CFD-A7A4-47AA-B43E-A19C35A4D8EC}"/>
              </a:ext>
            </a:extLst>
          </p:cNvPr>
          <p:cNvSpPr>
            <a:spLocks noGrp="1"/>
          </p:cNvSpPr>
          <p:nvPr>
            <p:ph type="body" sz="quarter" idx="16" hasCustomPrompt="1"/>
          </p:nvPr>
        </p:nvSpPr>
        <p:spPr>
          <a:xfrm>
            <a:off x="537072" y="540000"/>
            <a:ext cx="8066928" cy="332399"/>
          </a:xfrm>
          <a:prstGeom prst="rect">
            <a:avLst/>
          </a:prstGeom>
        </p:spPr>
        <p:txBody>
          <a:bodyPr wrap="square" lIns="0" tIns="0" rIns="0" bIns="0" anchor="t" anchorCtr="0">
            <a:spAutoFit/>
          </a:bodyPr>
          <a:lstStyle>
            <a:lvl1pPr marL="0" indent="0" algn="ctr" defTabSz="685800" rtl="0" eaLnBrk="1" latinLnBrk="0" hangingPunct="1">
              <a:lnSpc>
                <a:spcPct val="90000"/>
              </a:lnSpc>
              <a:spcBef>
                <a:spcPts val="750"/>
              </a:spcBef>
              <a:buFont typeface="Arial" panose="020B0604020202020204" pitchFamily="34" charset="0"/>
              <a:buNone/>
              <a:defRPr lang="en-US" sz="2400" b="1" kern="1200" dirty="0">
                <a:solidFill>
                  <a:schemeClr val="bg1"/>
                </a:solidFill>
                <a:latin typeface="Ubisoft Sans" panose="02000504030000020004" pitchFamily="50" charset="0"/>
                <a:ea typeface="+mn-ea"/>
                <a:cs typeface="+mn-cs"/>
              </a:defRPr>
            </a:lvl1pPr>
          </a:lstStyle>
          <a:p>
            <a:r>
              <a:rPr lang="es-ES"/>
              <a:t>Single video slide</a:t>
            </a:r>
            <a:endParaRPr lang="en-US"/>
          </a:p>
        </p:txBody>
      </p:sp>
    </p:spTree>
    <p:extLst>
      <p:ext uri="{BB962C8B-B14F-4D97-AF65-F5344CB8AC3E}">
        <p14:creationId xmlns:p14="http://schemas.microsoft.com/office/powerpoint/2010/main" val="6049356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ouble video slide">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DB3B63CE-C4D5-4483-8EFD-6A781810E1D9}"/>
              </a:ext>
            </a:extLst>
          </p:cNvPr>
          <p:cNvSpPr>
            <a:spLocks noGrp="1"/>
          </p:cNvSpPr>
          <p:nvPr>
            <p:ph type="media" sz="quarter" idx="15" hasCustomPrompt="1"/>
          </p:nvPr>
        </p:nvSpPr>
        <p:spPr>
          <a:xfrm>
            <a:off x="537072" y="1412400"/>
            <a:ext cx="5673064" cy="3191099"/>
          </a:xfrm>
          <a:prstGeom prst="roundRect">
            <a:avLst>
              <a:gd name="adj" fmla="val 4850"/>
            </a:avLst>
          </a:prstGeom>
          <a:solidFill>
            <a:schemeClr val="bg1">
              <a:alpha val="10000"/>
            </a:schemeClr>
          </a:solidFill>
          <a:ln w="38100">
            <a:gradFill>
              <a:gsLst>
                <a:gs pos="0">
                  <a:schemeClr val="accent1"/>
                </a:gs>
                <a:gs pos="10000">
                  <a:schemeClr val="accent2"/>
                </a:gs>
                <a:gs pos="100000">
                  <a:schemeClr val="tx1"/>
                </a:gs>
                <a:gs pos="20000">
                  <a:schemeClr val="tx1"/>
                </a:gs>
              </a:gsLst>
              <a:lin ang="2700000" scaled="0"/>
            </a:gradFill>
          </a:ln>
        </p:spPr>
        <p:txBody>
          <a:bodyPr tIns="2304000"/>
          <a:lstStyle>
            <a:lvl1pPr marL="0" indent="0" algn="ctr">
              <a:buNone/>
              <a:defRPr sz="1050">
                <a:solidFill>
                  <a:schemeClr val="bg1"/>
                </a:solidFill>
              </a:defRPr>
            </a:lvl1pPr>
          </a:lstStyle>
          <a:p>
            <a:r>
              <a:rPr lang="es-ES"/>
              <a:t>Insert video</a:t>
            </a:r>
            <a:endParaRPr lang="en-US"/>
          </a:p>
        </p:txBody>
      </p:sp>
      <p:sp>
        <p:nvSpPr>
          <p:cNvPr id="4" name="Media Placeholder 2">
            <a:extLst>
              <a:ext uri="{FF2B5EF4-FFF2-40B4-BE49-F238E27FC236}">
                <a16:creationId xmlns:a16="http://schemas.microsoft.com/office/drawing/2014/main" id="{B5F1AA7E-EDEB-465C-B840-C38B5D946FAA}"/>
              </a:ext>
            </a:extLst>
          </p:cNvPr>
          <p:cNvSpPr>
            <a:spLocks noGrp="1"/>
          </p:cNvSpPr>
          <p:nvPr>
            <p:ph type="media" sz="quarter" idx="16" hasCustomPrompt="1"/>
          </p:nvPr>
        </p:nvSpPr>
        <p:spPr>
          <a:xfrm>
            <a:off x="6480136" y="1412400"/>
            <a:ext cx="2126792" cy="1196321"/>
          </a:xfrm>
          <a:prstGeom prst="roundRect">
            <a:avLst>
              <a:gd name="adj" fmla="val 8381"/>
            </a:avLst>
          </a:prstGeom>
          <a:solidFill>
            <a:schemeClr val="bg1">
              <a:alpha val="10000"/>
            </a:schemeClr>
          </a:solidFill>
          <a:ln w="38100">
            <a:gradFill>
              <a:gsLst>
                <a:gs pos="80000">
                  <a:schemeClr val="tx1"/>
                </a:gs>
                <a:gs pos="100000">
                  <a:schemeClr val="accent4"/>
                </a:gs>
              </a:gsLst>
              <a:lin ang="2700000" scaled="0"/>
            </a:gradFill>
          </a:ln>
        </p:spPr>
        <p:txBody>
          <a:bodyPr tIns="972000"/>
          <a:lstStyle>
            <a:lvl1pPr marL="0" indent="0" algn="ctr">
              <a:buNone/>
              <a:defRPr sz="1050">
                <a:solidFill>
                  <a:schemeClr val="bg1"/>
                </a:solidFill>
              </a:defRPr>
            </a:lvl1pPr>
          </a:lstStyle>
          <a:p>
            <a:r>
              <a:rPr lang="es-ES"/>
              <a:t>Insert video</a:t>
            </a:r>
            <a:endParaRPr lang="en-US"/>
          </a:p>
        </p:txBody>
      </p:sp>
      <p:sp>
        <p:nvSpPr>
          <p:cNvPr id="6" name="Text Placeholder 16">
            <a:extLst>
              <a:ext uri="{FF2B5EF4-FFF2-40B4-BE49-F238E27FC236}">
                <a16:creationId xmlns:a16="http://schemas.microsoft.com/office/drawing/2014/main" id="{32E41F2D-84DA-4001-86F1-865FDEFDE18C}"/>
              </a:ext>
            </a:extLst>
          </p:cNvPr>
          <p:cNvSpPr>
            <a:spLocks noGrp="1"/>
          </p:cNvSpPr>
          <p:nvPr>
            <p:ph type="body" sz="quarter" idx="17" hasCustomPrompt="1"/>
          </p:nvPr>
        </p:nvSpPr>
        <p:spPr>
          <a:xfrm>
            <a:off x="537072" y="540001"/>
            <a:ext cx="8066928" cy="332399"/>
          </a:xfrm>
          <a:prstGeom prst="rect">
            <a:avLst/>
          </a:prstGeom>
        </p:spPr>
        <p:txBody>
          <a:bodyPr wrap="square" lIns="0" tIns="0" rIns="0" bIns="0" anchor="t" anchorCtr="0">
            <a:spAutoFit/>
          </a:bodyPr>
          <a:lstStyle>
            <a:lvl1pPr marL="0" indent="0" algn="ctr" defTabSz="685800" rtl="0" eaLnBrk="1" latinLnBrk="0" hangingPunct="1">
              <a:lnSpc>
                <a:spcPct val="90000"/>
              </a:lnSpc>
              <a:spcBef>
                <a:spcPts val="750"/>
              </a:spcBef>
              <a:buFont typeface="Arial" panose="020B0604020202020204" pitchFamily="34" charset="0"/>
              <a:buNone/>
              <a:defRPr lang="en-US" sz="2400" b="1" kern="1200" dirty="0">
                <a:solidFill>
                  <a:schemeClr val="bg1"/>
                </a:solidFill>
                <a:latin typeface="Ubisoft Sans" panose="02000504030000020004" pitchFamily="50" charset="0"/>
                <a:ea typeface="+mn-ea"/>
                <a:cs typeface="+mn-cs"/>
              </a:defRPr>
            </a:lvl1pPr>
          </a:lstStyle>
          <a:p>
            <a:r>
              <a:rPr lang="es-ES"/>
              <a:t>Double video slide</a:t>
            </a:r>
            <a:endParaRPr lang="en-US"/>
          </a:p>
        </p:txBody>
      </p:sp>
    </p:spTree>
    <p:extLst>
      <p:ext uri="{BB962C8B-B14F-4D97-AF65-F5344CB8AC3E}">
        <p14:creationId xmlns:p14="http://schemas.microsoft.com/office/powerpoint/2010/main" val="142317731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7" name="Text Placeholder 7">
            <a:extLst>
              <a:ext uri="{FF2B5EF4-FFF2-40B4-BE49-F238E27FC236}">
                <a16:creationId xmlns:a16="http://schemas.microsoft.com/office/drawing/2014/main" id="{14A3996C-03C2-40E8-A495-1C1F98584A4E}"/>
              </a:ext>
            </a:extLst>
          </p:cNvPr>
          <p:cNvSpPr>
            <a:spLocks noGrp="1"/>
          </p:cNvSpPr>
          <p:nvPr>
            <p:ph type="body" sz="quarter" idx="12" hasCustomPrompt="1"/>
          </p:nvPr>
        </p:nvSpPr>
        <p:spPr>
          <a:xfrm>
            <a:off x="4824000" y="1956183"/>
            <a:ext cx="3780000" cy="2647317"/>
          </a:xfrm>
          <a:prstGeom prst="rect">
            <a:avLst/>
          </a:prstGeom>
        </p:spPr>
        <p:txBody>
          <a:bodyPr lIns="0" tIns="0" rIns="0" bIns="0" anchor="t" anchorCtr="0"/>
          <a:lstStyle>
            <a:lvl1pPr marL="214313" marR="0" indent="-214313" algn="l" defTabSz="685800" rtl="0" eaLnBrk="1" fontAlgn="auto" latinLnBrk="0" hangingPunct="1">
              <a:lnSpc>
                <a:spcPct val="90000"/>
              </a:lnSpc>
              <a:spcBef>
                <a:spcPts val="0"/>
              </a:spcBef>
              <a:spcAft>
                <a:spcPts val="900"/>
              </a:spcAft>
              <a:buClrTx/>
              <a:buSzTx/>
              <a:buFont typeface="Arial" panose="020B0604020202020204" pitchFamily="34" charset="0"/>
              <a:buChar char="•"/>
              <a:tabLst/>
              <a:defRPr sz="1350" b="0">
                <a:solidFill>
                  <a:schemeClr val="bg1">
                    <a:lumMod val="75000"/>
                  </a:schemeClr>
                </a:solidFill>
                <a:latin typeface="Ubisoft Sans" panose="02000504030000020004" pitchFamily="2" charset="-78"/>
                <a:cs typeface="Ubisoft Sans" panose="02000504030000020004" pitchFamily="2" charset="-78"/>
              </a:defRPr>
            </a:lvl1pPr>
          </a:lstStyle>
          <a:p>
            <a:r>
              <a:rPr lang="en-US">
                <a:solidFill>
                  <a:schemeClr val="bg1">
                    <a:lumMod val="75000"/>
                  </a:schemeClr>
                </a:solidFill>
              </a:rPr>
              <a:t>Lorem ipsum dolor sit amet consectetur adipiscing elit, blandit vivamus vulputate accumsan mus lacinia.</a:t>
            </a:r>
          </a:p>
          <a:p>
            <a:r>
              <a:rPr lang="en-US">
                <a:solidFill>
                  <a:schemeClr val="bg1">
                    <a:lumMod val="75000"/>
                  </a:schemeClr>
                </a:solidFill>
              </a:rPr>
              <a:t>Iaculis porttitor leo arcu eros urna sollicitudin, montes ridiculus facilisis ut augue. </a:t>
            </a:r>
          </a:p>
          <a:p>
            <a:r>
              <a:rPr lang="en-US">
                <a:solidFill>
                  <a:schemeClr val="bg1">
                    <a:lumMod val="75000"/>
                  </a:schemeClr>
                </a:solidFill>
              </a:rPr>
              <a:t>Commodo scelerisque leo venenatis enim ullamcorper, libero luctus nec iaculis cursus nullam, curabitur sodales imperdiet ultrices. </a:t>
            </a:r>
          </a:p>
          <a:p>
            <a:r>
              <a:rPr lang="en-US">
                <a:solidFill>
                  <a:schemeClr val="bg1">
                    <a:lumMod val="75000"/>
                  </a:schemeClr>
                </a:solidFill>
              </a:rPr>
              <a:t>Magna sociosqu sociis ultrices diam suscipit eros semper habitant, varius nullam velit cum</a:t>
            </a:r>
          </a:p>
          <a:p>
            <a:r>
              <a:rPr lang="en-US">
                <a:solidFill>
                  <a:schemeClr val="bg1">
                    <a:lumMod val="75000"/>
                  </a:schemeClr>
                </a:solidFill>
              </a:rPr>
              <a:t>Iaculis porttitor leo arcu eros urna sollicitudin, montes ridiculus facilisis ut augue. </a:t>
            </a:r>
          </a:p>
          <a:p>
            <a:endParaRPr lang="en-US">
              <a:solidFill>
                <a:schemeClr val="bg1">
                  <a:lumMod val="75000"/>
                </a:schemeClr>
              </a:solidFill>
            </a:endParaRPr>
          </a:p>
        </p:txBody>
      </p:sp>
      <p:sp>
        <p:nvSpPr>
          <p:cNvPr id="8" name="Text Placeholder 7">
            <a:extLst>
              <a:ext uri="{FF2B5EF4-FFF2-40B4-BE49-F238E27FC236}">
                <a16:creationId xmlns:a16="http://schemas.microsoft.com/office/drawing/2014/main" id="{68B7D7B8-A156-4157-BA0C-1AAE425B0005}"/>
              </a:ext>
            </a:extLst>
          </p:cNvPr>
          <p:cNvSpPr>
            <a:spLocks noGrp="1"/>
          </p:cNvSpPr>
          <p:nvPr>
            <p:ph type="body" sz="quarter" idx="10" hasCustomPrompt="1"/>
          </p:nvPr>
        </p:nvSpPr>
        <p:spPr>
          <a:xfrm>
            <a:off x="4824000" y="945000"/>
            <a:ext cx="3780000" cy="332399"/>
          </a:xfrm>
          <a:prstGeom prst="rect">
            <a:avLst/>
          </a:prstGeom>
        </p:spPr>
        <p:txBody>
          <a:bodyPr wrap="square" lIns="0" tIns="0" rIns="0" bIns="0">
            <a:spAutoFit/>
          </a:bodyPr>
          <a:lstStyle>
            <a:lvl1pPr marL="0" indent="0">
              <a:buNone/>
              <a:defRPr sz="2400" b="1">
                <a:solidFill>
                  <a:schemeClr val="bg1"/>
                </a:solidFill>
                <a:latin typeface="Ubisoft Sans" panose="02000504030000020004" pitchFamily="2" charset="-78"/>
                <a:cs typeface="Ubisoft Sans" panose="02000504030000020004" pitchFamily="2" charset="-78"/>
              </a:defRPr>
            </a:lvl1pPr>
          </a:lstStyle>
          <a:p>
            <a:r>
              <a:rPr lang="es-ES"/>
              <a:t>Chart slide</a:t>
            </a:r>
            <a:endParaRPr lang="en-US"/>
          </a:p>
        </p:txBody>
      </p:sp>
      <p:sp>
        <p:nvSpPr>
          <p:cNvPr id="10" name="Chart Placeholder 9">
            <a:extLst>
              <a:ext uri="{FF2B5EF4-FFF2-40B4-BE49-F238E27FC236}">
                <a16:creationId xmlns:a16="http://schemas.microsoft.com/office/drawing/2014/main" id="{78B80739-5BAE-4965-A3A7-078ACE7241DB}"/>
              </a:ext>
            </a:extLst>
          </p:cNvPr>
          <p:cNvSpPr>
            <a:spLocks noGrp="1"/>
          </p:cNvSpPr>
          <p:nvPr>
            <p:ph type="chart" sz="quarter" idx="14" hasCustomPrompt="1"/>
          </p:nvPr>
        </p:nvSpPr>
        <p:spPr>
          <a:xfrm>
            <a:off x="537072" y="945000"/>
            <a:ext cx="3749856" cy="3652705"/>
          </a:xfrm>
          <a:prstGeom prst="rect">
            <a:avLst/>
          </a:prstGeom>
          <a:solidFill>
            <a:schemeClr val="bg1">
              <a:alpha val="10000"/>
            </a:schemeClr>
          </a:solidFill>
        </p:spPr>
        <p:txBody>
          <a:bodyPr tIns="2772000"/>
          <a:lstStyle>
            <a:lvl1pPr marL="0" indent="0" algn="ctr">
              <a:buNone/>
              <a:defRPr sz="1350">
                <a:solidFill>
                  <a:schemeClr val="bg1"/>
                </a:solidFill>
                <a:latin typeface="Ubisoft Sans" panose="02000504030000020004" pitchFamily="2" charset="-78"/>
                <a:cs typeface="Ubisoft Sans" panose="02000504030000020004" pitchFamily="2" charset="-78"/>
              </a:defRPr>
            </a:lvl1pPr>
          </a:lstStyle>
          <a:p>
            <a:r>
              <a:rPr lang="es-ES"/>
              <a:t>Insert chart</a:t>
            </a:r>
            <a:endParaRPr lang="en-US"/>
          </a:p>
        </p:txBody>
      </p:sp>
    </p:spTree>
    <p:extLst>
      <p:ext uri="{BB962C8B-B14F-4D97-AF65-F5344CB8AC3E}">
        <p14:creationId xmlns:p14="http://schemas.microsoft.com/office/powerpoint/2010/main" val="42667220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hree big numbers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E25629-83BC-480E-8399-B6B5072E078C}"/>
              </a:ext>
            </a:extLst>
          </p:cNvPr>
          <p:cNvSpPr/>
          <p:nvPr userDrawn="1"/>
        </p:nvSpPr>
        <p:spPr>
          <a:xfrm>
            <a:off x="0" y="2546645"/>
            <a:ext cx="9142857" cy="2596855"/>
          </a:xfrm>
          <a:prstGeom prst="rect">
            <a:avLst/>
          </a:prstGeom>
          <a:gradFill>
            <a:gsLst>
              <a:gs pos="100000">
                <a:schemeClr val="accent4">
                  <a:lumMod val="40000"/>
                </a:schemeClr>
              </a:gs>
              <a:gs pos="30000">
                <a:schemeClr val="tx1"/>
              </a:gs>
              <a:gs pos="70000">
                <a:schemeClr val="tx1"/>
              </a:gs>
              <a:gs pos="50000">
                <a:schemeClr val="tx1"/>
              </a:gs>
              <a:gs pos="0">
                <a:schemeClr val="accent1">
                  <a:lumMod val="3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11" name="Graphic 4">
            <a:extLst>
              <a:ext uri="{FF2B5EF4-FFF2-40B4-BE49-F238E27FC236}">
                <a16:creationId xmlns:a16="http://schemas.microsoft.com/office/drawing/2014/main" id="{50C870D0-332C-4E94-8638-6501E344A65D}"/>
              </a:ext>
            </a:extLst>
          </p:cNvPr>
          <p:cNvGrpSpPr/>
          <p:nvPr userDrawn="1"/>
        </p:nvGrpSpPr>
        <p:grpSpPr>
          <a:xfrm>
            <a:off x="7002232" y="3438475"/>
            <a:ext cx="2141768" cy="1761749"/>
            <a:chOff x="7011097" y="1174306"/>
            <a:chExt cx="7137447" cy="5871033"/>
          </a:xfrm>
          <a:solidFill>
            <a:schemeClr val="accent4"/>
          </a:solidFill>
        </p:grpSpPr>
        <p:sp>
          <p:nvSpPr>
            <p:cNvPr id="12" name="Freeform: Shape 11">
              <a:extLst>
                <a:ext uri="{FF2B5EF4-FFF2-40B4-BE49-F238E27FC236}">
                  <a16:creationId xmlns:a16="http://schemas.microsoft.com/office/drawing/2014/main" id="{D4C6B786-1DF3-44E1-AA8A-1A0D7F68E1B1}"/>
                </a:ext>
              </a:extLst>
            </p:cNvPr>
            <p:cNvSpPr/>
            <p:nvPr/>
          </p:nvSpPr>
          <p:spPr>
            <a:xfrm>
              <a:off x="8529578" y="4306112"/>
              <a:ext cx="984594" cy="2739227"/>
            </a:xfrm>
            <a:custGeom>
              <a:avLst/>
              <a:gdLst>
                <a:gd name="connsiteX0" fmla="*/ 109196 w 984594"/>
                <a:gd name="connsiteY0" fmla="*/ 2341436 h 2739227"/>
                <a:gd name="connsiteX1" fmla="*/ 159966 w 984594"/>
                <a:gd name="connsiteY1" fmla="*/ 2267549 h 2739227"/>
                <a:gd name="connsiteX2" fmla="*/ 119270 w 984594"/>
                <a:gd name="connsiteY2" fmla="*/ 2198455 h 2739227"/>
                <a:gd name="connsiteX3" fmla="*/ 190993 w 984594"/>
                <a:gd name="connsiteY3" fmla="*/ 1723181 h 2739227"/>
                <a:gd name="connsiteX4" fmla="*/ 978333 w 984594"/>
                <a:gd name="connsiteY4" fmla="*/ 46944 h 2739227"/>
                <a:gd name="connsiteX5" fmla="*/ 973498 w 984594"/>
                <a:gd name="connsiteY5" fmla="*/ 6206 h 2739227"/>
                <a:gd name="connsiteX6" fmla="*/ 932398 w 984594"/>
                <a:gd name="connsiteY6" fmla="*/ 10999 h 2739227"/>
                <a:gd name="connsiteX7" fmla="*/ 434770 w 984594"/>
                <a:gd name="connsiteY7" fmla="*/ 815769 h 2739227"/>
                <a:gd name="connsiteX8" fmla="*/ 133775 w 984594"/>
                <a:gd name="connsiteY8" fmla="*/ 1711200 h 2739227"/>
                <a:gd name="connsiteX9" fmla="*/ 61247 w 984594"/>
                <a:gd name="connsiteY9" fmla="*/ 2190467 h 2739227"/>
                <a:gd name="connsiteX10" fmla="*/ 0 w 984594"/>
                <a:gd name="connsiteY10" fmla="*/ 2267549 h 2739227"/>
                <a:gd name="connsiteX11" fmla="*/ 50367 w 984594"/>
                <a:gd name="connsiteY11" fmla="*/ 2341436 h 2739227"/>
                <a:gd name="connsiteX12" fmla="*/ 45129 w 984594"/>
                <a:gd name="connsiteY12" fmla="*/ 2650564 h 2739227"/>
                <a:gd name="connsiteX13" fmla="*/ 47950 w 984594"/>
                <a:gd name="connsiteY13" fmla="*/ 2739228 h 2739227"/>
                <a:gd name="connsiteX14" fmla="*/ 107182 w 984594"/>
                <a:gd name="connsiteY14" fmla="*/ 2739228 h 2739227"/>
                <a:gd name="connsiteX15" fmla="*/ 109196 w 984594"/>
                <a:gd name="connsiteY15" fmla="*/ 2341436 h 2739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4594" h="2739227">
                  <a:moveTo>
                    <a:pt x="109196" y="2341436"/>
                  </a:moveTo>
                  <a:cubicBezTo>
                    <a:pt x="139014" y="2329854"/>
                    <a:pt x="159966" y="2301098"/>
                    <a:pt x="159966" y="2267549"/>
                  </a:cubicBezTo>
                  <a:cubicBezTo>
                    <a:pt x="159966" y="2237994"/>
                    <a:pt x="143446" y="2212034"/>
                    <a:pt x="119270" y="2198455"/>
                  </a:cubicBezTo>
                  <a:cubicBezTo>
                    <a:pt x="133775" y="2038699"/>
                    <a:pt x="157549" y="1879742"/>
                    <a:pt x="190993" y="1723181"/>
                  </a:cubicBezTo>
                  <a:cubicBezTo>
                    <a:pt x="320336" y="1115311"/>
                    <a:pt x="592319" y="535397"/>
                    <a:pt x="978333" y="46944"/>
                  </a:cubicBezTo>
                  <a:cubicBezTo>
                    <a:pt x="988407" y="34164"/>
                    <a:pt x="985989" y="16191"/>
                    <a:pt x="973498" y="6206"/>
                  </a:cubicBezTo>
                  <a:cubicBezTo>
                    <a:pt x="960604" y="-3779"/>
                    <a:pt x="942472" y="-1382"/>
                    <a:pt x="932398" y="10999"/>
                  </a:cubicBezTo>
                  <a:cubicBezTo>
                    <a:pt x="736570" y="259020"/>
                    <a:pt x="569351" y="529806"/>
                    <a:pt x="434770" y="815769"/>
                  </a:cubicBezTo>
                  <a:cubicBezTo>
                    <a:pt x="300592" y="1101332"/>
                    <a:pt x="199454" y="1402472"/>
                    <a:pt x="133775" y="1711200"/>
                  </a:cubicBezTo>
                  <a:cubicBezTo>
                    <a:pt x="100332" y="1869358"/>
                    <a:pt x="76155" y="2029513"/>
                    <a:pt x="61247" y="2190467"/>
                  </a:cubicBezTo>
                  <a:cubicBezTo>
                    <a:pt x="26191" y="2198855"/>
                    <a:pt x="0" y="2230406"/>
                    <a:pt x="0" y="2267549"/>
                  </a:cubicBezTo>
                  <a:cubicBezTo>
                    <a:pt x="0" y="2301098"/>
                    <a:pt x="20953" y="2329455"/>
                    <a:pt x="50367" y="2341436"/>
                  </a:cubicBezTo>
                  <a:cubicBezTo>
                    <a:pt x="44726" y="2444479"/>
                    <a:pt x="42712" y="2547521"/>
                    <a:pt x="45129" y="2650564"/>
                  </a:cubicBezTo>
                  <a:cubicBezTo>
                    <a:pt x="45532" y="2680119"/>
                    <a:pt x="46741" y="2709673"/>
                    <a:pt x="47950" y="2739228"/>
                  </a:cubicBezTo>
                  <a:lnTo>
                    <a:pt x="107182" y="2739228"/>
                  </a:lnTo>
                  <a:cubicBezTo>
                    <a:pt x="101138" y="2606232"/>
                    <a:pt x="101943" y="2473634"/>
                    <a:pt x="109196" y="2341436"/>
                  </a:cubicBezTo>
                  <a:close/>
                </a:path>
              </a:pathLst>
            </a:custGeom>
            <a:grpFill/>
            <a:ln w="4029" cap="flat">
              <a:noFill/>
              <a:prstDash val="solid"/>
              <a:miter/>
            </a:ln>
          </p:spPr>
          <p:txBody>
            <a:bodyPr rtlCol="0" anchor="ctr"/>
            <a:lstStyle/>
            <a:p>
              <a:endParaRPr lang="en-US" sz="1050"/>
            </a:p>
          </p:txBody>
        </p:sp>
        <p:sp>
          <p:nvSpPr>
            <p:cNvPr id="14" name="Freeform: Shape 13">
              <a:extLst>
                <a:ext uri="{FF2B5EF4-FFF2-40B4-BE49-F238E27FC236}">
                  <a16:creationId xmlns:a16="http://schemas.microsoft.com/office/drawing/2014/main" id="{5CBA43E6-3F09-4A47-B3C4-B587E97F357C}"/>
                </a:ext>
              </a:extLst>
            </p:cNvPr>
            <p:cNvSpPr/>
            <p:nvPr/>
          </p:nvSpPr>
          <p:spPr>
            <a:xfrm>
              <a:off x="13718904" y="3023754"/>
              <a:ext cx="429640" cy="183853"/>
            </a:xfrm>
            <a:custGeom>
              <a:avLst/>
              <a:gdLst>
                <a:gd name="connsiteX0" fmla="*/ 915 w 429640"/>
                <a:gd name="connsiteY0" fmla="*/ 21701 h 183853"/>
                <a:gd name="connsiteX1" fmla="*/ 22271 w 429640"/>
                <a:gd name="connsiteY1" fmla="*/ 57247 h 183853"/>
                <a:gd name="connsiteX2" fmla="*/ 429641 w 429640"/>
                <a:gd name="connsiteY2" fmla="*/ 183853 h 183853"/>
                <a:gd name="connsiteX3" fmla="*/ 429641 w 429640"/>
                <a:gd name="connsiteY3" fmla="*/ 121948 h 183853"/>
                <a:gd name="connsiteX4" fmla="*/ 36776 w 429640"/>
                <a:gd name="connsiteY4" fmla="*/ 933 h 183853"/>
                <a:gd name="connsiteX5" fmla="*/ 915 w 429640"/>
                <a:gd name="connsiteY5" fmla="*/ 21701 h 18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640" h="183853">
                  <a:moveTo>
                    <a:pt x="915" y="21701"/>
                  </a:moveTo>
                  <a:cubicBezTo>
                    <a:pt x="-3115" y="37277"/>
                    <a:pt x="6556" y="53253"/>
                    <a:pt x="22271" y="57247"/>
                  </a:cubicBezTo>
                  <a:cubicBezTo>
                    <a:pt x="160881" y="92393"/>
                    <a:pt x="296671" y="134728"/>
                    <a:pt x="429641" y="183853"/>
                  </a:cubicBezTo>
                  <a:lnTo>
                    <a:pt x="429641" y="121948"/>
                  </a:lnTo>
                  <a:cubicBezTo>
                    <a:pt x="301507" y="75219"/>
                    <a:pt x="170552" y="34881"/>
                    <a:pt x="36776" y="933"/>
                  </a:cubicBezTo>
                  <a:cubicBezTo>
                    <a:pt x="20659" y="-3061"/>
                    <a:pt x="4944" y="6125"/>
                    <a:pt x="915" y="21701"/>
                  </a:cubicBezTo>
                  <a:close/>
                </a:path>
              </a:pathLst>
            </a:custGeom>
            <a:grpFill/>
            <a:ln w="4029" cap="flat">
              <a:noFill/>
              <a:prstDash val="solid"/>
              <a:miter/>
            </a:ln>
          </p:spPr>
          <p:txBody>
            <a:bodyPr rtlCol="0" anchor="ctr"/>
            <a:lstStyle/>
            <a:p>
              <a:endParaRPr lang="en-US" sz="1050"/>
            </a:p>
          </p:txBody>
        </p:sp>
        <p:sp>
          <p:nvSpPr>
            <p:cNvPr id="15" name="Freeform: Shape 14">
              <a:extLst>
                <a:ext uri="{FF2B5EF4-FFF2-40B4-BE49-F238E27FC236}">
                  <a16:creationId xmlns:a16="http://schemas.microsoft.com/office/drawing/2014/main" id="{1719F1D8-2384-474B-BFA4-10C022B96FCE}"/>
                </a:ext>
              </a:extLst>
            </p:cNvPr>
            <p:cNvSpPr/>
            <p:nvPr/>
          </p:nvSpPr>
          <p:spPr>
            <a:xfrm>
              <a:off x="7719618" y="3012175"/>
              <a:ext cx="1880697" cy="4033165"/>
            </a:xfrm>
            <a:custGeom>
              <a:avLst/>
              <a:gdLst>
                <a:gd name="connsiteX0" fmla="*/ 488013 w 1880697"/>
                <a:gd name="connsiteY0" fmla="*/ 1856493 h 4033165"/>
                <a:gd name="connsiteX1" fmla="*/ 1870089 w 1880697"/>
                <a:gd name="connsiteY1" fmla="*/ 51652 h 4033165"/>
                <a:gd name="connsiteX2" fmla="*/ 1874118 w 1880697"/>
                <a:gd name="connsiteY2" fmla="*/ 10515 h 4033165"/>
                <a:gd name="connsiteX3" fmla="*/ 1832616 w 1880697"/>
                <a:gd name="connsiteY3" fmla="*/ 6521 h 4033165"/>
                <a:gd name="connsiteX4" fmla="*/ 1026337 w 1880697"/>
                <a:gd name="connsiteY4" fmla="*/ 839647 h 4033165"/>
                <a:gd name="connsiteX5" fmla="*/ 434019 w 1880697"/>
                <a:gd name="connsiteY5" fmla="*/ 1832929 h 4033165"/>
                <a:gd name="connsiteX6" fmla="*/ 87492 w 1880697"/>
                <a:gd name="connsiteY6" fmla="*/ 2934445 h 4033165"/>
                <a:gd name="connsiteX7" fmla="*/ 2875 w 1880697"/>
                <a:gd name="connsiteY7" fmla="*/ 4033165 h 4033165"/>
                <a:gd name="connsiteX8" fmla="*/ 62107 w 1880697"/>
                <a:gd name="connsiteY8" fmla="*/ 4033165 h 4033165"/>
                <a:gd name="connsiteX9" fmla="*/ 488013 w 1880697"/>
                <a:gd name="connsiteY9" fmla="*/ 1856493 h 403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80697" h="4033165">
                  <a:moveTo>
                    <a:pt x="488013" y="1856493"/>
                  </a:moveTo>
                  <a:cubicBezTo>
                    <a:pt x="799886" y="1160757"/>
                    <a:pt x="1277771" y="536511"/>
                    <a:pt x="1870089" y="51652"/>
                  </a:cubicBezTo>
                  <a:cubicBezTo>
                    <a:pt x="1882580" y="41268"/>
                    <a:pt x="1884192" y="22896"/>
                    <a:pt x="1874118" y="10515"/>
                  </a:cubicBezTo>
                  <a:cubicBezTo>
                    <a:pt x="1863642" y="-1866"/>
                    <a:pt x="1845107" y="-3464"/>
                    <a:pt x="1832616" y="6521"/>
                  </a:cubicBezTo>
                  <a:cubicBezTo>
                    <a:pt x="1532830" y="252545"/>
                    <a:pt x="1261250" y="532517"/>
                    <a:pt x="1026337" y="839647"/>
                  </a:cubicBezTo>
                  <a:cubicBezTo>
                    <a:pt x="791425" y="1146378"/>
                    <a:pt x="591970" y="1480667"/>
                    <a:pt x="434019" y="1832929"/>
                  </a:cubicBezTo>
                  <a:cubicBezTo>
                    <a:pt x="276470" y="2185191"/>
                    <a:pt x="159618" y="2555824"/>
                    <a:pt x="87492" y="2934445"/>
                  </a:cubicBezTo>
                  <a:cubicBezTo>
                    <a:pt x="18590" y="3295892"/>
                    <a:pt x="-9616" y="3665328"/>
                    <a:pt x="2875" y="4033165"/>
                  </a:cubicBezTo>
                  <a:lnTo>
                    <a:pt x="62107" y="4033165"/>
                  </a:lnTo>
                  <a:cubicBezTo>
                    <a:pt x="36319" y="3288703"/>
                    <a:pt x="182989" y="2537452"/>
                    <a:pt x="488013" y="1856493"/>
                  </a:cubicBezTo>
                  <a:close/>
                </a:path>
              </a:pathLst>
            </a:custGeom>
            <a:grpFill/>
            <a:ln w="4029" cap="flat">
              <a:noFill/>
              <a:prstDash val="solid"/>
              <a:miter/>
            </a:ln>
          </p:spPr>
          <p:txBody>
            <a:bodyPr rtlCol="0" anchor="ctr"/>
            <a:lstStyle/>
            <a:p>
              <a:endParaRPr lang="en-US" sz="1050"/>
            </a:p>
          </p:txBody>
        </p:sp>
        <p:sp>
          <p:nvSpPr>
            <p:cNvPr id="17" name="Freeform: Shape 16">
              <a:extLst>
                <a:ext uri="{FF2B5EF4-FFF2-40B4-BE49-F238E27FC236}">
                  <a16:creationId xmlns:a16="http://schemas.microsoft.com/office/drawing/2014/main" id="{11CF28CD-6141-4DB3-A91B-105CE3962245}"/>
                </a:ext>
              </a:extLst>
            </p:cNvPr>
            <p:cNvSpPr/>
            <p:nvPr/>
          </p:nvSpPr>
          <p:spPr>
            <a:xfrm>
              <a:off x="8173942" y="2324320"/>
              <a:ext cx="4856084" cy="4721019"/>
            </a:xfrm>
            <a:custGeom>
              <a:avLst/>
              <a:gdLst>
                <a:gd name="connsiteX0" fmla="*/ 1850938 w 4856084"/>
                <a:gd name="connsiteY0" fmla="*/ 898464 h 4721019"/>
                <a:gd name="connsiteX1" fmla="*/ 1082133 w 4856084"/>
                <a:gd name="connsiteY1" fmla="*/ 1614969 h 4721019"/>
                <a:gd name="connsiteX2" fmla="*/ 498679 w 4856084"/>
                <a:gd name="connsiteY2" fmla="*/ 2486436 h 4721019"/>
                <a:gd name="connsiteX3" fmla="*/ 413256 w 4856084"/>
                <a:gd name="connsiteY3" fmla="*/ 2662168 h 4721019"/>
                <a:gd name="connsiteX4" fmla="*/ 333475 w 4856084"/>
                <a:gd name="connsiteY4" fmla="*/ 2741646 h 4721019"/>
                <a:gd name="connsiteX5" fmla="*/ 354830 w 4856084"/>
                <a:gd name="connsiteY5" fmla="*/ 2795564 h 4721019"/>
                <a:gd name="connsiteX6" fmla="*/ 131603 w 4856084"/>
                <a:gd name="connsiteY6" fmla="*/ 3467337 h 4721019"/>
                <a:gd name="connsiteX7" fmla="*/ 245 w 4856084"/>
                <a:gd name="connsiteY7" fmla="*/ 4505350 h 4721019"/>
                <a:gd name="connsiteX8" fmla="*/ 3469 w 4856084"/>
                <a:gd name="connsiteY8" fmla="*/ 4721020 h 4721019"/>
                <a:gd name="connsiteX9" fmla="*/ 62700 w 4856084"/>
                <a:gd name="connsiteY9" fmla="*/ 4721020 h 4721019"/>
                <a:gd name="connsiteX10" fmla="*/ 188820 w 4856084"/>
                <a:gd name="connsiteY10" fmla="*/ 3481315 h 4721019"/>
                <a:gd name="connsiteX11" fmla="*/ 408421 w 4856084"/>
                <a:gd name="connsiteY11" fmla="*/ 2821125 h 4721019"/>
                <a:gd name="connsiteX12" fmla="*/ 414062 w 4856084"/>
                <a:gd name="connsiteY12" fmla="*/ 2821524 h 4721019"/>
                <a:gd name="connsiteX13" fmla="*/ 494247 w 4856084"/>
                <a:gd name="connsiteY13" fmla="*/ 2742045 h 4721019"/>
                <a:gd name="connsiteX14" fmla="*/ 468862 w 4856084"/>
                <a:gd name="connsiteY14" fmla="*/ 2684134 h 4721019"/>
                <a:gd name="connsiteX15" fmla="*/ 1127262 w 4856084"/>
                <a:gd name="connsiteY15" fmla="*/ 1652911 h 4721019"/>
                <a:gd name="connsiteX16" fmla="*/ 2787768 w 4856084"/>
                <a:gd name="connsiteY16" fmla="*/ 428382 h 4721019"/>
                <a:gd name="connsiteX17" fmla="*/ 3128654 w 4856084"/>
                <a:gd name="connsiteY17" fmla="*/ 298182 h 4721019"/>
                <a:gd name="connsiteX18" fmla="*/ 3186274 w 4856084"/>
                <a:gd name="connsiteY18" fmla="*/ 322544 h 4721019"/>
                <a:gd name="connsiteX19" fmla="*/ 3265653 w 4856084"/>
                <a:gd name="connsiteY19" fmla="*/ 254648 h 4721019"/>
                <a:gd name="connsiteX20" fmla="*/ 4825022 w 4856084"/>
                <a:gd name="connsiteY20" fmla="*/ 64539 h 4721019"/>
                <a:gd name="connsiteX21" fmla="*/ 4856048 w 4856084"/>
                <a:gd name="connsiteY21" fmla="*/ 36981 h 4721019"/>
                <a:gd name="connsiteX22" fmla="*/ 4828245 w 4856084"/>
                <a:gd name="connsiteY22" fmla="*/ 6228 h 4721019"/>
                <a:gd name="connsiteX23" fmla="*/ 3774966 w 4856084"/>
                <a:gd name="connsiteY23" fmla="*/ 72127 h 4721019"/>
                <a:gd name="connsiteX24" fmla="*/ 3252356 w 4856084"/>
                <a:gd name="connsiteY24" fmla="*/ 197136 h 4721019"/>
                <a:gd name="connsiteX25" fmla="*/ 3186274 w 4856084"/>
                <a:gd name="connsiteY25" fmla="*/ 162789 h 4721019"/>
                <a:gd name="connsiteX26" fmla="*/ 3106089 w 4856084"/>
                <a:gd name="connsiteY26" fmla="*/ 242267 h 4721019"/>
                <a:gd name="connsiteX27" fmla="*/ 3106089 w 4856084"/>
                <a:gd name="connsiteY27" fmla="*/ 243465 h 4721019"/>
                <a:gd name="connsiteX28" fmla="*/ 2764398 w 4856084"/>
                <a:gd name="connsiteY28" fmla="*/ 374465 h 4721019"/>
                <a:gd name="connsiteX29" fmla="*/ 1850938 w 4856084"/>
                <a:gd name="connsiteY29" fmla="*/ 898464 h 4721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56084" h="4721019">
                  <a:moveTo>
                    <a:pt x="1850938" y="898464"/>
                  </a:moveTo>
                  <a:cubicBezTo>
                    <a:pt x="1568076" y="1106945"/>
                    <a:pt x="1309390" y="1348176"/>
                    <a:pt x="1082133" y="1614969"/>
                  </a:cubicBezTo>
                  <a:cubicBezTo>
                    <a:pt x="854876" y="1882160"/>
                    <a:pt x="658645" y="2175312"/>
                    <a:pt x="498679" y="2486436"/>
                  </a:cubicBezTo>
                  <a:cubicBezTo>
                    <a:pt x="468862" y="2544348"/>
                    <a:pt x="440656" y="2603058"/>
                    <a:pt x="413256" y="2662168"/>
                  </a:cubicBezTo>
                  <a:cubicBezTo>
                    <a:pt x="368933" y="2662567"/>
                    <a:pt x="333475" y="2697713"/>
                    <a:pt x="333475" y="2741646"/>
                  </a:cubicBezTo>
                  <a:cubicBezTo>
                    <a:pt x="333475" y="2762414"/>
                    <a:pt x="341533" y="2781186"/>
                    <a:pt x="354830" y="2795564"/>
                  </a:cubicBezTo>
                  <a:cubicBezTo>
                    <a:pt x="262960" y="3013231"/>
                    <a:pt x="188417" y="3238087"/>
                    <a:pt x="131603" y="3467337"/>
                  </a:cubicBezTo>
                  <a:cubicBezTo>
                    <a:pt x="47792" y="3806818"/>
                    <a:pt x="3469" y="4155884"/>
                    <a:pt x="245" y="4505350"/>
                  </a:cubicBezTo>
                  <a:cubicBezTo>
                    <a:pt x="-561" y="4577240"/>
                    <a:pt x="648" y="4649130"/>
                    <a:pt x="3469" y="4721020"/>
                  </a:cubicBezTo>
                  <a:lnTo>
                    <a:pt x="62700" y="4721020"/>
                  </a:lnTo>
                  <a:cubicBezTo>
                    <a:pt x="46986" y="4304457"/>
                    <a:pt x="88891" y="3885498"/>
                    <a:pt x="188820" y="3481315"/>
                  </a:cubicBezTo>
                  <a:cubicBezTo>
                    <a:pt x="244425" y="3256060"/>
                    <a:pt x="318163" y="3035197"/>
                    <a:pt x="408421" y="2821125"/>
                  </a:cubicBezTo>
                  <a:cubicBezTo>
                    <a:pt x="410436" y="2821125"/>
                    <a:pt x="412047" y="2821524"/>
                    <a:pt x="414062" y="2821524"/>
                  </a:cubicBezTo>
                  <a:cubicBezTo>
                    <a:pt x="458385" y="2821524"/>
                    <a:pt x="494247" y="2785978"/>
                    <a:pt x="494247" y="2742045"/>
                  </a:cubicBezTo>
                  <a:cubicBezTo>
                    <a:pt x="494247" y="2719280"/>
                    <a:pt x="484576" y="2698512"/>
                    <a:pt x="468862" y="2684134"/>
                  </a:cubicBezTo>
                  <a:cubicBezTo>
                    <a:pt x="640110" y="2313101"/>
                    <a:pt x="862129" y="1964434"/>
                    <a:pt x="1127262" y="1652911"/>
                  </a:cubicBezTo>
                  <a:cubicBezTo>
                    <a:pt x="1574926" y="1126116"/>
                    <a:pt x="2149112" y="702763"/>
                    <a:pt x="2787768" y="428382"/>
                  </a:cubicBezTo>
                  <a:cubicBezTo>
                    <a:pt x="2899382" y="380456"/>
                    <a:pt x="3013413" y="336922"/>
                    <a:pt x="3128654" y="298182"/>
                  </a:cubicBezTo>
                  <a:cubicBezTo>
                    <a:pt x="3143160" y="312959"/>
                    <a:pt x="3163709" y="322544"/>
                    <a:pt x="3186274" y="322544"/>
                  </a:cubicBezTo>
                  <a:cubicBezTo>
                    <a:pt x="3226568" y="322544"/>
                    <a:pt x="3260012" y="292990"/>
                    <a:pt x="3265653" y="254648"/>
                  </a:cubicBezTo>
                  <a:cubicBezTo>
                    <a:pt x="3769325" y="102880"/>
                    <a:pt x="4299994" y="37380"/>
                    <a:pt x="4825022" y="64539"/>
                  </a:cubicBezTo>
                  <a:cubicBezTo>
                    <a:pt x="4841140" y="65338"/>
                    <a:pt x="4854839" y="52956"/>
                    <a:pt x="4856048" y="36981"/>
                  </a:cubicBezTo>
                  <a:cubicBezTo>
                    <a:pt x="4856854" y="21005"/>
                    <a:pt x="4844363" y="7426"/>
                    <a:pt x="4828245" y="6228"/>
                  </a:cubicBezTo>
                  <a:cubicBezTo>
                    <a:pt x="4476078" y="-12144"/>
                    <a:pt x="4121896" y="10222"/>
                    <a:pt x="3774966" y="72127"/>
                  </a:cubicBezTo>
                  <a:cubicBezTo>
                    <a:pt x="3598479" y="103679"/>
                    <a:pt x="3424007" y="145615"/>
                    <a:pt x="3252356" y="197136"/>
                  </a:cubicBezTo>
                  <a:cubicBezTo>
                    <a:pt x="3237850" y="176368"/>
                    <a:pt x="3213674" y="162789"/>
                    <a:pt x="3186274" y="162789"/>
                  </a:cubicBezTo>
                  <a:cubicBezTo>
                    <a:pt x="3141951" y="162789"/>
                    <a:pt x="3106089" y="198334"/>
                    <a:pt x="3106089" y="242267"/>
                  </a:cubicBezTo>
                  <a:cubicBezTo>
                    <a:pt x="3106089" y="242666"/>
                    <a:pt x="3106089" y="243066"/>
                    <a:pt x="3106089" y="243465"/>
                  </a:cubicBezTo>
                  <a:cubicBezTo>
                    <a:pt x="2990446" y="282605"/>
                    <a:pt x="2876415" y="326139"/>
                    <a:pt x="2764398" y="374465"/>
                  </a:cubicBezTo>
                  <a:cubicBezTo>
                    <a:pt x="2441242" y="513852"/>
                    <a:pt x="2133801" y="689983"/>
                    <a:pt x="1850938" y="898464"/>
                  </a:cubicBezTo>
                  <a:close/>
                </a:path>
              </a:pathLst>
            </a:custGeom>
            <a:grpFill/>
            <a:ln w="4029" cap="flat">
              <a:noFill/>
              <a:prstDash val="solid"/>
              <a:miter/>
            </a:ln>
          </p:spPr>
          <p:txBody>
            <a:bodyPr rtlCol="0" anchor="ctr"/>
            <a:lstStyle/>
            <a:p>
              <a:endParaRPr lang="en-US" sz="1050"/>
            </a:p>
          </p:txBody>
        </p:sp>
        <p:sp>
          <p:nvSpPr>
            <p:cNvPr id="19" name="Freeform: Shape 18">
              <a:extLst>
                <a:ext uri="{FF2B5EF4-FFF2-40B4-BE49-F238E27FC236}">
                  <a16:creationId xmlns:a16="http://schemas.microsoft.com/office/drawing/2014/main" id="{CDEC91CA-42BE-4187-871D-84E807F0F571}"/>
                </a:ext>
              </a:extLst>
            </p:cNvPr>
            <p:cNvSpPr/>
            <p:nvPr/>
          </p:nvSpPr>
          <p:spPr>
            <a:xfrm>
              <a:off x="10789000" y="2540473"/>
              <a:ext cx="3358738" cy="514019"/>
            </a:xfrm>
            <a:custGeom>
              <a:avLst/>
              <a:gdLst>
                <a:gd name="connsiteX0" fmla="*/ 2772062 w 3358738"/>
                <a:gd name="connsiteY0" fmla="*/ 26913 h 514019"/>
                <a:gd name="connsiteX1" fmla="*/ 2705980 w 3358738"/>
                <a:gd name="connsiteY1" fmla="*/ 61260 h 514019"/>
                <a:gd name="connsiteX2" fmla="*/ 2598798 w 3358738"/>
                <a:gd name="connsiteY2" fmla="*/ 44486 h 514019"/>
                <a:gd name="connsiteX3" fmla="*/ 1715559 w 3358738"/>
                <a:gd name="connsiteY3" fmla="*/ 7742 h 514019"/>
                <a:gd name="connsiteX4" fmla="*/ 842795 w 3358738"/>
                <a:gd name="connsiteY4" fmla="*/ 147529 h 514019"/>
                <a:gd name="connsiteX5" fmla="*/ 16370 w 3358738"/>
                <a:gd name="connsiteY5" fmla="*/ 458653 h 514019"/>
                <a:gd name="connsiteX6" fmla="*/ 3073 w 3358738"/>
                <a:gd name="connsiteY6" fmla="*/ 497793 h 514019"/>
                <a:gd name="connsiteX7" fmla="*/ 42561 w 3358738"/>
                <a:gd name="connsiteY7" fmla="*/ 510973 h 514019"/>
                <a:gd name="connsiteX8" fmla="*/ 1718782 w 3358738"/>
                <a:gd name="connsiteY8" fmla="*/ 66053 h 514019"/>
                <a:gd name="connsiteX9" fmla="*/ 2692280 w 3358738"/>
                <a:gd name="connsiteY9" fmla="*/ 117974 h 514019"/>
                <a:gd name="connsiteX10" fmla="*/ 2771658 w 3358738"/>
                <a:gd name="connsiteY10" fmla="*/ 186669 h 514019"/>
                <a:gd name="connsiteX11" fmla="*/ 2841770 w 3358738"/>
                <a:gd name="connsiteY11" fmla="*/ 145931 h 514019"/>
                <a:gd name="connsiteX12" fmla="*/ 3358739 w 3358738"/>
                <a:gd name="connsiteY12" fmla="*/ 285318 h 514019"/>
                <a:gd name="connsiteX13" fmla="*/ 3358739 w 3358738"/>
                <a:gd name="connsiteY13" fmla="*/ 223812 h 514019"/>
                <a:gd name="connsiteX14" fmla="*/ 2849426 w 3358738"/>
                <a:gd name="connsiteY14" fmla="*/ 88419 h 514019"/>
                <a:gd name="connsiteX15" fmla="*/ 2772062 w 3358738"/>
                <a:gd name="connsiteY15" fmla="*/ 26913 h 514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738" h="514019">
                  <a:moveTo>
                    <a:pt x="2772062" y="26913"/>
                  </a:moveTo>
                  <a:cubicBezTo>
                    <a:pt x="2744662" y="26913"/>
                    <a:pt x="2720485" y="40492"/>
                    <a:pt x="2705980" y="61260"/>
                  </a:cubicBezTo>
                  <a:cubicBezTo>
                    <a:pt x="2670118" y="55270"/>
                    <a:pt x="2634660" y="49678"/>
                    <a:pt x="2598798" y="44486"/>
                  </a:cubicBezTo>
                  <a:cubicBezTo>
                    <a:pt x="2307071" y="2550"/>
                    <a:pt x="2009703" y="-9831"/>
                    <a:pt x="1715559" y="7742"/>
                  </a:cubicBezTo>
                  <a:cubicBezTo>
                    <a:pt x="1421414" y="24916"/>
                    <a:pt x="1127672" y="72044"/>
                    <a:pt x="842795" y="147529"/>
                  </a:cubicBezTo>
                  <a:cubicBezTo>
                    <a:pt x="557919" y="223013"/>
                    <a:pt x="279892" y="328053"/>
                    <a:pt x="16370" y="458653"/>
                  </a:cubicBezTo>
                  <a:cubicBezTo>
                    <a:pt x="1865" y="465842"/>
                    <a:pt x="-4179" y="483415"/>
                    <a:pt x="3073" y="497793"/>
                  </a:cubicBezTo>
                  <a:cubicBezTo>
                    <a:pt x="10326" y="512171"/>
                    <a:pt x="28056" y="518162"/>
                    <a:pt x="42561" y="510973"/>
                  </a:cubicBezTo>
                  <a:cubicBezTo>
                    <a:pt x="567992" y="250172"/>
                    <a:pt x="1131702" y="100401"/>
                    <a:pt x="1718782" y="66053"/>
                  </a:cubicBezTo>
                  <a:cubicBezTo>
                    <a:pt x="2046774" y="46883"/>
                    <a:pt x="2372347" y="64056"/>
                    <a:pt x="2692280" y="117974"/>
                  </a:cubicBezTo>
                  <a:cubicBezTo>
                    <a:pt x="2697518" y="156715"/>
                    <a:pt x="2730962" y="186669"/>
                    <a:pt x="2771658" y="186669"/>
                  </a:cubicBezTo>
                  <a:cubicBezTo>
                    <a:pt x="2801879" y="186669"/>
                    <a:pt x="2828070" y="170294"/>
                    <a:pt x="2841770" y="145931"/>
                  </a:cubicBezTo>
                  <a:cubicBezTo>
                    <a:pt x="3016242" y="181477"/>
                    <a:pt x="3188699" y="227806"/>
                    <a:pt x="3358739" y="285318"/>
                  </a:cubicBezTo>
                  <a:lnTo>
                    <a:pt x="3358739" y="223812"/>
                  </a:lnTo>
                  <a:cubicBezTo>
                    <a:pt x="3191923" y="168696"/>
                    <a:pt x="3021883" y="123565"/>
                    <a:pt x="2849426" y="88419"/>
                  </a:cubicBezTo>
                  <a:cubicBezTo>
                    <a:pt x="2841367" y="53273"/>
                    <a:pt x="2809937" y="26913"/>
                    <a:pt x="2772062" y="26913"/>
                  </a:cubicBezTo>
                  <a:close/>
                </a:path>
              </a:pathLst>
            </a:custGeom>
            <a:grpFill/>
            <a:ln w="4029" cap="flat">
              <a:noFill/>
              <a:prstDash val="solid"/>
              <a:miter/>
            </a:ln>
          </p:spPr>
          <p:txBody>
            <a:bodyPr rtlCol="0" anchor="ctr"/>
            <a:lstStyle/>
            <a:p>
              <a:endParaRPr lang="en-US" sz="1050"/>
            </a:p>
          </p:txBody>
        </p:sp>
        <p:sp>
          <p:nvSpPr>
            <p:cNvPr id="20" name="Freeform: Shape 19">
              <a:extLst>
                <a:ext uri="{FF2B5EF4-FFF2-40B4-BE49-F238E27FC236}">
                  <a16:creationId xmlns:a16="http://schemas.microsoft.com/office/drawing/2014/main" id="{046952BD-3ABB-4824-A160-B72EA3CADE15}"/>
                </a:ext>
              </a:extLst>
            </p:cNvPr>
            <p:cNvSpPr/>
            <p:nvPr/>
          </p:nvSpPr>
          <p:spPr>
            <a:xfrm>
              <a:off x="9989421" y="1174306"/>
              <a:ext cx="2639654" cy="770431"/>
            </a:xfrm>
            <a:custGeom>
              <a:avLst/>
              <a:gdLst>
                <a:gd name="connsiteX0" fmla="*/ 80184 w 2639654"/>
                <a:gd name="connsiteY0" fmla="*/ 770431 h 770431"/>
                <a:gd name="connsiteX1" fmla="*/ 160369 w 2639654"/>
                <a:gd name="connsiteY1" fmla="*/ 690953 h 770431"/>
                <a:gd name="connsiteX2" fmla="*/ 159966 w 2639654"/>
                <a:gd name="connsiteY2" fmla="*/ 685761 h 770431"/>
                <a:gd name="connsiteX3" fmla="*/ 2611037 w 2639654"/>
                <a:gd name="connsiteY3" fmla="*/ 58320 h 770431"/>
                <a:gd name="connsiteX4" fmla="*/ 2639645 w 2639654"/>
                <a:gd name="connsiteY4" fmla="*/ 28366 h 770431"/>
                <a:gd name="connsiteX5" fmla="*/ 2609425 w 2639654"/>
                <a:gd name="connsiteY5" fmla="*/ 9 h 770431"/>
                <a:gd name="connsiteX6" fmla="*/ 1315995 w 2639654"/>
                <a:gd name="connsiteY6" fmla="*/ 183728 h 770431"/>
                <a:gd name="connsiteX7" fmla="*/ 135387 w 2639654"/>
                <a:gd name="connsiteY7" fmla="*/ 633041 h 770431"/>
                <a:gd name="connsiteX8" fmla="*/ 80184 w 2639654"/>
                <a:gd name="connsiteY8" fmla="*/ 611075 h 770431"/>
                <a:gd name="connsiteX9" fmla="*/ 0 w 2639654"/>
                <a:gd name="connsiteY9" fmla="*/ 690553 h 770431"/>
                <a:gd name="connsiteX10" fmla="*/ 80184 w 2639654"/>
                <a:gd name="connsiteY10" fmla="*/ 770431 h 770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9654" h="770431">
                  <a:moveTo>
                    <a:pt x="80184" y="770431"/>
                  </a:moveTo>
                  <a:cubicBezTo>
                    <a:pt x="124508" y="770431"/>
                    <a:pt x="160369" y="734886"/>
                    <a:pt x="160369" y="690953"/>
                  </a:cubicBezTo>
                  <a:cubicBezTo>
                    <a:pt x="160369" y="689355"/>
                    <a:pt x="160369" y="687758"/>
                    <a:pt x="159966" y="685761"/>
                  </a:cubicBezTo>
                  <a:cubicBezTo>
                    <a:pt x="915474" y="299152"/>
                    <a:pt x="1762047" y="82283"/>
                    <a:pt x="2611037" y="58320"/>
                  </a:cubicBezTo>
                  <a:cubicBezTo>
                    <a:pt x="2627154" y="57921"/>
                    <a:pt x="2640048" y="44341"/>
                    <a:pt x="2639645" y="28366"/>
                  </a:cubicBezTo>
                  <a:cubicBezTo>
                    <a:pt x="2639242" y="12390"/>
                    <a:pt x="2625945" y="-390"/>
                    <a:pt x="2609425" y="9"/>
                  </a:cubicBezTo>
                  <a:cubicBezTo>
                    <a:pt x="2173446" y="12390"/>
                    <a:pt x="1738274" y="74296"/>
                    <a:pt x="1315995" y="183728"/>
                  </a:cubicBezTo>
                  <a:cubicBezTo>
                    <a:pt x="907818" y="289966"/>
                    <a:pt x="510522" y="440935"/>
                    <a:pt x="135387" y="633041"/>
                  </a:cubicBezTo>
                  <a:cubicBezTo>
                    <a:pt x="120881" y="619462"/>
                    <a:pt x="101540" y="611075"/>
                    <a:pt x="80184" y="611075"/>
                  </a:cubicBezTo>
                  <a:cubicBezTo>
                    <a:pt x="35861" y="611075"/>
                    <a:pt x="0" y="646621"/>
                    <a:pt x="0" y="690553"/>
                  </a:cubicBezTo>
                  <a:cubicBezTo>
                    <a:pt x="0" y="734886"/>
                    <a:pt x="35861" y="770431"/>
                    <a:pt x="80184" y="770431"/>
                  </a:cubicBezTo>
                  <a:close/>
                </a:path>
              </a:pathLst>
            </a:custGeom>
            <a:grpFill/>
            <a:ln w="4029" cap="flat">
              <a:noFill/>
              <a:prstDash val="solid"/>
              <a:miter/>
            </a:ln>
          </p:spPr>
          <p:txBody>
            <a:bodyPr rtlCol="0" anchor="ctr"/>
            <a:lstStyle/>
            <a:p>
              <a:endParaRPr lang="en-US" sz="1050"/>
            </a:p>
          </p:txBody>
        </p:sp>
        <p:sp>
          <p:nvSpPr>
            <p:cNvPr id="21" name="Freeform: Shape 20">
              <a:extLst>
                <a:ext uri="{FF2B5EF4-FFF2-40B4-BE49-F238E27FC236}">
                  <a16:creationId xmlns:a16="http://schemas.microsoft.com/office/drawing/2014/main" id="{37A5656C-FF4E-4EF9-AE90-1B56279F57B1}"/>
                </a:ext>
              </a:extLst>
            </p:cNvPr>
            <p:cNvSpPr/>
            <p:nvPr/>
          </p:nvSpPr>
          <p:spPr>
            <a:xfrm>
              <a:off x="7538136" y="1702308"/>
              <a:ext cx="4538905" cy="5342632"/>
            </a:xfrm>
            <a:custGeom>
              <a:avLst/>
              <a:gdLst>
                <a:gd name="connsiteX0" fmla="*/ 3035 w 4538905"/>
                <a:gd name="connsiteY0" fmla="*/ 5342633 h 5342632"/>
                <a:gd name="connsiteX1" fmla="*/ 61864 w 4538905"/>
                <a:gd name="connsiteY1" fmla="*/ 5342633 h 5342632"/>
                <a:gd name="connsiteX2" fmla="*/ 1198552 w 4538905"/>
                <a:gd name="connsiteY2" fmla="*/ 1962600 h 5342632"/>
                <a:gd name="connsiteX3" fmla="*/ 4388207 w 4538905"/>
                <a:gd name="connsiteY3" fmla="*/ 117820 h 5342632"/>
                <a:gd name="connsiteX4" fmla="*/ 4458721 w 4538905"/>
                <a:gd name="connsiteY4" fmla="*/ 158957 h 5342632"/>
                <a:gd name="connsiteX5" fmla="*/ 4538906 w 4538905"/>
                <a:gd name="connsiteY5" fmla="*/ 79479 h 5342632"/>
                <a:gd name="connsiteX6" fmla="*/ 4458721 w 4538905"/>
                <a:gd name="connsiteY6" fmla="*/ 0 h 5342632"/>
                <a:gd name="connsiteX7" fmla="*/ 4380954 w 4538905"/>
                <a:gd name="connsiteY7" fmla="*/ 59908 h 5342632"/>
                <a:gd name="connsiteX8" fmla="*/ 2619310 w 4538905"/>
                <a:gd name="connsiteY8" fmla="*/ 682157 h 5342632"/>
                <a:gd name="connsiteX9" fmla="*/ 1153020 w 4538905"/>
                <a:gd name="connsiteY9" fmla="*/ 1926255 h 5342632"/>
                <a:gd name="connsiteX10" fmla="*/ 242381 w 4538905"/>
                <a:gd name="connsiteY10" fmla="*/ 3612877 h 5342632"/>
                <a:gd name="connsiteX11" fmla="*/ 3035 w 4538905"/>
                <a:gd name="connsiteY11" fmla="*/ 5342633 h 5342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38905" h="5342632">
                  <a:moveTo>
                    <a:pt x="3035" y="5342633"/>
                  </a:moveTo>
                  <a:lnTo>
                    <a:pt x="61864" y="5342633"/>
                  </a:lnTo>
                  <a:cubicBezTo>
                    <a:pt x="19959" y="4116906"/>
                    <a:pt x="420076" y="2922732"/>
                    <a:pt x="1198552" y="1962600"/>
                  </a:cubicBezTo>
                  <a:cubicBezTo>
                    <a:pt x="1998383" y="976108"/>
                    <a:pt x="3129026" y="322707"/>
                    <a:pt x="4388207" y="117820"/>
                  </a:cubicBezTo>
                  <a:cubicBezTo>
                    <a:pt x="4401907" y="142582"/>
                    <a:pt x="4428098" y="158957"/>
                    <a:pt x="4458721" y="158957"/>
                  </a:cubicBezTo>
                  <a:cubicBezTo>
                    <a:pt x="4503044" y="158957"/>
                    <a:pt x="4538906" y="123411"/>
                    <a:pt x="4538906" y="79479"/>
                  </a:cubicBezTo>
                  <a:cubicBezTo>
                    <a:pt x="4538906" y="35546"/>
                    <a:pt x="4503044" y="0"/>
                    <a:pt x="4458721" y="0"/>
                  </a:cubicBezTo>
                  <a:cubicBezTo>
                    <a:pt x="4421248" y="0"/>
                    <a:pt x="4389819" y="25561"/>
                    <a:pt x="4380954" y="59908"/>
                  </a:cubicBezTo>
                  <a:cubicBezTo>
                    <a:pt x="3758818" y="160954"/>
                    <a:pt x="3166097" y="370234"/>
                    <a:pt x="2619310" y="682157"/>
                  </a:cubicBezTo>
                  <a:cubicBezTo>
                    <a:pt x="2054392" y="1004464"/>
                    <a:pt x="1561196" y="1423025"/>
                    <a:pt x="1153020" y="1926255"/>
                  </a:cubicBezTo>
                  <a:cubicBezTo>
                    <a:pt x="744844" y="2429885"/>
                    <a:pt x="438611" y="2997418"/>
                    <a:pt x="242381" y="3612877"/>
                  </a:cubicBezTo>
                  <a:cubicBezTo>
                    <a:pt x="63073" y="4174818"/>
                    <a:pt x="-17111" y="4755929"/>
                    <a:pt x="3035" y="5342633"/>
                  </a:cubicBezTo>
                  <a:close/>
                </a:path>
              </a:pathLst>
            </a:custGeom>
            <a:grpFill/>
            <a:ln w="4029" cap="flat">
              <a:noFill/>
              <a:prstDash val="solid"/>
              <a:miter/>
            </a:ln>
          </p:spPr>
          <p:txBody>
            <a:bodyPr rtlCol="0" anchor="ctr"/>
            <a:lstStyle/>
            <a:p>
              <a:endParaRPr lang="en-US" sz="1050"/>
            </a:p>
          </p:txBody>
        </p:sp>
        <p:sp>
          <p:nvSpPr>
            <p:cNvPr id="24" name="Freeform: Shape 23">
              <a:extLst>
                <a:ext uri="{FF2B5EF4-FFF2-40B4-BE49-F238E27FC236}">
                  <a16:creationId xmlns:a16="http://schemas.microsoft.com/office/drawing/2014/main" id="{A395970A-F813-49ED-82AD-90616D29465E}"/>
                </a:ext>
              </a:extLst>
            </p:cNvPr>
            <p:cNvSpPr/>
            <p:nvPr/>
          </p:nvSpPr>
          <p:spPr>
            <a:xfrm>
              <a:off x="7011097" y="4073314"/>
              <a:ext cx="788125" cy="2972025"/>
            </a:xfrm>
            <a:custGeom>
              <a:avLst/>
              <a:gdLst>
                <a:gd name="connsiteX0" fmla="*/ 61861 w 788125"/>
                <a:gd name="connsiteY0" fmla="*/ 2971626 h 2972025"/>
                <a:gd name="connsiteX1" fmla="*/ 784329 w 788125"/>
                <a:gd name="connsiteY1" fmla="*/ 43303 h 2972025"/>
                <a:gd name="connsiteX2" fmla="*/ 773047 w 788125"/>
                <a:gd name="connsiteY2" fmla="*/ 3763 h 2972025"/>
                <a:gd name="connsiteX3" fmla="*/ 733156 w 788125"/>
                <a:gd name="connsiteY3" fmla="*/ 14946 h 2972025"/>
                <a:gd name="connsiteX4" fmla="*/ 78382 w 788125"/>
                <a:gd name="connsiteY4" fmla="*/ 1862921 h 2972025"/>
                <a:gd name="connsiteX5" fmla="*/ 2629 w 788125"/>
                <a:gd name="connsiteY5" fmla="*/ 2972026 h 2972025"/>
                <a:gd name="connsiteX6" fmla="*/ 61861 w 788125"/>
                <a:gd name="connsiteY6" fmla="*/ 2972026 h 297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8125" h="2972025">
                  <a:moveTo>
                    <a:pt x="61861" y="2971626"/>
                  </a:moveTo>
                  <a:cubicBezTo>
                    <a:pt x="31238" y="1953582"/>
                    <a:pt x="278642" y="937935"/>
                    <a:pt x="784329" y="43303"/>
                  </a:cubicBezTo>
                  <a:cubicBezTo>
                    <a:pt x="792387" y="29324"/>
                    <a:pt x="787149" y="11352"/>
                    <a:pt x="773047" y="3763"/>
                  </a:cubicBezTo>
                  <a:cubicBezTo>
                    <a:pt x="758944" y="-4224"/>
                    <a:pt x="740812" y="968"/>
                    <a:pt x="733156" y="14946"/>
                  </a:cubicBezTo>
                  <a:cubicBezTo>
                    <a:pt x="407985" y="590067"/>
                    <a:pt x="187578" y="1211916"/>
                    <a:pt x="78382" y="1862921"/>
                  </a:cubicBezTo>
                  <a:cubicBezTo>
                    <a:pt x="16329" y="2231158"/>
                    <a:pt x="-8653" y="2601792"/>
                    <a:pt x="2629" y="2972026"/>
                  </a:cubicBezTo>
                  <a:lnTo>
                    <a:pt x="61861" y="2972026"/>
                  </a:lnTo>
                  <a:close/>
                </a:path>
              </a:pathLst>
            </a:custGeom>
            <a:grpFill/>
            <a:ln w="4029" cap="flat">
              <a:noFill/>
              <a:prstDash val="solid"/>
              <a:miter/>
            </a:ln>
          </p:spPr>
          <p:txBody>
            <a:bodyPr rtlCol="0" anchor="ctr"/>
            <a:lstStyle/>
            <a:p>
              <a:endParaRPr lang="en-US" sz="1050"/>
            </a:p>
          </p:txBody>
        </p:sp>
        <p:sp>
          <p:nvSpPr>
            <p:cNvPr id="25" name="Freeform: Shape 24">
              <a:extLst>
                <a:ext uri="{FF2B5EF4-FFF2-40B4-BE49-F238E27FC236}">
                  <a16:creationId xmlns:a16="http://schemas.microsoft.com/office/drawing/2014/main" id="{02002DFD-5EBE-4CEB-9000-031E4615FD22}"/>
                </a:ext>
              </a:extLst>
            </p:cNvPr>
            <p:cNvSpPr/>
            <p:nvPr/>
          </p:nvSpPr>
          <p:spPr>
            <a:xfrm>
              <a:off x="13167650" y="1892674"/>
              <a:ext cx="980491" cy="234983"/>
            </a:xfrm>
            <a:custGeom>
              <a:avLst/>
              <a:gdLst>
                <a:gd name="connsiteX0" fmla="*/ 26738 w 980491"/>
                <a:gd name="connsiteY0" fmla="*/ 58454 h 234983"/>
                <a:gd name="connsiteX1" fmla="*/ 980492 w 980491"/>
                <a:gd name="connsiteY1" fmla="*/ 234984 h 234983"/>
                <a:gd name="connsiteX2" fmla="*/ 980492 w 980491"/>
                <a:gd name="connsiteY2" fmla="*/ 173478 h 234983"/>
                <a:gd name="connsiteX3" fmla="*/ 31976 w 980491"/>
                <a:gd name="connsiteY3" fmla="*/ 143 h 234983"/>
                <a:gd name="connsiteX4" fmla="*/ 144 w 980491"/>
                <a:gd name="connsiteY4" fmla="*/ 26503 h 234983"/>
                <a:gd name="connsiteX5" fmla="*/ 26738 w 980491"/>
                <a:gd name="connsiteY5" fmla="*/ 58454 h 234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0491" h="234983">
                  <a:moveTo>
                    <a:pt x="26738" y="58454"/>
                  </a:moveTo>
                  <a:cubicBezTo>
                    <a:pt x="351103" y="86411"/>
                    <a:pt x="670633" y="145920"/>
                    <a:pt x="980492" y="234984"/>
                  </a:cubicBezTo>
                  <a:lnTo>
                    <a:pt x="980492" y="173478"/>
                  </a:lnTo>
                  <a:cubicBezTo>
                    <a:pt x="671439" y="86012"/>
                    <a:pt x="354327" y="28100"/>
                    <a:pt x="31976" y="143"/>
                  </a:cubicBezTo>
                  <a:cubicBezTo>
                    <a:pt x="15859" y="-1455"/>
                    <a:pt x="1756" y="10527"/>
                    <a:pt x="144" y="26503"/>
                  </a:cubicBezTo>
                  <a:cubicBezTo>
                    <a:pt x="-1467" y="42878"/>
                    <a:pt x="10621" y="57256"/>
                    <a:pt x="26738" y="58454"/>
                  </a:cubicBezTo>
                  <a:close/>
                </a:path>
              </a:pathLst>
            </a:custGeom>
            <a:grpFill/>
            <a:ln w="4029" cap="flat">
              <a:noFill/>
              <a:prstDash val="solid"/>
              <a:miter/>
            </a:ln>
          </p:spPr>
          <p:txBody>
            <a:bodyPr rtlCol="0" anchor="ctr"/>
            <a:lstStyle/>
            <a:p>
              <a:endParaRPr lang="en-US" sz="1050"/>
            </a:p>
          </p:txBody>
        </p:sp>
        <p:sp>
          <p:nvSpPr>
            <p:cNvPr id="26" name="Freeform: Shape 25">
              <a:extLst>
                <a:ext uri="{FF2B5EF4-FFF2-40B4-BE49-F238E27FC236}">
                  <a16:creationId xmlns:a16="http://schemas.microsoft.com/office/drawing/2014/main" id="{EBA1A729-ADDA-42BA-A982-AA090E24C762}"/>
                </a:ext>
              </a:extLst>
            </p:cNvPr>
            <p:cNvSpPr/>
            <p:nvPr/>
          </p:nvSpPr>
          <p:spPr>
            <a:xfrm>
              <a:off x="12181982" y="2108835"/>
              <a:ext cx="1966159" cy="262849"/>
            </a:xfrm>
            <a:custGeom>
              <a:avLst/>
              <a:gdLst>
                <a:gd name="connsiteX0" fmla="*/ 226 w 1966159"/>
                <a:gd name="connsiteY0" fmla="*/ 63954 h 262849"/>
                <a:gd name="connsiteX1" fmla="*/ 32864 w 1966159"/>
                <a:gd name="connsiteY1" fmla="*/ 89514 h 262849"/>
                <a:gd name="connsiteX2" fmla="*/ 1966159 w 1966159"/>
                <a:gd name="connsiteY2" fmla="*/ 262850 h 262849"/>
                <a:gd name="connsiteX3" fmla="*/ 1966159 w 1966159"/>
                <a:gd name="connsiteY3" fmla="*/ 202142 h 262849"/>
                <a:gd name="connsiteX4" fmla="*/ 1049073 w 1966159"/>
                <a:gd name="connsiteY4" fmla="*/ 22417 h 262849"/>
                <a:gd name="connsiteX5" fmla="*/ 26014 w 1966159"/>
                <a:gd name="connsiteY5" fmla="*/ 31603 h 262849"/>
                <a:gd name="connsiteX6" fmla="*/ 226 w 1966159"/>
                <a:gd name="connsiteY6" fmla="*/ 63954 h 262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6159" h="262849">
                  <a:moveTo>
                    <a:pt x="226" y="63954"/>
                  </a:moveTo>
                  <a:cubicBezTo>
                    <a:pt x="2241" y="79929"/>
                    <a:pt x="16746" y="91511"/>
                    <a:pt x="32864" y="89514"/>
                  </a:cubicBezTo>
                  <a:cubicBezTo>
                    <a:pt x="688041" y="14030"/>
                    <a:pt x="1337979" y="72341"/>
                    <a:pt x="1966159" y="262850"/>
                  </a:cubicBezTo>
                  <a:lnTo>
                    <a:pt x="1966159" y="202142"/>
                  </a:lnTo>
                  <a:cubicBezTo>
                    <a:pt x="1667583" y="113078"/>
                    <a:pt x="1359738" y="52771"/>
                    <a:pt x="1049073" y="22417"/>
                  </a:cubicBezTo>
                  <a:cubicBezTo>
                    <a:pt x="709396" y="-10333"/>
                    <a:pt x="365288" y="-7138"/>
                    <a:pt x="26014" y="31603"/>
                  </a:cubicBezTo>
                  <a:cubicBezTo>
                    <a:pt x="9897" y="33600"/>
                    <a:pt x="-1789" y="47978"/>
                    <a:pt x="226" y="63954"/>
                  </a:cubicBezTo>
                  <a:close/>
                </a:path>
              </a:pathLst>
            </a:custGeom>
            <a:grpFill/>
            <a:ln w="4029" cap="flat">
              <a:noFill/>
              <a:prstDash val="solid"/>
              <a:miter/>
            </a:ln>
          </p:spPr>
          <p:txBody>
            <a:bodyPr rtlCol="0" anchor="ctr"/>
            <a:lstStyle/>
            <a:p>
              <a:endParaRPr lang="en-US" sz="1050"/>
            </a:p>
          </p:txBody>
        </p:sp>
      </p:grpSp>
      <p:grpSp>
        <p:nvGrpSpPr>
          <p:cNvPr id="27" name="Graphic 4">
            <a:extLst>
              <a:ext uri="{FF2B5EF4-FFF2-40B4-BE49-F238E27FC236}">
                <a16:creationId xmlns:a16="http://schemas.microsoft.com/office/drawing/2014/main" id="{3260D464-76ED-4C43-A9E8-DF9D93874EBD}"/>
              </a:ext>
            </a:extLst>
          </p:cNvPr>
          <p:cNvGrpSpPr/>
          <p:nvPr userDrawn="1"/>
        </p:nvGrpSpPr>
        <p:grpSpPr>
          <a:xfrm rot="10800000">
            <a:off x="-1142" y="2546645"/>
            <a:ext cx="2141768" cy="1761749"/>
            <a:chOff x="7011097" y="1174306"/>
            <a:chExt cx="7137447" cy="5871033"/>
          </a:xfrm>
          <a:solidFill>
            <a:schemeClr val="accent1"/>
          </a:solidFill>
        </p:grpSpPr>
        <p:sp>
          <p:nvSpPr>
            <p:cNvPr id="28" name="Freeform: Shape 27">
              <a:extLst>
                <a:ext uri="{FF2B5EF4-FFF2-40B4-BE49-F238E27FC236}">
                  <a16:creationId xmlns:a16="http://schemas.microsoft.com/office/drawing/2014/main" id="{23B6BC67-2004-4EB0-8894-6661A6C61444}"/>
                </a:ext>
              </a:extLst>
            </p:cNvPr>
            <p:cNvSpPr/>
            <p:nvPr/>
          </p:nvSpPr>
          <p:spPr>
            <a:xfrm>
              <a:off x="8529578" y="4306112"/>
              <a:ext cx="984594" cy="2739227"/>
            </a:xfrm>
            <a:custGeom>
              <a:avLst/>
              <a:gdLst>
                <a:gd name="connsiteX0" fmla="*/ 109196 w 984594"/>
                <a:gd name="connsiteY0" fmla="*/ 2341436 h 2739227"/>
                <a:gd name="connsiteX1" fmla="*/ 159966 w 984594"/>
                <a:gd name="connsiteY1" fmla="*/ 2267549 h 2739227"/>
                <a:gd name="connsiteX2" fmla="*/ 119270 w 984594"/>
                <a:gd name="connsiteY2" fmla="*/ 2198455 h 2739227"/>
                <a:gd name="connsiteX3" fmla="*/ 190993 w 984594"/>
                <a:gd name="connsiteY3" fmla="*/ 1723181 h 2739227"/>
                <a:gd name="connsiteX4" fmla="*/ 978333 w 984594"/>
                <a:gd name="connsiteY4" fmla="*/ 46944 h 2739227"/>
                <a:gd name="connsiteX5" fmla="*/ 973498 w 984594"/>
                <a:gd name="connsiteY5" fmla="*/ 6206 h 2739227"/>
                <a:gd name="connsiteX6" fmla="*/ 932398 w 984594"/>
                <a:gd name="connsiteY6" fmla="*/ 10999 h 2739227"/>
                <a:gd name="connsiteX7" fmla="*/ 434770 w 984594"/>
                <a:gd name="connsiteY7" fmla="*/ 815769 h 2739227"/>
                <a:gd name="connsiteX8" fmla="*/ 133775 w 984594"/>
                <a:gd name="connsiteY8" fmla="*/ 1711200 h 2739227"/>
                <a:gd name="connsiteX9" fmla="*/ 61247 w 984594"/>
                <a:gd name="connsiteY9" fmla="*/ 2190467 h 2739227"/>
                <a:gd name="connsiteX10" fmla="*/ 0 w 984594"/>
                <a:gd name="connsiteY10" fmla="*/ 2267549 h 2739227"/>
                <a:gd name="connsiteX11" fmla="*/ 50367 w 984594"/>
                <a:gd name="connsiteY11" fmla="*/ 2341436 h 2739227"/>
                <a:gd name="connsiteX12" fmla="*/ 45129 w 984594"/>
                <a:gd name="connsiteY12" fmla="*/ 2650564 h 2739227"/>
                <a:gd name="connsiteX13" fmla="*/ 47950 w 984594"/>
                <a:gd name="connsiteY13" fmla="*/ 2739228 h 2739227"/>
                <a:gd name="connsiteX14" fmla="*/ 107182 w 984594"/>
                <a:gd name="connsiteY14" fmla="*/ 2739228 h 2739227"/>
                <a:gd name="connsiteX15" fmla="*/ 109196 w 984594"/>
                <a:gd name="connsiteY15" fmla="*/ 2341436 h 2739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4594" h="2739227">
                  <a:moveTo>
                    <a:pt x="109196" y="2341436"/>
                  </a:moveTo>
                  <a:cubicBezTo>
                    <a:pt x="139014" y="2329854"/>
                    <a:pt x="159966" y="2301098"/>
                    <a:pt x="159966" y="2267549"/>
                  </a:cubicBezTo>
                  <a:cubicBezTo>
                    <a:pt x="159966" y="2237994"/>
                    <a:pt x="143446" y="2212034"/>
                    <a:pt x="119270" y="2198455"/>
                  </a:cubicBezTo>
                  <a:cubicBezTo>
                    <a:pt x="133775" y="2038699"/>
                    <a:pt x="157549" y="1879742"/>
                    <a:pt x="190993" y="1723181"/>
                  </a:cubicBezTo>
                  <a:cubicBezTo>
                    <a:pt x="320336" y="1115311"/>
                    <a:pt x="592319" y="535397"/>
                    <a:pt x="978333" y="46944"/>
                  </a:cubicBezTo>
                  <a:cubicBezTo>
                    <a:pt x="988407" y="34164"/>
                    <a:pt x="985989" y="16191"/>
                    <a:pt x="973498" y="6206"/>
                  </a:cubicBezTo>
                  <a:cubicBezTo>
                    <a:pt x="960604" y="-3779"/>
                    <a:pt x="942472" y="-1382"/>
                    <a:pt x="932398" y="10999"/>
                  </a:cubicBezTo>
                  <a:cubicBezTo>
                    <a:pt x="736570" y="259020"/>
                    <a:pt x="569351" y="529806"/>
                    <a:pt x="434770" y="815769"/>
                  </a:cubicBezTo>
                  <a:cubicBezTo>
                    <a:pt x="300592" y="1101332"/>
                    <a:pt x="199454" y="1402472"/>
                    <a:pt x="133775" y="1711200"/>
                  </a:cubicBezTo>
                  <a:cubicBezTo>
                    <a:pt x="100332" y="1869358"/>
                    <a:pt x="76155" y="2029513"/>
                    <a:pt x="61247" y="2190467"/>
                  </a:cubicBezTo>
                  <a:cubicBezTo>
                    <a:pt x="26191" y="2198855"/>
                    <a:pt x="0" y="2230406"/>
                    <a:pt x="0" y="2267549"/>
                  </a:cubicBezTo>
                  <a:cubicBezTo>
                    <a:pt x="0" y="2301098"/>
                    <a:pt x="20953" y="2329455"/>
                    <a:pt x="50367" y="2341436"/>
                  </a:cubicBezTo>
                  <a:cubicBezTo>
                    <a:pt x="44726" y="2444479"/>
                    <a:pt x="42712" y="2547521"/>
                    <a:pt x="45129" y="2650564"/>
                  </a:cubicBezTo>
                  <a:cubicBezTo>
                    <a:pt x="45532" y="2680119"/>
                    <a:pt x="46741" y="2709673"/>
                    <a:pt x="47950" y="2739228"/>
                  </a:cubicBezTo>
                  <a:lnTo>
                    <a:pt x="107182" y="2739228"/>
                  </a:lnTo>
                  <a:cubicBezTo>
                    <a:pt x="101138" y="2606232"/>
                    <a:pt x="101943" y="2473634"/>
                    <a:pt x="109196" y="2341436"/>
                  </a:cubicBezTo>
                  <a:close/>
                </a:path>
              </a:pathLst>
            </a:custGeom>
            <a:grpFill/>
            <a:ln w="4029" cap="flat">
              <a:noFill/>
              <a:prstDash val="solid"/>
              <a:miter/>
            </a:ln>
          </p:spPr>
          <p:txBody>
            <a:bodyPr rtlCol="0" anchor="ctr"/>
            <a:lstStyle/>
            <a:p>
              <a:endParaRPr lang="en-US" sz="1050"/>
            </a:p>
          </p:txBody>
        </p:sp>
        <p:sp>
          <p:nvSpPr>
            <p:cNvPr id="29" name="Freeform: Shape 28">
              <a:extLst>
                <a:ext uri="{FF2B5EF4-FFF2-40B4-BE49-F238E27FC236}">
                  <a16:creationId xmlns:a16="http://schemas.microsoft.com/office/drawing/2014/main" id="{25DD7CC7-9047-41BA-9442-63100611F60C}"/>
                </a:ext>
              </a:extLst>
            </p:cNvPr>
            <p:cNvSpPr/>
            <p:nvPr/>
          </p:nvSpPr>
          <p:spPr>
            <a:xfrm>
              <a:off x="13718904" y="3023754"/>
              <a:ext cx="429640" cy="183853"/>
            </a:xfrm>
            <a:custGeom>
              <a:avLst/>
              <a:gdLst>
                <a:gd name="connsiteX0" fmla="*/ 915 w 429640"/>
                <a:gd name="connsiteY0" fmla="*/ 21701 h 183853"/>
                <a:gd name="connsiteX1" fmla="*/ 22271 w 429640"/>
                <a:gd name="connsiteY1" fmla="*/ 57247 h 183853"/>
                <a:gd name="connsiteX2" fmla="*/ 429641 w 429640"/>
                <a:gd name="connsiteY2" fmla="*/ 183853 h 183853"/>
                <a:gd name="connsiteX3" fmla="*/ 429641 w 429640"/>
                <a:gd name="connsiteY3" fmla="*/ 121948 h 183853"/>
                <a:gd name="connsiteX4" fmla="*/ 36776 w 429640"/>
                <a:gd name="connsiteY4" fmla="*/ 933 h 183853"/>
                <a:gd name="connsiteX5" fmla="*/ 915 w 429640"/>
                <a:gd name="connsiteY5" fmla="*/ 21701 h 18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640" h="183853">
                  <a:moveTo>
                    <a:pt x="915" y="21701"/>
                  </a:moveTo>
                  <a:cubicBezTo>
                    <a:pt x="-3115" y="37277"/>
                    <a:pt x="6556" y="53253"/>
                    <a:pt x="22271" y="57247"/>
                  </a:cubicBezTo>
                  <a:cubicBezTo>
                    <a:pt x="160881" y="92393"/>
                    <a:pt x="296671" y="134728"/>
                    <a:pt x="429641" y="183853"/>
                  </a:cubicBezTo>
                  <a:lnTo>
                    <a:pt x="429641" y="121948"/>
                  </a:lnTo>
                  <a:cubicBezTo>
                    <a:pt x="301507" y="75219"/>
                    <a:pt x="170552" y="34881"/>
                    <a:pt x="36776" y="933"/>
                  </a:cubicBezTo>
                  <a:cubicBezTo>
                    <a:pt x="20659" y="-3061"/>
                    <a:pt x="4944" y="6125"/>
                    <a:pt x="915" y="21701"/>
                  </a:cubicBezTo>
                  <a:close/>
                </a:path>
              </a:pathLst>
            </a:custGeom>
            <a:grpFill/>
            <a:ln w="4029" cap="flat">
              <a:noFill/>
              <a:prstDash val="solid"/>
              <a:miter/>
            </a:ln>
          </p:spPr>
          <p:txBody>
            <a:bodyPr rtlCol="0" anchor="ctr"/>
            <a:lstStyle/>
            <a:p>
              <a:endParaRPr lang="en-US" sz="1050"/>
            </a:p>
          </p:txBody>
        </p:sp>
        <p:sp>
          <p:nvSpPr>
            <p:cNvPr id="31" name="Freeform: Shape 30">
              <a:extLst>
                <a:ext uri="{FF2B5EF4-FFF2-40B4-BE49-F238E27FC236}">
                  <a16:creationId xmlns:a16="http://schemas.microsoft.com/office/drawing/2014/main" id="{35CBC96A-D3C5-4012-9998-A5695F5B5853}"/>
                </a:ext>
              </a:extLst>
            </p:cNvPr>
            <p:cNvSpPr/>
            <p:nvPr/>
          </p:nvSpPr>
          <p:spPr>
            <a:xfrm>
              <a:off x="7719618" y="3012175"/>
              <a:ext cx="1880697" cy="4033165"/>
            </a:xfrm>
            <a:custGeom>
              <a:avLst/>
              <a:gdLst>
                <a:gd name="connsiteX0" fmla="*/ 488013 w 1880697"/>
                <a:gd name="connsiteY0" fmla="*/ 1856493 h 4033165"/>
                <a:gd name="connsiteX1" fmla="*/ 1870089 w 1880697"/>
                <a:gd name="connsiteY1" fmla="*/ 51652 h 4033165"/>
                <a:gd name="connsiteX2" fmla="*/ 1874118 w 1880697"/>
                <a:gd name="connsiteY2" fmla="*/ 10515 h 4033165"/>
                <a:gd name="connsiteX3" fmla="*/ 1832616 w 1880697"/>
                <a:gd name="connsiteY3" fmla="*/ 6521 h 4033165"/>
                <a:gd name="connsiteX4" fmla="*/ 1026337 w 1880697"/>
                <a:gd name="connsiteY4" fmla="*/ 839647 h 4033165"/>
                <a:gd name="connsiteX5" fmla="*/ 434019 w 1880697"/>
                <a:gd name="connsiteY5" fmla="*/ 1832929 h 4033165"/>
                <a:gd name="connsiteX6" fmla="*/ 87492 w 1880697"/>
                <a:gd name="connsiteY6" fmla="*/ 2934445 h 4033165"/>
                <a:gd name="connsiteX7" fmla="*/ 2875 w 1880697"/>
                <a:gd name="connsiteY7" fmla="*/ 4033165 h 4033165"/>
                <a:gd name="connsiteX8" fmla="*/ 62107 w 1880697"/>
                <a:gd name="connsiteY8" fmla="*/ 4033165 h 4033165"/>
                <a:gd name="connsiteX9" fmla="*/ 488013 w 1880697"/>
                <a:gd name="connsiteY9" fmla="*/ 1856493 h 403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80697" h="4033165">
                  <a:moveTo>
                    <a:pt x="488013" y="1856493"/>
                  </a:moveTo>
                  <a:cubicBezTo>
                    <a:pt x="799886" y="1160757"/>
                    <a:pt x="1277771" y="536511"/>
                    <a:pt x="1870089" y="51652"/>
                  </a:cubicBezTo>
                  <a:cubicBezTo>
                    <a:pt x="1882580" y="41268"/>
                    <a:pt x="1884192" y="22896"/>
                    <a:pt x="1874118" y="10515"/>
                  </a:cubicBezTo>
                  <a:cubicBezTo>
                    <a:pt x="1863642" y="-1866"/>
                    <a:pt x="1845107" y="-3464"/>
                    <a:pt x="1832616" y="6521"/>
                  </a:cubicBezTo>
                  <a:cubicBezTo>
                    <a:pt x="1532830" y="252545"/>
                    <a:pt x="1261250" y="532517"/>
                    <a:pt x="1026337" y="839647"/>
                  </a:cubicBezTo>
                  <a:cubicBezTo>
                    <a:pt x="791425" y="1146378"/>
                    <a:pt x="591970" y="1480667"/>
                    <a:pt x="434019" y="1832929"/>
                  </a:cubicBezTo>
                  <a:cubicBezTo>
                    <a:pt x="276470" y="2185191"/>
                    <a:pt x="159618" y="2555824"/>
                    <a:pt x="87492" y="2934445"/>
                  </a:cubicBezTo>
                  <a:cubicBezTo>
                    <a:pt x="18590" y="3295892"/>
                    <a:pt x="-9616" y="3665328"/>
                    <a:pt x="2875" y="4033165"/>
                  </a:cubicBezTo>
                  <a:lnTo>
                    <a:pt x="62107" y="4033165"/>
                  </a:lnTo>
                  <a:cubicBezTo>
                    <a:pt x="36319" y="3288703"/>
                    <a:pt x="182989" y="2537452"/>
                    <a:pt x="488013" y="1856493"/>
                  </a:cubicBezTo>
                  <a:close/>
                </a:path>
              </a:pathLst>
            </a:custGeom>
            <a:grpFill/>
            <a:ln w="4029" cap="flat">
              <a:noFill/>
              <a:prstDash val="solid"/>
              <a:miter/>
            </a:ln>
          </p:spPr>
          <p:txBody>
            <a:bodyPr rtlCol="0" anchor="ctr"/>
            <a:lstStyle/>
            <a:p>
              <a:endParaRPr lang="en-US" sz="1050"/>
            </a:p>
          </p:txBody>
        </p:sp>
        <p:sp>
          <p:nvSpPr>
            <p:cNvPr id="33" name="Freeform: Shape 32">
              <a:extLst>
                <a:ext uri="{FF2B5EF4-FFF2-40B4-BE49-F238E27FC236}">
                  <a16:creationId xmlns:a16="http://schemas.microsoft.com/office/drawing/2014/main" id="{DE4847C7-139D-41E9-806D-0FDD38793CC3}"/>
                </a:ext>
              </a:extLst>
            </p:cNvPr>
            <p:cNvSpPr/>
            <p:nvPr/>
          </p:nvSpPr>
          <p:spPr>
            <a:xfrm>
              <a:off x="8173942" y="2324320"/>
              <a:ext cx="4856084" cy="4721019"/>
            </a:xfrm>
            <a:custGeom>
              <a:avLst/>
              <a:gdLst>
                <a:gd name="connsiteX0" fmla="*/ 1850938 w 4856084"/>
                <a:gd name="connsiteY0" fmla="*/ 898464 h 4721019"/>
                <a:gd name="connsiteX1" fmla="*/ 1082133 w 4856084"/>
                <a:gd name="connsiteY1" fmla="*/ 1614969 h 4721019"/>
                <a:gd name="connsiteX2" fmla="*/ 498679 w 4856084"/>
                <a:gd name="connsiteY2" fmla="*/ 2486436 h 4721019"/>
                <a:gd name="connsiteX3" fmla="*/ 413256 w 4856084"/>
                <a:gd name="connsiteY3" fmla="*/ 2662168 h 4721019"/>
                <a:gd name="connsiteX4" fmla="*/ 333475 w 4856084"/>
                <a:gd name="connsiteY4" fmla="*/ 2741646 h 4721019"/>
                <a:gd name="connsiteX5" fmla="*/ 354830 w 4856084"/>
                <a:gd name="connsiteY5" fmla="*/ 2795564 h 4721019"/>
                <a:gd name="connsiteX6" fmla="*/ 131603 w 4856084"/>
                <a:gd name="connsiteY6" fmla="*/ 3467337 h 4721019"/>
                <a:gd name="connsiteX7" fmla="*/ 245 w 4856084"/>
                <a:gd name="connsiteY7" fmla="*/ 4505350 h 4721019"/>
                <a:gd name="connsiteX8" fmla="*/ 3469 w 4856084"/>
                <a:gd name="connsiteY8" fmla="*/ 4721020 h 4721019"/>
                <a:gd name="connsiteX9" fmla="*/ 62700 w 4856084"/>
                <a:gd name="connsiteY9" fmla="*/ 4721020 h 4721019"/>
                <a:gd name="connsiteX10" fmla="*/ 188820 w 4856084"/>
                <a:gd name="connsiteY10" fmla="*/ 3481315 h 4721019"/>
                <a:gd name="connsiteX11" fmla="*/ 408421 w 4856084"/>
                <a:gd name="connsiteY11" fmla="*/ 2821125 h 4721019"/>
                <a:gd name="connsiteX12" fmla="*/ 414062 w 4856084"/>
                <a:gd name="connsiteY12" fmla="*/ 2821524 h 4721019"/>
                <a:gd name="connsiteX13" fmla="*/ 494247 w 4856084"/>
                <a:gd name="connsiteY13" fmla="*/ 2742045 h 4721019"/>
                <a:gd name="connsiteX14" fmla="*/ 468862 w 4856084"/>
                <a:gd name="connsiteY14" fmla="*/ 2684134 h 4721019"/>
                <a:gd name="connsiteX15" fmla="*/ 1127262 w 4856084"/>
                <a:gd name="connsiteY15" fmla="*/ 1652911 h 4721019"/>
                <a:gd name="connsiteX16" fmla="*/ 2787768 w 4856084"/>
                <a:gd name="connsiteY16" fmla="*/ 428382 h 4721019"/>
                <a:gd name="connsiteX17" fmla="*/ 3128654 w 4856084"/>
                <a:gd name="connsiteY17" fmla="*/ 298182 h 4721019"/>
                <a:gd name="connsiteX18" fmla="*/ 3186274 w 4856084"/>
                <a:gd name="connsiteY18" fmla="*/ 322544 h 4721019"/>
                <a:gd name="connsiteX19" fmla="*/ 3265653 w 4856084"/>
                <a:gd name="connsiteY19" fmla="*/ 254648 h 4721019"/>
                <a:gd name="connsiteX20" fmla="*/ 4825022 w 4856084"/>
                <a:gd name="connsiteY20" fmla="*/ 64539 h 4721019"/>
                <a:gd name="connsiteX21" fmla="*/ 4856048 w 4856084"/>
                <a:gd name="connsiteY21" fmla="*/ 36981 h 4721019"/>
                <a:gd name="connsiteX22" fmla="*/ 4828245 w 4856084"/>
                <a:gd name="connsiteY22" fmla="*/ 6228 h 4721019"/>
                <a:gd name="connsiteX23" fmla="*/ 3774966 w 4856084"/>
                <a:gd name="connsiteY23" fmla="*/ 72127 h 4721019"/>
                <a:gd name="connsiteX24" fmla="*/ 3252356 w 4856084"/>
                <a:gd name="connsiteY24" fmla="*/ 197136 h 4721019"/>
                <a:gd name="connsiteX25" fmla="*/ 3186274 w 4856084"/>
                <a:gd name="connsiteY25" fmla="*/ 162789 h 4721019"/>
                <a:gd name="connsiteX26" fmla="*/ 3106089 w 4856084"/>
                <a:gd name="connsiteY26" fmla="*/ 242267 h 4721019"/>
                <a:gd name="connsiteX27" fmla="*/ 3106089 w 4856084"/>
                <a:gd name="connsiteY27" fmla="*/ 243465 h 4721019"/>
                <a:gd name="connsiteX28" fmla="*/ 2764398 w 4856084"/>
                <a:gd name="connsiteY28" fmla="*/ 374465 h 4721019"/>
                <a:gd name="connsiteX29" fmla="*/ 1850938 w 4856084"/>
                <a:gd name="connsiteY29" fmla="*/ 898464 h 4721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56084" h="4721019">
                  <a:moveTo>
                    <a:pt x="1850938" y="898464"/>
                  </a:moveTo>
                  <a:cubicBezTo>
                    <a:pt x="1568076" y="1106945"/>
                    <a:pt x="1309390" y="1348176"/>
                    <a:pt x="1082133" y="1614969"/>
                  </a:cubicBezTo>
                  <a:cubicBezTo>
                    <a:pt x="854876" y="1882160"/>
                    <a:pt x="658645" y="2175312"/>
                    <a:pt x="498679" y="2486436"/>
                  </a:cubicBezTo>
                  <a:cubicBezTo>
                    <a:pt x="468862" y="2544348"/>
                    <a:pt x="440656" y="2603058"/>
                    <a:pt x="413256" y="2662168"/>
                  </a:cubicBezTo>
                  <a:cubicBezTo>
                    <a:pt x="368933" y="2662567"/>
                    <a:pt x="333475" y="2697713"/>
                    <a:pt x="333475" y="2741646"/>
                  </a:cubicBezTo>
                  <a:cubicBezTo>
                    <a:pt x="333475" y="2762414"/>
                    <a:pt x="341533" y="2781186"/>
                    <a:pt x="354830" y="2795564"/>
                  </a:cubicBezTo>
                  <a:cubicBezTo>
                    <a:pt x="262960" y="3013231"/>
                    <a:pt x="188417" y="3238087"/>
                    <a:pt x="131603" y="3467337"/>
                  </a:cubicBezTo>
                  <a:cubicBezTo>
                    <a:pt x="47792" y="3806818"/>
                    <a:pt x="3469" y="4155884"/>
                    <a:pt x="245" y="4505350"/>
                  </a:cubicBezTo>
                  <a:cubicBezTo>
                    <a:pt x="-561" y="4577240"/>
                    <a:pt x="648" y="4649130"/>
                    <a:pt x="3469" y="4721020"/>
                  </a:cubicBezTo>
                  <a:lnTo>
                    <a:pt x="62700" y="4721020"/>
                  </a:lnTo>
                  <a:cubicBezTo>
                    <a:pt x="46986" y="4304457"/>
                    <a:pt x="88891" y="3885498"/>
                    <a:pt x="188820" y="3481315"/>
                  </a:cubicBezTo>
                  <a:cubicBezTo>
                    <a:pt x="244425" y="3256060"/>
                    <a:pt x="318163" y="3035197"/>
                    <a:pt x="408421" y="2821125"/>
                  </a:cubicBezTo>
                  <a:cubicBezTo>
                    <a:pt x="410436" y="2821125"/>
                    <a:pt x="412047" y="2821524"/>
                    <a:pt x="414062" y="2821524"/>
                  </a:cubicBezTo>
                  <a:cubicBezTo>
                    <a:pt x="458385" y="2821524"/>
                    <a:pt x="494247" y="2785978"/>
                    <a:pt x="494247" y="2742045"/>
                  </a:cubicBezTo>
                  <a:cubicBezTo>
                    <a:pt x="494247" y="2719280"/>
                    <a:pt x="484576" y="2698512"/>
                    <a:pt x="468862" y="2684134"/>
                  </a:cubicBezTo>
                  <a:cubicBezTo>
                    <a:pt x="640110" y="2313101"/>
                    <a:pt x="862129" y="1964434"/>
                    <a:pt x="1127262" y="1652911"/>
                  </a:cubicBezTo>
                  <a:cubicBezTo>
                    <a:pt x="1574926" y="1126116"/>
                    <a:pt x="2149112" y="702763"/>
                    <a:pt x="2787768" y="428382"/>
                  </a:cubicBezTo>
                  <a:cubicBezTo>
                    <a:pt x="2899382" y="380456"/>
                    <a:pt x="3013413" y="336922"/>
                    <a:pt x="3128654" y="298182"/>
                  </a:cubicBezTo>
                  <a:cubicBezTo>
                    <a:pt x="3143160" y="312959"/>
                    <a:pt x="3163709" y="322544"/>
                    <a:pt x="3186274" y="322544"/>
                  </a:cubicBezTo>
                  <a:cubicBezTo>
                    <a:pt x="3226568" y="322544"/>
                    <a:pt x="3260012" y="292990"/>
                    <a:pt x="3265653" y="254648"/>
                  </a:cubicBezTo>
                  <a:cubicBezTo>
                    <a:pt x="3769325" y="102880"/>
                    <a:pt x="4299994" y="37380"/>
                    <a:pt x="4825022" y="64539"/>
                  </a:cubicBezTo>
                  <a:cubicBezTo>
                    <a:pt x="4841140" y="65338"/>
                    <a:pt x="4854839" y="52956"/>
                    <a:pt x="4856048" y="36981"/>
                  </a:cubicBezTo>
                  <a:cubicBezTo>
                    <a:pt x="4856854" y="21005"/>
                    <a:pt x="4844363" y="7426"/>
                    <a:pt x="4828245" y="6228"/>
                  </a:cubicBezTo>
                  <a:cubicBezTo>
                    <a:pt x="4476078" y="-12144"/>
                    <a:pt x="4121896" y="10222"/>
                    <a:pt x="3774966" y="72127"/>
                  </a:cubicBezTo>
                  <a:cubicBezTo>
                    <a:pt x="3598479" y="103679"/>
                    <a:pt x="3424007" y="145615"/>
                    <a:pt x="3252356" y="197136"/>
                  </a:cubicBezTo>
                  <a:cubicBezTo>
                    <a:pt x="3237850" y="176368"/>
                    <a:pt x="3213674" y="162789"/>
                    <a:pt x="3186274" y="162789"/>
                  </a:cubicBezTo>
                  <a:cubicBezTo>
                    <a:pt x="3141951" y="162789"/>
                    <a:pt x="3106089" y="198334"/>
                    <a:pt x="3106089" y="242267"/>
                  </a:cubicBezTo>
                  <a:cubicBezTo>
                    <a:pt x="3106089" y="242666"/>
                    <a:pt x="3106089" y="243066"/>
                    <a:pt x="3106089" y="243465"/>
                  </a:cubicBezTo>
                  <a:cubicBezTo>
                    <a:pt x="2990446" y="282605"/>
                    <a:pt x="2876415" y="326139"/>
                    <a:pt x="2764398" y="374465"/>
                  </a:cubicBezTo>
                  <a:cubicBezTo>
                    <a:pt x="2441242" y="513852"/>
                    <a:pt x="2133801" y="689983"/>
                    <a:pt x="1850938" y="898464"/>
                  </a:cubicBezTo>
                  <a:close/>
                </a:path>
              </a:pathLst>
            </a:custGeom>
            <a:grpFill/>
            <a:ln w="4029" cap="flat">
              <a:noFill/>
              <a:prstDash val="solid"/>
              <a:miter/>
            </a:ln>
          </p:spPr>
          <p:txBody>
            <a:bodyPr rtlCol="0" anchor="ctr"/>
            <a:lstStyle/>
            <a:p>
              <a:endParaRPr lang="en-US" sz="1050"/>
            </a:p>
          </p:txBody>
        </p:sp>
        <p:sp>
          <p:nvSpPr>
            <p:cNvPr id="34" name="Freeform: Shape 33">
              <a:extLst>
                <a:ext uri="{FF2B5EF4-FFF2-40B4-BE49-F238E27FC236}">
                  <a16:creationId xmlns:a16="http://schemas.microsoft.com/office/drawing/2014/main" id="{1F1A32DC-3C87-4452-9147-F49A08F553DB}"/>
                </a:ext>
              </a:extLst>
            </p:cNvPr>
            <p:cNvSpPr/>
            <p:nvPr/>
          </p:nvSpPr>
          <p:spPr>
            <a:xfrm>
              <a:off x="10789000" y="2540473"/>
              <a:ext cx="3358738" cy="514019"/>
            </a:xfrm>
            <a:custGeom>
              <a:avLst/>
              <a:gdLst>
                <a:gd name="connsiteX0" fmla="*/ 2772062 w 3358738"/>
                <a:gd name="connsiteY0" fmla="*/ 26913 h 514019"/>
                <a:gd name="connsiteX1" fmla="*/ 2705980 w 3358738"/>
                <a:gd name="connsiteY1" fmla="*/ 61260 h 514019"/>
                <a:gd name="connsiteX2" fmla="*/ 2598798 w 3358738"/>
                <a:gd name="connsiteY2" fmla="*/ 44486 h 514019"/>
                <a:gd name="connsiteX3" fmla="*/ 1715559 w 3358738"/>
                <a:gd name="connsiteY3" fmla="*/ 7742 h 514019"/>
                <a:gd name="connsiteX4" fmla="*/ 842795 w 3358738"/>
                <a:gd name="connsiteY4" fmla="*/ 147529 h 514019"/>
                <a:gd name="connsiteX5" fmla="*/ 16370 w 3358738"/>
                <a:gd name="connsiteY5" fmla="*/ 458653 h 514019"/>
                <a:gd name="connsiteX6" fmla="*/ 3073 w 3358738"/>
                <a:gd name="connsiteY6" fmla="*/ 497793 h 514019"/>
                <a:gd name="connsiteX7" fmla="*/ 42561 w 3358738"/>
                <a:gd name="connsiteY7" fmla="*/ 510973 h 514019"/>
                <a:gd name="connsiteX8" fmla="*/ 1718782 w 3358738"/>
                <a:gd name="connsiteY8" fmla="*/ 66053 h 514019"/>
                <a:gd name="connsiteX9" fmla="*/ 2692280 w 3358738"/>
                <a:gd name="connsiteY9" fmla="*/ 117974 h 514019"/>
                <a:gd name="connsiteX10" fmla="*/ 2771658 w 3358738"/>
                <a:gd name="connsiteY10" fmla="*/ 186669 h 514019"/>
                <a:gd name="connsiteX11" fmla="*/ 2841770 w 3358738"/>
                <a:gd name="connsiteY11" fmla="*/ 145931 h 514019"/>
                <a:gd name="connsiteX12" fmla="*/ 3358739 w 3358738"/>
                <a:gd name="connsiteY12" fmla="*/ 285318 h 514019"/>
                <a:gd name="connsiteX13" fmla="*/ 3358739 w 3358738"/>
                <a:gd name="connsiteY13" fmla="*/ 223812 h 514019"/>
                <a:gd name="connsiteX14" fmla="*/ 2849426 w 3358738"/>
                <a:gd name="connsiteY14" fmla="*/ 88419 h 514019"/>
                <a:gd name="connsiteX15" fmla="*/ 2772062 w 3358738"/>
                <a:gd name="connsiteY15" fmla="*/ 26913 h 514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58738" h="514019">
                  <a:moveTo>
                    <a:pt x="2772062" y="26913"/>
                  </a:moveTo>
                  <a:cubicBezTo>
                    <a:pt x="2744662" y="26913"/>
                    <a:pt x="2720485" y="40492"/>
                    <a:pt x="2705980" y="61260"/>
                  </a:cubicBezTo>
                  <a:cubicBezTo>
                    <a:pt x="2670118" y="55270"/>
                    <a:pt x="2634660" y="49678"/>
                    <a:pt x="2598798" y="44486"/>
                  </a:cubicBezTo>
                  <a:cubicBezTo>
                    <a:pt x="2307071" y="2550"/>
                    <a:pt x="2009703" y="-9831"/>
                    <a:pt x="1715559" y="7742"/>
                  </a:cubicBezTo>
                  <a:cubicBezTo>
                    <a:pt x="1421414" y="24916"/>
                    <a:pt x="1127672" y="72044"/>
                    <a:pt x="842795" y="147529"/>
                  </a:cubicBezTo>
                  <a:cubicBezTo>
                    <a:pt x="557919" y="223013"/>
                    <a:pt x="279892" y="328053"/>
                    <a:pt x="16370" y="458653"/>
                  </a:cubicBezTo>
                  <a:cubicBezTo>
                    <a:pt x="1865" y="465842"/>
                    <a:pt x="-4179" y="483415"/>
                    <a:pt x="3073" y="497793"/>
                  </a:cubicBezTo>
                  <a:cubicBezTo>
                    <a:pt x="10326" y="512171"/>
                    <a:pt x="28056" y="518162"/>
                    <a:pt x="42561" y="510973"/>
                  </a:cubicBezTo>
                  <a:cubicBezTo>
                    <a:pt x="567992" y="250172"/>
                    <a:pt x="1131702" y="100401"/>
                    <a:pt x="1718782" y="66053"/>
                  </a:cubicBezTo>
                  <a:cubicBezTo>
                    <a:pt x="2046774" y="46883"/>
                    <a:pt x="2372347" y="64056"/>
                    <a:pt x="2692280" y="117974"/>
                  </a:cubicBezTo>
                  <a:cubicBezTo>
                    <a:pt x="2697518" y="156715"/>
                    <a:pt x="2730962" y="186669"/>
                    <a:pt x="2771658" y="186669"/>
                  </a:cubicBezTo>
                  <a:cubicBezTo>
                    <a:pt x="2801879" y="186669"/>
                    <a:pt x="2828070" y="170294"/>
                    <a:pt x="2841770" y="145931"/>
                  </a:cubicBezTo>
                  <a:cubicBezTo>
                    <a:pt x="3016242" y="181477"/>
                    <a:pt x="3188699" y="227806"/>
                    <a:pt x="3358739" y="285318"/>
                  </a:cubicBezTo>
                  <a:lnTo>
                    <a:pt x="3358739" y="223812"/>
                  </a:lnTo>
                  <a:cubicBezTo>
                    <a:pt x="3191923" y="168696"/>
                    <a:pt x="3021883" y="123565"/>
                    <a:pt x="2849426" y="88419"/>
                  </a:cubicBezTo>
                  <a:cubicBezTo>
                    <a:pt x="2841367" y="53273"/>
                    <a:pt x="2809937" y="26913"/>
                    <a:pt x="2772062" y="26913"/>
                  </a:cubicBezTo>
                  <a:close/>
                </a:path>
              </a:pathLst>
            </a:custGeom>
            <a:grpFill/>
            <a:ln w="4029" cap="flat">
              <a:noFill/>
              <a:prstDash val="solid"/>
              <a:miter/>
            </a:ln>
          </p:spPr>
          <p:txBody>
            <a:bodyPr rtlCol="0" anchor="ctr"/>
            <a:lstStyle/>
            <a:p>
              <a:endParaRPr lang="en-US" sz="1050"/>
            </a:p>
          </p:txBody>
        </p:sp>
        <p:sp>
          <p:nvSpPr>
            <p:cNvPr id="35" name="Freeform: Shape 34">
              <a:extLst>
                <a:ext uri="{FF2B5EF4-FFF2-40B4-BE49-F238E27FC236}">
                  <a16:creationId xmlns:a16="http://schemas.microsoft.com/office/drawing/2014/main" id="{E925B54B-3C57-4858-A4FB-070D5EC34E58}"/>
                </a:ext>
              </a:extLst>
            </p:cNvPr>
            <p:cNvSpPr/>
            <p:nvPr/>
          </p:nvSpPr>
          <p:spPr>
            <a:xfrm>
              <a:off x="9989421" y="1174306"/>
              <a:ext cx="2639654" cy="770431"/>
            </a:xfrm>
            <a:custGeom>
              <a:avLst/>
              <a:gdLst>
                <a:gd name="connsiteX0" fmla="*/ 80184 w 2639654"/>
                <a:gd name="connsiteY0" fmla="*/ 770431 h 770431"/>
                <a:gd name="connsiteX1" fmla="*/ 160369 w 2639654"/>
                <a:gd name="connsiteY1" fmla="*/ 690953 h 770431"/>
                <a:gd name="connsiteX2" fmla="*/ 159966 w 2639654"/>
                <a:gd name="connsiteY2" fmla="*/ 685761 h 770431"/>
                <a:gd name="connsiteX3" fmla="*/ 2611037 w 2639654"/>
                <a:gd name="connsiteY3" fmla="*/ 58320 h 770431"/>
                <a:gd name="connsiteX4" fmla="*/ 2639645 w 2639654"/>
                <a:gd name="connsiteY4" fmla="*/ 28366 h 770431"/>
                <a:gd name="connsiteX5" fmla="*/ 2609425 w 2639654"/>
                <a:gd name="connsiteY5" fmla="*/ 9 h 770431"/>
                <a:gd name="connsiteX6" fmla="*/ 1315995 w 2639654"/>
                <a:gd name="connsiteY6" fmla="*/ 183728 h 770431"/>
                <a:gd name="connsiteX7" fmla="*/ 135387 w 2639654"/>
                <a:gd name="connsiteY7" fmla="*/ 633041 h 770431"/>
                <a:gd name="connsiteX8" fmla="*/ 80184 w 2639654"/>
                <a:gd name="connsiteY8" fmla="*/ 611075 h 770431"/>
                <a:gd name="connsiteX9" fmla="*/ 0 w 2639654"/>
                <a:gd name="connsiteY9" fmla="*/ 690553 h 770431"/>
                <a:gd name="connsiteX10" fmla="*/ 80184 w 2639654"/>
                <a:gd name="connsiteY10" fmla="*/ 770431 h 770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9654" h="770431">
                  <a:moveTo>
                    <a:pt x="80184" y="770431"/>
                  </a:moveTo>
                  <a:cubicBezTo>
                    <a:pt x="124508" y="770431"/>
                    <a:pt x="160369" y="734886"/>
                    <a:pt x="160369" y="690953"/>
                  </a:cubicBezTo>
                  <a:cubicBezTo>
                    <a:pt x="160369" y="689355"/>
                    <a:pt x="160369" y="687758"/>
                    <a:pt x="159966" y="685761"/>
                  </a:cubicBezTo>
                  <a:cubicBezTo>
                    <a:pt x="915474" y="299152"/>
                    <a:pt x="1762047" y="82283"/>
                    <a:pt x="2611037" y="58320"/>
                  </a:cubicBezTo>
                  <a:cubicBezTo>
                    <a:pt x="2627154" y="57921"/>
                    <a:pt x="2640048" y="44341"/>
                    <a:pt x="2639645" y="28366"/>
                  </a:cubicBezTo>
                  <a:cubicBezTo>
                    <a:pt x="2639242" y="12390"/>
                    <a:pt x="2625945" y="-390"/>
                    <a:pt x="2609425" y="9"/>
                  </a:cubicBezTo>
                  <a:cubicBezTo>
                    <a:pt x="2173446" y="12390"/>
                    <a:pt x="1738274" y="74296"/>
                    <a:pt x="1315995" y="183728"/>
                  </a:cubicBezTo>
                  <a:cubicBezTo>
                    <a:pt x="907818" y="289966"/>
                    <a:pt x="510522" y="440935"/>
                    <a:pt x="135387" y="633041"/>
                  </a:cubicBezTo>
                  <a:cubicBezTo>
                    <a:pt x="120881" y="619462"/>
                    <a:pt x="101540" y="611075"/>
                    <a:pt x="80184" y="611075"/>
                  </a:cubicBezTo>
                  <a:cubicBezTo>
                    <a:pt x="35861" y="611075"/>
                    <a:pt x="0" y="646621"/>
                    <a:pt x="0" y="690553"/>
                  </a:cubicBezTo>
                  <a:cubicBezTo>
                    <a:pt x="0" y="734886"/>
                    <a:pt x="35861" y="770431"/>
                    <a:pt x="80184" y="770431"/>
                  </a:cubicBezTo>
                  <a:close/>
                </a:path>
              </a:pathLst>
            </a:custGeom>
            <a:grpFill/>
            <a:ln w="4029" cap="flat">
              <a:noFill/>
              <a:prstDash val="solid"/>
              <a:miter/>
            </a:ln>
          </p:spPr>
          <p:txBody>
            <a:bodyPr rtlCol="0" anchor="ctr"/>
            <a:lstStyle/>
            <a:p>
              <a:endParaRPr lang="en-US" sz="1050"/>
            </a:p>
          </p:txBody>
        </p:sp>
        <p:sp>
          <p:nvSpPr>
            <p:cNvPr id="36" name="Freeform: Shape 35">
              <a:extLst>
                <a:ext uri="{FF2B5EF4-FFF2-40B4-BE49-F238E27FC236}">
                  <a16:creationId xmlns:a16="http://schemas.microsoft.com/office/drawing/2014/main" id="{54AB811D-05B0-4EDD-9985-CB0D48212E6B}"/>
                </a:ext>
              </a:extLst>
            </p:cNvPr>
            <p:cNvSpPr/>
            <p:nvPr/>
          </p:nvSpPr>
          <p:spPr>
            <a:xfrm>
              <a:off x="7538136" y="1702308"/>
              <a:ext cx="4538905" cy="5342632"/>
            </a:xfrm>
            <a:custGeom>
              <a:avLst/>
              <a:gdLst>
                <a:gd name="connsiteX0" fmla="*/ 3035 w 4538905"/>
                <a:gd name="connsiteY0" fmla="*/ 5342633 h 5342632"/>
                <a:gd name="connsiteX1" fmla="*/ 61864 w 4538905"/>
                <a:gd name="connsiteY1" fmla="*/ 5342633 h 5342632"/>
                <a:gd name="connsiteX2" fmla="*/ 1198552 w 4538905"/>
                <a:gd name="connsiteY2" fmla="*/ 1962600 h 5342632"/>
                <a:gd name="connsiteX3" fmla="*/ 4388207 w 4538905"/>
                <a:gd name="connsiteY3" fmla="*/ 117820 h 5342632"/>
                <a:gd name="connsiteX4" fmla="*/ 4458721 w 4538905"/>
                <a:gd name="connsiteY4" fmla="*/ 158957 h 5342632"/>
                <a:gd name="connsiteX5" fmla="*/ 4538906 w 4538905"/>
                <a:gd name="connsiteY5" fmla="*/ 79479 h 5342632"/>
                <a:gd name="connsiteX6" fmla="*/ 4458721 w 4538905"/>
                <a:gd name="connsiteY6" fmla="*/ 0 h 5342632"/>
                <a:gd name="connsiteX7" fmla="*/ 4380954 w 4538905"/>
                <a:gd name="connsiteY7" fmla="*/ 59908 h 5342632"/>
                <a:gd name="connsiteX8" fmla="*/ 2619310 w 4538905"/>
                <a:gd name="connsiteY8" fmla="*/ 682157 h 5342632"/>
                <a:gd name="connsiteX9" fmla="*/ 1153020 w 4538905"/>
                <a:gd name="connsiteY9" fmla="*/ 1926255 h 5342632"/>
                <a:gd name="connsiteX10" fmla="*/ 242381 w 4538905"/>
                <a:gd name="connsiteY10" fmla="*/ 3612877 h 5342632"/>
                <a:gd name="connsiteX11" fmla="*/ 3035 w 4538905"/>
                <a:gd name="connsiteY11" fmla="*/ 5342633 h 5342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38905" h="5342632">
                  <a:moveTo>
                    <a:pt x="3035" y="5342633"/>
                  </a:moveTo>
                  <a:lnTo>
                    <a:pt x="61864" y="5342633"/>
                  </a:lnTo>
                  <a:cubicBezTo>
                    <a:pt x="19959" y="4116906"/>
                    <a:pt x="420076" y="2922732"/>
                    <a:pt x="1198552" y="1962600"/>
                  </a:cubicBezTo>
                  <a:cubicBezTo>
                    <a:pt x="1998383" y="976108"/>
                    <a:pt x="3129026" y="322707"/>
                    <a:pt x="4388207" y="117820"/>
                  </a:cubicBezTo>
                  <a:cubicBezTo>
                    <a:pt x="4401907" y="142582"/>
                    <a:pt x="4428098" y="158957"/>
                    <a:pt x="4458721" y="158957"/>
                  </a:cubicBezTo>
                  <a:cubicBezTo>
                    <a:pt x="4503044" y="158957"/>
                    <a:pt x="4538906" y="123411"/>
                    <a:pt x="4538906" y="79479"/>
                  </a:cubicBezTo>
                  <a:cubicBezTo>
                    <a:pt x="4538906" y="35546"/>
                    <a:pt x="4503044" y="0"/>
                    <a:pt x="4458721" y="0"/>
                  </a:cubicBezTo>
                  <a:cubicBezTo>
                    <a:pt x="4421248" y="0"/>
                    <a:pt x="4389819" y="25561"/>
                    <a:pt x="4380954" y="59908"/>
                  </a:cubicBezTo>
                  <a:cubicBezTo>
                    <a:pt x="3758818" y="160954"/>
                    <a:pt x="3166097" y="370234"/>
                    <a:pt x="2619310" y="682157"/>
                  </a:cubicBezTo>
                  <a:cubicBezTo>
                    <a:pt x="2054392" y="1004464"/>
                    <a:pt x="1561196" y="1423025"/>
                    <a:pt x="1153020" y="1926255"/>
                  </a:cubicBezTo>
                  <a:cubicBezTo>
                    <a:pt x="744844" y="2429885"/>
                    <a:pt x="438611" y="2997418"/>
                    <a:pt x="242381" y="3612877"/>
                  </a:cubicBezTo>
                  <a:cubicBezTo>
                    <a:pt x="63073" y="4174818"/>
                    <a:pt x="-17111" y="4755929"/>
                    <a:pt x="3035" y="5342633"/>
                  </a:cubicBezTo>
                  <a:close/>
                </a:path>
              </a:pathLst>
            </a:custGeom>
            <a:grpFill/>
            <a:ln w="4029" cap="flat">
              <a:noFill/>
              <a:prstDash val="solid"/>
              <a:miter/>
            </a:ln>
          </p:spPr>
          <p:txBody>
            <a:bodyPr rtlCol="0" anchor="ctr"/>
            <a:lstStyle/>
            <a:p>
              <a:endParaRPr lang="en-US" sz="1050"/>
            </a:p>
          </p:txBody>
        </p:sp>
        <p:sp>
          <p:nvSpPr>
            <p:cNvPr id="37" name="Freeform: Shape 36">
              <a:extLst>
                <a:ext uri="{FF2B5EF4-FFF2-40B4-BE49-F238E27FC236}">
                  <a16:creationId xmlns:a16="http://schemas.microsoft.com/office/drawing/2014/main" id="{8069DAE8-F861-4AC3-B7C8-758DC750C9CA}"/>
                </a:ext>
              </a:extLst>
            </p:cNvPr>
            <p:cNvSpPr/>
            <p:nvPr/>
          </p:nvSpPr>
          <p:spPr>
            <a:xfrm>
              <a:off x="7011097" y="4073314"/>
              <a:ext cx="788125" cy="2972025"/>
            </a:xfrm>
            <a:custGeom>
              <a:avLst/>
              <a:gdLst>
                <a:gd name="connsiteX0" fmla="*/ 61861 w 788125"/>
                <a:gd name="connsiteY0" fmla="*/ 2971626 h 2972025"/>
                <a:gd name="connsiteX1" fmla="*/ 784329 w 788125"/>
                <a:gd name="connsiteY1" fmla="*/ 43303 h 2972025"/>
                <a:gd name="connsiteX2" fmla="*/ 773047 w 788125"/>
                <a:gd name="connsiteY2" fmla="*/ 3763 h 2972025"/>
                <a:gd name="connsiteX3" fmla="*/ 733156 w 788125"/>
                <a:gd name="connsiteY3" fmla="*/ 14946 h 2972025"/>
                <a:gd name="connsiteX4" fmla="*/ 78382 w 788125"/>
                <a:gd name="connsiteY4" fmla="*/ 1862921 h 2972025"/>
                <a:gd name="connsiteX5" fmla="*/ 2629 w 788125"/>
                <a:gd name="connsiteY5" fmla="*/ 2972026 h 2972025"/>
                <a:gd name="connsiteX6" fmla="*/ 61861 w 788125"/>
                <a:gd name="connsiteY6" fmla="*/ 2972026 h 297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8125" h="2972025">
                  <a:moveTo>
                    <a:pt x="61861" y="2971626"/>
                  </a:moveTo>
                  <a:cubicBezTo>
                    <a:pt x="31238" y="1953582"/>
                    <a:pt x="278642" y="937935"/>
                    <a:pt x="784329" y="43303"/>
                  </a:cubicBezTo>
                  <a:cubicBezTo>
                    <a:pt x="792387" y="29324"/>
                    <a:pt x="787149" y="11352"/>
                    <a:pt x="773047" y="3763"/>
                  </a:cubicBezTo>
                  <a:cubicBezTo>
                    <a:pt x="758944" y="-4224"/>
                    <a:pt x="740812" y="968"/>
                    <a:pt x="733156" y="14946"/>
                  </a:cubicBezTo>
                  <a:cubicBezTo>
                    <a:pt x="407985" y="590067"/>
                    <a:pt x="187578" y="1211916"/>
                    <a:pt x="78382" y="1862921"/>
                  </a:cubicBezTo>
                  <a:cubicBezTo>
                    <a:pt x="16329" y="2231158"/>
                    <a:pt x="-8653" y="2601792"/>
                    <a:pt x="2629" y="2972026"/>
                  </a:cubicBezTo>
                  <a:lnTo>
                    <a:pt x="61861" y="2972026"/>
                  </a:lnTo>
                  <a:close/>
                </a:path>
              </a:pathLst>
            </a:custGeom>
            <a:grpFill/>
            <a:ln w="4029" cap="flat">
              <a:noFill/>
              <a:prstDash val="solid"/>
              <a:miter/>
            </a:ln>
          </p:spPr>
          <p:txBody>
            <a:bodyPr rtlCol="0" anchor="ctr"/>
            <a:lstStyle/>
            <a:p>
              <a:endParaRPr lang="en-US" sz="1050"/>
            </a:p>
          </p:txBody>
        </p:sp>
        <p:sp>
          <p:nvSpPr>
            <p:cNvPr id="38" name="Freeform: Shape 37">
              <a:extLst>
                <a:ext uri="{FF2B5EF4-FFF2-40B4-BE49-F238E27FC236}">
                  <a16:creationId xmlns:a16="http://schemas.microsoft.com/office/drawing/2014/main" id="{09CA66AA-9A25-46D6-B78D-6478044B3994}"/>
                </a:ext>
              </a:extLst>
            </p:cNvPr>
            <p:cNvSpPr/>
            <p:nvPr/>
          </p:nvSpPr>
          <p:spPr>
            <a:xfrm>
              <a:off x="13167650" y="1892674"/>
              <a:ext cx="980491" cy="234983"/>
            </a:xfrm>
            <a:custGeom>
              <a:avLst/>
              <a:gdLst>
                <a:gd name="connsiteX0" fmla="*/ 26738 w 980491"/>
                <a:gd name="connsiteY0" fmla="*/ 58454 h 234983"/>
                <a:gd name="connsiteX1" fmla="*/ 980492 w 980491"/>
                <a:gd name="connsiteY1" fmla="*/ 234984 h 234983"/>
                <a:gd name="connsiteX2" fmla="*/ 980492 w 980491"/>
                <a:gd name="connsiteY2" fmla="*/ 173478 h 234983"/>
                <a:gd name="connsiteX3" fmla="*/ 31976 w 980491"/>
                <a:gd name="connsiteY3" fmla="*/ 143 h 234983"/>
                <a:gd name="connsiteX4" fmla="*/ 144 w 980491"/>
                <a:gd name="connsiteY4" fmla="*/ 26503 h 234983"/>
                <a:gd name="connsiteX5" fmla="*/ 26738 w 980491"/>
                <a:gd name="connsiteY5" fmla="*/ 58454 h 234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0491" h="234983">
                  <a:moveTo>
                    <a:pt x="26738" y="58454"/>
                  </a:moveTo>
                  <a:cubicBezTo>
                    <a:pt x="351103" y="86411"/>
                    <a:pt x="670633" y="145920"/>
                    <a:pt x="980492" y="234984"/>
                  </a:cubicBezTo>
                  <a:lnTo>
                    <a:pt x="980492" y="173478"/>
                  </a:lnTo>
                  <a:cubicBezTo>
                    <a:pt x="671439" y="86012"/>
                    <a:pt x="354327" y="28100"/>
                    <a:pt x="31976" y="143"/>
                  </a:cubicBezTo>
                  <a:cubicBezTo>
                    <a:pt x="15859" y="-1455"/>
                    <a:pt x="1756" y="10527"/>
                    <a:pt x="144" y="26503"/>
                  </a:cubicBezTo>
                  <a:cubicBezTo>
                    <a:pt x="-1467" y="42878"/>
                    <a:pt x="10621" y="57256"/>
                    <a:pt x="26738" y="58454"/>
                  </a:cubicBezTo>
                  <a:close/>
                </a:path>
              </a:pathLst>
            </a:custGeom>
            <a:grpFill/>
            <a:ln w="4029" cap="flat">
              <a:noFill/>
              <a:prstDash val="solid"/>
              <a:miter/>
            </a:ln>
          </p:spPr>
          <p:txBody>
            <a:bodyPr rtlCol="0" anchor="ctr"/>
            <a:lstStyle/>
            <a:p>
              <a:endParaRPr lang="en-US" sz="1050"/>
            </a:p>
          </p:txBody>
        </p:sp>
        <p:sp>
          <p:nvSpPr>
            <p:cNvPr id="39" name="Freeform: Shape 38">
              <a:extLst>
                <a:ext uri="{FF2B5EF4-FFF2-40B4-BE49-F238E27FC236}">
                  <a16:creationId xmlns:a16="http://schemas.microsoft.com/office/drawing/2014/main" id="{05BEADA9-442D-4527-AB3B-BE190DD2075E}"/>
                </a:ext>
              </a:extLst>
            </p:cNvPr>
            <p:cNvSpPr/>
            <p:nvPr/>
          </p:nvSpPr>
          <p:spPr>
            <a:xfrm>
              <a:off x="12181982" y="2108835"/>
              <a:ext cx="1966159" cy="262849"/>
            </a:xfrm>
            <a:custGeom>
              <a:avLst/>
              <a:gdLst>
                <a:gd name="connsiteX0" fmla="*/ 226 w 1966159"/>
                <a:gd name="connsiteY0" fmla="*/ 63954 h 262849"/>
                <a:gd name="connsiteX1" fmla="*/ 32864 w 1966159"/>
                <a:gd name="connsiteY1" fmla="*/ 89514 h 262849"/>
                <a:gd name="connsiteX2" fmla="*/ 1966159 w 1966159"/>
                <a:gd name="connsiteY2" fmla="*/ 262850 h 262849"/>
                <a:gd name="connsiteX3" fmla="*/ 1966159 w 1966159"/>
                <a:gd name="connsiteY3" fmla="*/ 202142 h 262849"/>
                <a:gd name="connsiteX4" fmla="*/ 1049073 w 1966159"/>
                <a:gd name="connsiteY4" fmla="*/ 22417 h 262849"/>
                <a:gd name="connsiteX5" fmla="*/ 26014 w 1966159"/>
                <a:gd name="connsiteY5" fmla="*/ 31603 h 262849"/>
                <a:gd name="connsiteX6" fmla="*/ 226 w 1966159"/>
                <a:gd name="connsiteY6" fmla="*/ 63954 h 262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6159" h="262849">
                  <a:moveTo>
                    <a:pt x="226" y="63954"/>
                  </a:moveTo>
                  <a:cubicBezTo>
                    <a:pt x="2241" y="79929"/>
                    <a:pt x="16746" y="91511"/>
                    <a:pt x="32864" y="89514"/>
                  </a:cubicBezTo>
                  <a:cubicBezTo>
                    <a:pt x="688041" y="14030"/>
                    <a:pt x="1337979" y="72341"/>
                    <a:pt x="1966159" y="262850"/>
                  </a:cubicBezTo>
                  <a:lnTo>
                    <a:pt x="1966159" y="202142"/>
                  </a:lnTo>
                  <a:cubicBezTo>
                    <a:pt x="1667583" y="113078"/>
                    <a:pt x="1359738" y="52771"/>
                    <a:pt x="1049073" y="22417"/>
                  </a:cubicBezTo>
                  <a:cubicBezTo>
                    <a:pt x="709396" y="-10333"/>
                    <a:pt x="365288" y="-7138"/>
                    <a:pt x="26014" y="31603"/>
                  </a:cubicBezTo>
                  <a:cubicBezTo>
                    <a:pt x="9897" y="33600"/>
                    <a:pt x="-1789" y="47978"/>
                    <a:pt x="226" y="63954"/>
                  </a:cubicBezTo>
                  <a:close/>
                </a:path>
              </a:pathLst>
            </a:custGeom>
            <a:grpFill/>
            <a:ln w="4029" cap="flat">
              <a:noFill/>
              <a:prstDash val="solid"/>
              <a:miter/>
            </a:ln>
          </p:spPr>
          <p:txBody>
            <a:bodyPr rtlCol="0" anchor="ctr"/>
            <a:lstStyle/>
            <a:p>
              <a:endParaRPr lang="en-US" sz="1050"/>
            </a:p>
          </p:txBody>
        </p:sp>
      </p:grpSp>
      <p:sp>
        <p:nvSpPr>
          <p:cNvPr id="13" name="Text Placeholder 11">
            <a:extLst>
              <a:ext uri="{FF2B5EF4-FFF2-40B4-BE49-F238E27FC236}">
                <a16:creationId xmlns:a16="http://schemas.microsoft.com/office/drawing/2014/main" id="{2D639B1B-3321-40F5-AE5A-BE264B15DB09}"/>
              </a:ext>
            </a:extLst>
          </p:cNvPr>
          <p:cNvSpPr>
            <a:spLocks noGrp="1"/>
          </p:cNvSpPr>
          <p:nvPr userDrawn="1">
            <p:ph type="body" sz="quarter" idx="10" hasCustomPrompt="1"/>
          </p:nvPr>
        </p:nvSpPr>
        <p:spPr>
          <a:xfrm>
            <a:off x="537072" y="892183"/>
            <a:ext cx="1677828" cy="914096"/>
          </a:xfrm>
          <a:prstGeom prst="rect">
            <a:avLst/>
          </a:prstGeom>
        </p:spPr>
        <p:txBody>
          <a:bodyPr wrap="square" lIns="0" tIns="0" rIns="0" bIns="0" anchor="ctr" anchorCtr="0">
            <a:spAutoFit/>
          </a:bodyPr>
          <a:lstStyle>
            <a:lvl1pPr marL="0" indent="0">
              <a:buNone/>
              <a:defRPr lang="en-US" sz="6600" b="1" kern="1200">
                <a:solidFill>
                  <a:schemeClr val="accent1"/>
                </a:solidFill>
                <a:latin typeface="Ubisoft Sans" pitchFamily="50" charset="0"/>
                <a:ea typeface="+mn-ea"/>
                <a:cs typeface="+mn-cs"/>
              </a:defRPr>
            </a:lvl1pPr>
          </a:lstStyle>
          <a:p>
            <a:pPr lvl="0"/>
            <a:r>
              <a:rPr lang="es-ES"/>
              <a:t>85%</a:t>
            </a:r>
            <a:endParaRPr lang="en-US"/>
          </a:p>
        </p:txBody>
      </p:sp>
      <p:sp>
        <p:nvSpPr>
          <p:cNvPr id="16" name="Text Placeholder 15">
            <a:extLst>
              <a:ext uri="{FF2B5EF4-FFF2-40B4-BE49-F238E27FC236}">
                <a16:creationId xmlns:a16="http://schemas.microsoft.com/office/drawing/2014/main" id="{D430D998-4C17-43AF-B8E2-C189ED414FAB}"/>
              </a:ext>
            </a:extLst>
          </p:cNvPr>
          <p:cNvSpPr>
            <a:spLocks noGrp="1"/>
          </p:cNvSpPr>
          <p:nvPr userDrawn="1">
            <p:ph type="body" sz="quarter" idx="11" hasCustomPrompt="1"/>
          </p:nvPr>
        </p:nvSpPr>
        <p:spPr>
          <a:xfrm>
            <a:off x="2313960" y="929118"/>
            <a:ext cx="2122310" cy="840230"/>
          </a:xfrm>
          <a:prstGeom prst="rect">
            <a:avLst/>
          </a:prstGeom>
        </p:spPr>
        <p:txBody>
          <a:bodyPr wrap="square" anchor="ctr" anchorCtr="0">
            <a:spAutoFit/>
          </a:bodyPr>
          <a:lstStyle>
            <a:lvl1pPr marL="0" indent="0">
              <a:buNone/>
              <a:defRPr lang="en-US" sz="1800" b="1" i="0" u="none" strike="noStrike" kern="1200" cap="none" spc="0" baseline="0">
                <a:ln>
                  <a:noFill/>
                </a:ln>
                <a:solidFill>
                  <a:schemeClr val="bg1"/>
                </a:solidFill>
                <a:uFillTx/>
                <a:latin typeface="Ubisoft Sans" pitchFamily="50" charset="0"/>
                <a:ea typeface="+mn-ea"/>
                <a:cs typeface="Ubisoft Sans Regular"/>
                <a:sym typeface="Roboto Medium"/>
              </a:defRPr>
            </a:lvl1pPr>
          </a:lstStyle>
          <a:p>
            <a:pPr lvl="0"/>
            <a:r>
              <a:rPr lang="en-US"/>
              <a:t>Big number</a:t>
            </a:r>
            <a:br>
              <a:rPr lang="en-US"/>
            </a:br>
            <a:r>
              <a:rPr lang="en-US"/>
              <a:t>description on </a:t>
            </a:r>
            <a:br>
              <a:rPr lang="en-US"/>
            </a:br>
            <a:r>
              <a:rPr lang="en-US"/>
              <a:t>the right</a:t>
            </a:r>
          </a:p>
        </p:txBody>
      </p:sp>
      <p:sp>
        <p:nvSpPr>
          <p:cNvPr id="18" name="Text Placeholder 11">
            <a:extLst>
              <a:ext uri="{FF2B5EF4-FFF2-40B4-BE49-F238E27FC236}">
                <a16:creationId xmlns:a16="http://schemas.microsoft.com/office/drawing/2014/main" id="{46749353-C707-4A78-BAD2-2B5469171CF2}"/>
              </a:ext>
            </a:extLst>
          </p:cNvPr>
          <p:cNvSpPr>
            <a:spLocks noGrp="1"/>
          </p:cNvSpPr>
          <p:nvPr userDrawn="1">
            <p:ph type="body" sz="quarter" idx="12" hasCustomPrompt="1"/>
          </p:nvPr>
        </p:nvSpPr>
        <p:spPr>
          <a:xfrm>
            <a:off x="4707732" y="892183"/>
            <a:ext cx="1677828" cy="914096"/>
          </a:xfrm>
          <a:prstGeom prst="rect">
            <a:avLst/>
          </a:prstGeom>
        </p:spPr>
        <p:txBody>
          <a:bodyPr wrap="square" lIns="0" tIns="0" rIns="0" bIns="0" anchor="ctr" anchorCtr="0">
            <a:spAutoFit/>
          </a:bodyPr>
          <a:lstStyle>
            <a:lvl1pPr marL="0" indent="0">
              <a:buNone/>
              <a:defRPr lang="en-US" sz="6600" b="1" kern="1200">
                <a:solidFill>
                  <a:schemeClr val="accent2"/>
                </a:solidFill>
                <a:latin typeface="Ubisoft Sans" pitchFamily="50" charset="0"/>
                <a:ea typeface="+mn-ea"/>
                <a:cs typeface="+mn-cs"/>
              </a:defRPr>
            </a:lvl1pPr>
          </a:lstStyle>
          <a:p>
            <a:pPr lvl="0"/>
            <a:r>
              <a:rPr lang="es-ES"/>
              <a:t>15%</a:t>
            </a:r>
            <a:endParaRPr lang="en-US"/>
          </a:p>
        </p:txBody>
      </p:sp>
      <p:sp>
        <p:nvSpPr>
          <p:cNvPr id="22" name="Text Placeholder 11">
            <a:extLst>
              <a:ext uri="{FF2B5EF4-FFF2-40B4-BE49-F238E27FC236}">
                <a16:creationId xmlns:a16="http://schemas.microsoft.com/office/drawing/2014/main" id="{BCFA5E74-FA96-47D8-B457-ACE62CE65457}"/>
              </a:ext>
            </a:extLst>
          </p:cNvPr>
          <p:cNvSpPr>
            <a:spLocks noGrp="1"/>
          </p:cNvSpPr>
          <p:nvPr userDrawn="1">
            <p:ph type="body" sz="quarter" idx="14" hasCustomPrompt="1"/>
          </p:nvPr>
        </p:nvSpPr>
        <p:spPr>
          <a:xfrm>
            <a:off x="1566724" y="3044492"/>
            <a:ext cx="2960984" cy="1246495"/>
          </a:xfrm>
          <a:prstGeom prst="rect">
            <a:avLst/>
          </a:prstGeom>
        </p:spPr>
        <p:txBody>
          <a:bodyPr wrap="square" lIns="0" tIns="0" rIns="0" bIns="0" anchor="ctr" anchorCtr="0">
            <a:spAutoFit/>
          </a:bodyPr>
          <a:lstStyle>
            <a:lvl1pPr marL="0" indent="0" algn="r">
              <a:buNone/>
              <a:defRPr lang="en-US" sz="9000" b="1" kern="1200">
                <a:solidFill>
                  <a:schemeClr val="bg1"/>
                </a:solidFill>
                <a:latin typeface="Ubisoft Sans" pitchFamily="50" charset="0"/>
                <a:ea typeface="+mn-ea"/>
                <a:cs typeface="+mn-cs"/>
              </a:defRPr>
            </a:lvl1pPr>
          </a:lstStyle>
          <a:p>
            <a:pPr lvl="0"/>
            <a:r>
              <a:rPr lang="es-ES"/>
              <a:t>80%</a:t>
            </a:r>
            <a:endParaRPr lang="en-US"/>
          </a:p>
        </p:txBody>
      </p:sp>
      <p:sp>
        <p:nvSpPr>
          <p:cNvPr id="23" name="Text Placeholder 15">
            <a:extLst>
              <a:ext uri="{FF2B5EF4-FFF2-40B4-BE49-F238E27FC236}">
                <a16:creationId xmlns:a16="http://schemas.microsoft.com/office/drawing/2014/main" id="{695571C1-06D2-4F75-8940-E51665B3F97E}"/>
              </a:ext>
            </a:extLst>
          </p:cNvPr>
          <p:cNvSpPr>
            <a:spLocks noGrp="1"/>
          </p:cNvSpPr>
          <p:nvPr userDrawn="1">
            <p:ph type="body" sz="quarter" idx="15" hasCustomPrompt="1"/>
          </p:nvPr>
        </p:nvSpPr>
        <p:spPr>
          <a:xfrm>
            <a:off x="4663440" y="3122975"/>
            <a:ext cx="2636759" cy="1089529"/>
          </a:xfrm>
          <a:prstGeom prst="rect">
            <a:avLst/>
          </a:prstGeom>
        </p:spPr>
        <p:txBody>
          <a:bodyPr wrap="square" anchor="ctr" anchorCtr="0">
            <a:spAutoFit/>
          </a:bodyPr>
          <a:lstStyle>
            <a:lvl1pPr marL="0" indent="0">
              <a:buNone/>
              <a:defRPr lang="en-US" sz="2400" b="1" i="0" u="none" strike="noStrike" kern="1200" cap="none" spc="0" baseline="0">
                <a:ln>
                  <a:noFill/>
                </a:ln>
                <a:solidFill>
                  <a:schemeClr val="bg1"/>
                </a:solidFill>
                <a:uFillTx/>
                <a:latin typeface="Ubisoft Sans" pitchFamily="50" charset="0"/>
                <a:ea typeface="+mn-ea"/>
                <a:cs typeface="Ubisoft Sans Regular"/>
                <a:sym typeface="Roboto Medium"/>
              </a:defRPr>
            </a:lvl1pPr>
          </a:lstStyle>
          <a:p>
            <a:pPr lvl="0"/>
            <a:r>
              <a:rPr lang="en-US"/>
              <a:t>Big number </a:t>
            </a:r>
            <a:br>
              <a:rPr lang="en-US"/>
            </a:br>
            <a:r>
              <a:rPr lang="en-US"/>
              <a:t>description </a:t>
            </a:r>
            <a:br>
              <a:rPr lang="en-US"/>
            </a:br>
            <a:r>
              <a:rPr lang="en-US"/>
              <a:t>on the right</a:t>
            </a:r>
          </a:p>
        </p:txBody>
      </p:sp>
      <p:sp>
        <p:nvSpPr>
          <p:cNvPr id="30" name="Text Placeholder 15">
            <a:extLst>
              <a:ext uri="{FF2B5EF4-FFF2-40B4-BE49-F238E27FC236}">
                <a16:creationId xmlns:a16="http://schemas.microsoft.com/office/drawing/2014/main" id="{2A4DCE95-55DB-463A-A731-EE657C10D7DB}"/>
              </a:ext>
            </a:extLst>
          </p:cNvPr>
          <p:cNvSpPr>
            <a:spLocks noGrp="1"/>
          </p:cNvSpPr>
          <p:nvPr userDrawn="1">
            <p:ph type="body" sz="quarter" idx="17" hasCustomPrompt="1"/>
          </p:nvPr>
        </p:nvSpPr>
        <p:spPr>
          <a:xfrm>
            <a:off x="6484620" y="929118"/>
            <a:ext cx="2122310" cy="840230"/>
          </a:xfrm>
          <a:prstGeom prst="rect">
            <a:avLst/>
          </a:prstGeom>
        </p:spPr>
        <p:txBody>
          <a:bodyPr wrap="square" anchor="ctr" anchorCtr="0">
            <a:spAutoFit/>
          </a:bodyPr>
          <a:lstStyle>
            <a:lvl1pPr marL="0" indent="0">
              <a:buNone/>
              <a:defRPr lang="en-US" sz="1800" b="1" i="0" u="none" strike="noStrike" kern="1200" cap="none" spc="0" baseline="0">
                <a:ln>
                  <a:noFill/>
                </a:ln>
                <a:solidFill>
                  <a:schemeClr val="bg1"/>
                </a:solidFill>
                <a:uFillTx/>
                <a:latin typeface="Ubisoft Sans" pitchFamily="50" charset="0"/>
                <a:ea typeface="+mn-ea"/>
                <a:cs typeface="Ubisoft Sans Regular"/>
                <a:sym typeface="Roboto Medium"/>
              </a:defRPr>
            </a:lvl1pPr>
          </a:lstStyle>
          <a:p>
            <a:pPr lvl="0"/>
            <a:r>
              <a:rPr lang="en-US"/>
              <a:t>Big number</a:t>
            </a:r>
            <a:br>
              <a:rPr lang="en-US"/>
            </a:br>
            <a:r>
              <a:rPr lang="en-US"/>
              <a:t>description on </a:t>
            </a:r>
            <a:br>
              <a:rPr lang="en-US"/>
            </a:br>
            <a:r>
              <a:rPr lang="en-US"/>
              <a:t>the right</a:t>
            </a:r>
          </a:p>
        </p:txBody>
      </p:sp>
    </p:spTree>
    <p:extLst>
      <p:ext uri="{BB962C8B-B14F-4D97-AF65-F5344CB8AC3E}">
        <p14:creationId xmlns:p14="http://schemas.microsoft.com/office/powerpoint/2010/main" val="24750287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act slide">
    <p:spTree>
      <p:nvGrpSpPr>
        <p:cNvPr id="1" name=""/>
        <p:cNvGrpSpPr/>
        <p:nvPr/>
      </p:nvGrpSpPr>
      <p:grpSpPr>
        <a:xfrm>
          <a:off x="0" y="0"/>
          <a:ext cx="0" cy="0"/>
          <a:chOff x="0" y="0"/>
          <a:chExt cx="0" cy="0"/>
        </a:xfrm>
      </p:grpSpPr>
      <p:sp>
        <p:nvSpPr>
          <p:cNvPr id="4" name="Text Placeholder 16">
            <a:extLst>
              <a:ext uri="{FF2B5EF4-FFF2-40B4-BE49-F238E27FC236}">
                <a16:creationId xmlns:a16="http://schemas.microsoft.com/office/drawing/2014/main" id="{B8EA1184-967E-473E-8296-1FA8118F457B}"/>
              </a:ext>
            </a:extLst>
          </p:cNvPr>
          <p:cNvSpPr>
            <a:spLocks noGrp="1"/>
          </p:cNvSpPr>
          <p:nvPr>
            <p:ph type="body" sz="quarter" idx="15" hasCustomPrompt="1"/>
          </p:nvPr>
        </p:nvSpPr>
        <p:spPr>
          <a:xfrm>
            <a:off x="537072" y="952570"/>
            <a:ext cx="8066928" cy="332399"/>
          </a:xfrm>
          <a:prstGeom prst="rect">
            <a:avLst/>
          </a:prstGeom>
        </p:spPr>
        <p:txBody>
          <a:bodyPr lIns="0" tIns="0" rIns="0" bIns="0" anchor="t" anchorCtr="0">
            <a:spAutoFit/>
          </a:bodyPr>
          <a:lstStyle>
            <a:lvl1pPr marL="0" indent="0" algn="l" defTabSz="685800" rtl="0" eaLnBrk="1" latinLnBrk="0" hangingPunct="1">
              <a:lnSpc>
                <a:spcPct val="90000"/>
              </a:lnSpc>
              <a:spcBef>
                <a:spcPts val="750"/>
              </a:spcBef>
              <a:buFont typeface="Arial" panose="020B0604020202020204" pitchFamily="34" charset="0"/>
              <a:buNone/>
              <a:defRPr lang="en-US" sz="2400" b="1" kern="1200" dirty="0">
                <a:solidFill>
                  <a:schemeClr val="bg1"/>
                </a:solidFill>
                <a:latin typeface="Ubisoft Sans" panose="02000504030000020004" pitchFamily="50" charset="0"/>
                <a:ea typeface="+mn-ea"/>
                <a:cs typeface="+mn-cs"/>
              </a:defRPr>
            </a:lvl1pPr>
          </a:lstStyle>
          <a:p>
            <a:r>
              <a:rPr lang="es-ES"/>
              <a:t>Contact slide</a:t>
            </a:r>
            <a:endParaRPr lang="en-US"/>
          </a:p>
        </p:txBody>
      </p:sp>
      <p:sp>
        <p:nvSpPr>
          <p:cNvPr id="6" name="Picture Placeholder 5">
            <a:extLst>
              <a:ext uri="{FF2B5EF4-FFF2-40B4-BE49-F238E27FC236}">
                <a16:creationId xmlns:a16="http://schemas.microsoft.com/office/drawing/2014/main" id="{4C7D3DF8-3EEB-4A5D-96AA-F020CCC784CE}"/>
              </a:ext>
            </a:extLst>
          </p:cNvPr>
          <p:cNvSpPr>
            <a:spLocks noGrp="1"/>
          </p:cNvSpPr>
          <p:nvPr>
            <p:ph type="pic" sz="quarter" idx="16" hasCustomPrompt="1"/>
          </p:nvPr>
        </p:nvSpPr>
        <p:spPr>
          <a:xfrm>
            <a:off x="969898" y="1956183"/>
            <a:ext cx="1080000" cy="1080000"/>
          </a:xfrm>
          <a:prstGeom prst="ellipse">
            <a:avLst/>
          </a:prstGeom>
          <a:solidFill>
            <a:schemeClr val="bg1">
              <a:alpha val="10000"/>
            </a:schemeClr>
          </a:solidFill>
          <a:ln w="38100">
            <a:gradFill>
              <a:gsLst>
                <a:gs pos="10000">
                  <a:schemeClr val="accent1"/>
                </a:gs>
                <a:gs pos="50000">
                  <a:schemeClr val="tx1"/>
                </a:gs>
                <a:gs pos="30000">
                  <a:schemeClr val="accent2"/>
                </a:gs>
              </a:gsLst>
              <a:lin ang="2700000" scaled="0"/>
            </a:gradFill>
          </a:ln>
        </p:spPr>
        <p:txBody>
          <a:bodyPr tIns="756000"/>
          <a:lstStyle>
            <a:lvl1pPr marL="0" indent="0" algn="ctr">
              <a:buNone/>
              <a:defRPr sz="1050">
                <a:solidFill>
                  <a:schemeClr val="bg1"/>
                </a:solidFill>
              </a:defRPr>
            </a:lvl1pPr>
          </a:lstStyle>
          <a:p>
            <a:r>
              <a:rPr lang="es-ES" sz="1050"/>
              <a:t>Photo</a:t>
            </a:r>
            <a:endParaRPr lang="en-US"/>
          </a:p>
        </p:txBody>
      </p:sp>
      <p:sp>
        <p:nvSpPr>
          <p:cNvPr id="10" name="Text Placeholder 9">
            <a:extLst>
              <a:ext uri="{FF2B5EF4-FFF2-40B4-BE49-F238E27FC236}">
                <a16:creationId xmlns:a16="http://schemas.microsoft.com/office/drawing/2014/main" id="{2C6ABA59-892E-4ED7-86C5-7D83CFA476C1}"/>
              </a:ext>
            </a:extLst>
          </p:cNvPr>
          <p:cNvSpPr>
            <a:spLocks noGrp="1"/>
          </p:cNvSpPr>
          <p:nvPr>
            <p:ph type="body" sz="quarter" idx="17" hasCustomPrompt="1"/>
          </p:nvPr>
        </p:nvSpPr>
        <p:spPr>
          <a:xfrm>
            <a:off x="537072" y="3302398"/>
            <a:ext cx="1945651" cy="466281"/>
          </a:xfrm>
          <a:prstGeom prst="rect">
            <a:avLst/>
          </a:prstGeom>
        </p:spPr>
        <p:txBody>
          <a:bodyPr>
            <a:spAutoFit/>
          </a:bodyPr>
          <a:lstStyle>
            <a:lvl1pPr marL="0" indent="0" algn="ctr">
              <a:spcBef>
                <a:spcPts val="0"/>
              </a:spcBef>
              <a:spcAft>
                <a:spcPts val="450"/>
              </a:spcAft>
              <a:buNone/>
              <a:defRPr sz="1350">
                <a:solidFill>
                  <a:schemeClr val="bg1"/>
                </a:solidFill>
              </a:defRPr>
            </a:lvl1pPr>
            <a:lvl5pPr>
              <a:defRPr/>
            </a:lvl5pPr>
          </a:lstStyle>
          <a:p>
            <a:pPr lvl="0"/>
            <a:r>
              <a:rPr lang="es-ES"/>
              <a:t>Name Surname</a:t>
            </a:r>
            <a:br>
              <a:rPr lang="es-ES"/>
            </a:br>
            <a:r>
              <a:rPr lang="es-ES"/>
              <a:t>email@ubisoft.com</a:t>
            </a:r>
            <a:endParaRPr lang="en-US"/>
          </a:p>
        </p:txBody>
      </p:sp>
      <p:sp>
        <p:nvSpPr>
          <p:cNvPr id="11" name="Text Placeholder 9">
            <a:extLst>
              <a:ext uri="{FF2B5EF4-FFF2-40B4-BE49-F238E27FC236}">
                <a16:creationId xmlns:a16="http://schemas.microsoft.com/office/drawing/2014/main" id="{07E4C252-FA58-4025-BB3D-70B50767DC56}"/>
              </a:ext>
            </a:extLst>
          </p:cNvPr>
          <p:cNvSpPr>
            <a:spLocks noGrp="1"/>
          </p:cNvSpPr>
          <p:nvPr>
            <p:ph type="body" sz="quarter" idx="18" hasCustomPrompt="1"/>
          </p:nvPr>
        </p:nvSpPr>
        <p:spPr>
          <a:xfrm>
            <a:off x="537072" y="3875600"/>
            <a:ext cx="1945651" cy="237757"/>
          </a:xfrm>
          <a:prstGeom prst="rect">
            <a:avLst/>
          </a:prstGeom>
        </p:spPr>
        <p:txBody>
          <a:bodyPr>
            <a:spAutoFit/>
          </a:bodyPr>
          <a:lstStyle>
            <a:lvl1pPr marL="0" indent="0" algn="ctr">
              <a:spcBef>
                <a:spcPts val="0"/>
              </a:spcBef>
              <a:spcAft>
                <a:spcPts val="450"/>
              </a:spcAft>
              <a:buNone/>
              <a:defRPr sz="1050" b="1">
                <a:solidFill>
                  <a:schemeClr val="bg1"/>
                </a:solidFill>
              </a:defRPr>
            </a:lvl1pPr>
            <a:lvl5pPr>
              <a:defRPr/>
            </a:lvl5pPr>
          </a:lstStyle>
          <a:p>
            <a:pPr lvl="0"/>
            <a:r>
              <a:rPr lang="es-ES"/>
              <a:t>JOB POSITION</a:t>
            </a:r>
            <a:endParaRPr lang="en-US"/>
          </a:p>
        </p:txBody>
      </p:sp>
      <p:sp>
        <p:nvSpPr>
          <p:cNvPr id="12" name="Text Placeholder 9">
            <a:extLst>
              <a:ext uri="{FF2B5EF4-FFF2-40B4-BE49-F238E27FC236}">
                <a16:creationId xmlns:a16="http://schemas.microsoft.com/office/drawing/2014/main" id="{4330151E-45BF-4DBE-BA85-63D18E262069}"/>
              </a:ext>
            </a:extLst>
          </p:cNvPr>
          <p:cNvSpPr>
            <a:spLocks noGrp="1"/>
          </p:cNvSpPr>
          <p:nvPr>
            <p:ph type="body" sz="quarter" idx="19" hasCustomPrompt="1"/>
          </p:nvPr>
        </p:nvSpPr>
        <p:spPr>
          <a:xfrm>
            <a:off x="2577498" y="3302398"/>
            <a:ext cx="1945651" cy="466281"/>
          </a:xfrm>
          <a:prstGeom prst="rect">
            <a:avLst/>
          </a:prstGeom>
        </p:spPr>
        <p:txBody>
          <a:bodyPr>
            <a:spAutoFit/>
          </a:bodyPr>
          <a:lstStyle>
            <a:lvl1pPr marL="0" indent="0" algn="ctr">
              <a:spcBef>
                <a:spcPts val="0"/>
              </a:spcBef>
              <a:spcAft>
                <a:spcPts val="450"/>
              </a:spcAft>
              <a:buNone/>
              <a:defRPr sz="1350">
                <a:solidFill>
                  <a:schemeClr val="bg1"/>
                </a:solidFill>
              </a:defRPr>
            </a:lvl1pPr>
            <a:lvl5pPr>
              <a:defRPr/>
            </a:lvl5pPr>
          </a:lstStyle>
          <a:p>
            <a:pPr lvl="0"/>
            <a:r>
              <a:rPr lang="es-ES"/>
              <a:t>Name Surname</a:t>
            </a:r>
            <a:br>
              <a:rPr lang="es-ES"/>
            </a:br>
            <a:r>
              <a:rPr lang="es-ES"/>
              <a:t>email@ubisoft.com</a:t>
            </a:r>
            <a:endParaRPr lang="en-US"/>
          </a:p>
        </p:txBody>
      </p:sp>
      <p:sp>
        <p:nvSpPr>
          <p:cNvPr id="13" name="Text Placeholder 9">
            <a:extLst>
              <a:ext uri="{FF2B5EF4-FFF2-40B4-BE49-F238E27FC236}">
                <a16:creationId xmlns:a16="http://schemas.microsoft.com/office/drawing/2014/main" id="{6726ADFC-2417-4041-B6BA-B9130447218B}"/>
              </a:ext>
            </a:extLst>
          </p:cNvPr>
          <p:cNvSpPr>
            <a:spLocks noGrp="1"/>
          </p:cNvSpPr>
          <p:nvPr>
            <p:ph type="body" sz="quarter" idx="20" hasCustomPrompt="1"/>
          </p:nvPr>
        </p:nvSpPr>
        <p:spPr>
          <a:xfrm>
            <a:off x="4617924" y="3302397"/>
            <a:ext cx="1945651" cy="466281"/>
          </a:xfrm>
          <a:prstGeom prst="rect">
            <a:avLst/>
          </a:prstGeom>
        </p:spPr>
        <p:txBody>
          <a:bodyPr>
            <a:spAutoFit/>
          </a:bodyPr>
          <a:lstStyle>
            <a:lvl1pPr marL="0" indent="0" algn="ctr">
              <a:spcBef>
                <a:spcPts val="0"/>
              </a:spcBef>
              <a:spcAft>
                <a:spcPts val="450"/>
              </a:spcAft>
              <a:buNone/>
              <a:defRPr sz="1350">
                <a:solidFill>
                  <a:schemeClr val="bg1"/>
                </a:solidFill>
              </a:defRPr>
            </a:lvl1pPr>
            <a:lvl5pPr>
              <a:defRPr/>
            </a:lvl5pPr>
          </a:lstStyle>
          <a:p>
            <a:pPr lvl="0"/>
            <a:r>
              <a:rPr lang="es-ES"/>
              <a:t>Name Surname</a:t>
            </a:r>
            <a:br>
              <a:rPr lang="es-ES"/>
            </a:br>
            <a:r>
              <a:rPr lang="es-ES"/>
              <a:t>email@ubisoft.com</a:t>
            </a:r>
            <a:endParaRPr lang="en-US"/>
          </a:p>
        </p:txBody>
      </p:sp>
      <p:sp>
        <p:nvSpPr>
          <p:cNvPr id="14" name="Text Placeholder 9">
            <a:extLst>
              <a:ext uri="{FF2B5EF4-FFF2-40B4-BE49-F238E27FC236}">
                <a16:creationId xmlns:a16="http://schemas.microsoft.com/office/drawing/2014/main" id="{D6F84A39-4EAE-4CFA-92DF-DF812AE377C4}"/>
              </a:ext>
            </a:extLst>
          </p:cNvPr>
          <p:cNvSpPr>
            <a:spLocks noGrp="1"/>
          </p:cNvSpPr>
          <p:nvPr>
            <p:ph type="body" sz="quarter" idx="21" hasCustomPrompt="1"/>
          </p:nvPr>
        </p:nvSpPr>
        <p:spPr>
          <a:xfrm>
            <a:off x="6658350" y="3302396"/>
            <a:ext cx="1945651" cy="466281"/>
          </a:xfrm>
          <a:prstGeom prst="rect">
            <a:avLst/>
          </a:prstGeom>
        </p:spPr>
        <p:txBody>
          <a:bodyPr>
            <a:spAutoFit/>
          </a:bodyPr>
          <a:lstStyle>
            <a:lvl1pPr marL="0" indent="0" algn="ctr">
              <a:spcBef>
                <a:spcPts val="0"/>
              </a:spcBef>
              <a:spcAft>
                <a:spcPts val="450"/>
              </a:spcAft>
              <a:buNone/>
              <a:defRPr sz="1350">
                <a:solidFill>
                  <a:schemeClr val="bg1"/>
                </a:solidFill>
              </a:defRPr>
            </a:lvl1pPr>
            <a:lvl5pPr>
              <a:defRPr/>
            </a:lvl5pPr>
          </a:lstStyle>
          <a:p>
            <a:pPr lvl="0"/>
            <a:r>
              <a:rPr lang="es-ES"/>
              <a:t>Name Surname</a:t>
            </a:r>
            <a:br>
              <a:rPr lang="es-ES"/>
            </a:br>
            <a:r>
              <a:rPr lang="es-ES"/>
              <a:t>email@ubisoft.com</a:t>
            </a:r>
            <a:endParaRPr lang="en-US"/>
          </a:p>
        </p:txBody>
      </p:sp>
      <p:sp>
        <p:nvSpPr>
          <p:cNvPr id="15" name="Text Placeholder 9">
            <a:extLst>
              <a:ext uri="{FF2B5EF4-FFF2-40B4-BE49-F238E27FC236}">
                <a16:creationId xmlns:a16="http://schemas.microsoft.com/office/drawing/2014/main" id="{A5F2D5B3-E926-4687-B710-7DDED11F8420}"/>
              </a:ext>
            </a:extLst>
          </p:cNvPr>
          <p:cNvSpPr>
            <a:spLocks noGrp="1"/>
          </p:cNvSpPr>
          <p:nvPr>
            <p:ph type="body" sz="quarter" idx="22" hasCustomPrompt="1"/>
          </p:nvPr>
        </p:nvSpPr>
        <p:spPr>
          <a:xfrm>
            <a:off x="2577498" y="3875600"/>
            <a:ext cx="1945651" cy="237757"/>
          </a:xfrm>
          <a:prstGeom prst="rect">
            <a:avLst/>
          </a:prstGeom>
        </p:spPr>
        <p:txBody>
          <a:bodyPr>
            <a:spAutoFit/>
          </a:bodyPr>
          <a:lstStyle>
            <a:lvl1pPr marL="0" indent="0" algn="ctr">
              <a:spcBef>
                <a:spcPts val="0"/>
              </a:spcBef>
              <a:spcAft>
                <a:spcPts val="450"/>
              </a:spcAft>
              <a:buNone/>
              <a:defRPr sz="1050" b="1">
                <a:solidFill>
                  <a:schemeClr val="bg1"/>
                </a:solidFill>
              </a:defRPr>
            </a:lvl1pPr>
            <a:lvl5pPr>
              <a:defRPr/>
            </a:lvl5pPr>
          </a:lstStyle>
          <a:p>
            <a:pPr lvl="0"/>
            <a:r>
              <a:rPr lang="es-ES"/>
              <a:t>JOB POSITION</a:t>
            </a:r>
            <a:endParaRPr lang="en-US"/>
          </a:p>
        </p:txBody>
      </p:sp>
      <p:sp>
        <p:nvSpPr>
          <p:cNvPr id="16" name="Text Placeholder 9">
            <a:extLst>
              <a:ext uri="{FF2B5EF4-FFF2-40B4-BE49-F238E27FC236}">
                <a16:creationId xmlns:a16="http://schemas.microsoft.com/office/drawing/2014/main" id="{3DF8AE8A-9258-40D9-8E8B-0DA65C8DC928}"/>
              </a:ext>
            </a:extLst>
          </p:cNvPr>
          <p:cNvSpPr>
            <a:spLocks noGrp="1"/>
          </p:cNvSpPr>
          <p:nvPr>
            <p:ph type="body" sz="quarter" idx="23" hasCustomPrompt="1"/>
          </p:nvPr>
        </p:nvSpPr>
        <p:spPr>
          <a:xfrm>
            <a:off x="4617924" y="3875600"/>
            <a:ext cx="1945651" cy="237757"/>
          </a:xfrm>
          <a:prstGeom prst="rect">
            <a:avLst/>
          </a:prstGeom>
        </p:spPr>
        <p:txBody>
          <a:bodyPr>
            <a:spAutoFit/>
          </a:bodyPr>
          <a:lstStyle>
            <a:lvl1pPr marL="0" indent="0" algn="ctr">
              <a:spcBef>
                <a:spcPts val="0"/>
              </a:spcBef>
              <a:spcAft>
                <a:spcPts val="450"/>
              </a:spcAft>
              <a:buNone/>
              <a:defRPr sz="1050" b="1">
                <a:solidFill>
                  <a:schemeClr val="bg1"/>
                </a:solidFill>
              </a:defRPr>
            </a:lvl1pPr>
            <a:lvl5pPr>
              <a:defRPr/>
            </a:lvl5pPr>
          </a:lstStyle>
          <a:p>
            <a:pPr lvl="0"/>
            <a:r>
              <a:rPr lang="es-ES"/>
              <a:t>JOB POSITION</a:t>
            </a:r>
            <a:endParaRPr lang="en-US"/>
          </a:p>
        </p:txBody>
      </p:sp>
      <p:sp>
        <p:nvSpPr>
          <p:cNvPr id="17" name="Text Placeholder 9">
            <a:extLst>
              <a:ext uri="{FF2B5EF4-FFF2-40B4-BE49-F238E27FC236}">
                <a16:creationId xmlns:a16="http://schemas.microsoft.com/office/drawing/2014/main" id="{6E499EE5-8ECA-46E6-9940-53A417A057D5}"/>
              </a:ext>
            </a:extLst>
          </p:cNvPr>
          <p:cNvSpPr>
            <a:spLocks noGrp="1"/>
          </p:cNvSpPr>
          <p:nvPr>
            <p:ph type="body" sz="quarter" idx="24" hasCustomPrompt="1"/>
          </p:nvPr>
        </p:nvSpPr>
        <p:spPr>
          <a:xfrm>
            <a:off x="6658350" y="3875600"/>
            <a:ext cx="1945651" cy="237757"/>
          </a:xfrm>
          <a:prstGeom prst="rect">
            <a:avLst/>
          </a:prstGeom>
        </p:spPr>
        <p:txBody>
          <a:bodyPr>
            <a:spAutoFit/>
          </a:bodyPr>
          <a:lstStyle>
            <a:lvl1pPr marL="0" indent="0" algn="ctr">
              <a:spcBef>
                <a:spcPts val="0"/>
              </a:spcBef>
              <a:spcAft>
                <a:spcPts val="450"/>
              </a:spcAft>
              <a:buNone/>
              <a:defRPr sz="1050" b="1">
                <a:solidFill>
                  <a:schemeClr val="bg1"/>
                </a:solidFill>
              </a:defRPr>
            </a:lvl1pPr>
            <a:lvl5pPr>
              <a:defRPr/>
            </a:lvl5pPr>
          </a:lstStyle>
          <a:p>
            <a:pPr lvl="0"/>
            <a:r>
              <a:rPr lang="es-ES"/>
              <a:t>JOB POSITION</a:t>
            </a:r>
            <a:endParaRPr lang="en-US"/>
          </a:p>
        </p:txBody>
      </p:sp>
      <p:sp>
        <p:nvSpPr>
          <p:cNvPr id="18" name="Picture Placeholder 5">
            <a:extLst>
              <a:ext uri="{FF2B5EF4-FFF2-40B4-BE49-F238E27FC236}">
                <a16:creationId xmlns:a16="http://schemas.microsoft.com/office/drawing/2014/main" id="{2E61166E-7559-4705-B8D2-EEE486181F89}"/>
              </a:ext>
            </a:extLst>
          </p:cNvPr>
          <p:cNvSpPr>
            <a:spLocks noGrp="1"/>
          </p:cNvSpPr>
          <p:nvPr>
            <p:ph type="pic" sz="quarter" idx="25" hasCustomPrompt="1"/>
          </p:nvPr>
        </p:nvSpPr>
        <p:spPr>
          <a:xfrm>
            <a:off x="3010323" y="1956183"/>
            <a:ext cx="1080000" cy="1080000"/>
          </a:xfrm>
          <a:prstGeom prst="ellipse">
            <a:avLst/>
          </a:prstGeom>
          <a:solidFill>
            <a:schemeClr val="bg1">
              <a:alpha val="10000"/>
            </a:schemeClr>
          </a:solidFill>
          <a:ln w="38100">
            <a:gradFill>
              <a:gsLst>
                <a:gs pos="10000">
                  <a:schemeClr val="accent3"/>
                </a:gs>
                <a:gs pos="30000">
                  <a:schemeClr val="accent4"/>
                </a:gs>
                <a:gs pos="50000">
                  <a:schemeClr val="tx1"/>
                </a:gs>
              </a:gsLst>
              <a:lin ang="13500000" scaled="0"/>
            </a:gradFill>
          </a:ln>
        </p:spPr>
        <p:txBody>
          <a:bodyPr tIns="756000"/>
          <a:lstStyle>
            <a:lvl1pPr marL="0" indent="0" algn="ctr">
              <a:buNone/>
              <a:defRPr sz="1050">
                <a:solidFill>
                  <a:schemeClr val="bg1"/>
                </a:solidFill>
              </a:defRPr>
            </a:lvl1pPr>
          </a:lstStyle>
          <a:p>
            <a:r>
              <a:rPr lang="es-ES" sz="1050"/>
              <a:t>Photo</a:t>
            </a:r>
            <a:endParaRPr lang="en-US"/>
          </a:p>
        </p:txBody>
      </p:sp>
      <p:sp>
        <p:nvSpPr>
          <p:cNvPr id="21" name="Picture Placeholder 5">
            <a:extLst>
              <a:ext uri="{FF2B5EF4-FFF2-40B4-BE49-F238E27FC236}">
                <a16:creationId xmlns:a16="http://schemas.microsoft.com/office/drawing/2014/main" id="{FC5E1E91-79BB-4164-ADB3-FE6A30D987AD}"/>
              </a:ext>
            </a:extLst>
          </p:cNvPr>
          <p:cNvSpPr>
            <a:spLocks noGrp="1"/>
          </p:cNvSpPr>
          <p:nvPr>
            <p:ph type="pic" sz="quarter" idx="28" hasCustomPrompt="1"/>
          </p:nvPr>
        </p:nvSpPr>
        <p:spPr>
          <a:xfrm>
            <a:off x="5050748" y="1956183"/>
            <a:ext cx="1080000" cy="1080000"/>
          </a:xfrm>
          <a:prstGeom prst="ellipse">
            <a:avLst/>
          </a:prstGeom>
          <a:solidFill>
            <a:schemeClr val="bg1">
              <a:alpha val="10000"/>
            </a:schemeClr>
          </a:solidFill>
          <a:ln w="38100">
            <a:gradFill>
              <a:gsLst>
                <a:gs pos="10000">
                  <a:schemeClr val="accent1"/>
                </a:gs>
                <a:gs pos="30000">
                  <a:schemeClr val="accent2"/>
                </a:gs>
                <a:gs pos="50000">
                  <a:schemeClr val="tx1"/>
                </a:gs>
              </a:gsLst>
              <a:lin ang="8100000" scaled="0"/>
            </a:gradFill>
          </a:ln>
        </p:spPr>
        <p:txBody>
          <a:bodyPr tIns="756000"/>
          <a:lstStyle>
            <a:lvl1pPr marL="0" indent="0" algn="ctr">
              <a:buNone/>
              <a:defRPr sz="1050">
                <a:solidFill>
                  <a:schemeClr val="bg1"/>
                </a:solidFill>
              </a:defRPr>
            </a:lvl1pPr>
          </a:lstStyle>
          <a:p>
            <a:r>
              <a:rPr lang="es-ES" sz="1050"/>
              <a:t>Photo</a:t>
            </a:r>
            <a:endParaRPr lang="en-US"/>
          </a:p>
        </p:txBody>
      </p:sp>
      <p:sp>
        <p:nvSpPr>
          <p:cNvPr id="22" name="Picture Placeholder 5">
            <a:extLst>
              <a:ext uri="{FF2B5EF4-FFF2-40B4-BE49-F238E27FC236}">
                <a16:creationId xmlns:a16="http://schemas.microsoft.com/office/drawing/2014/main" id="{7D1ABA11-5253-468A-962B-BF34044712F5}"/>
              </a:ext>
            </a:extLst>
          </p:cNvPr>
          <p:cNvSpPr>
            <a:spLocks noGrp="1"/>
          </p:cNvSpPr>
          <p:nvPr>
            <p:ph type="pic" sz="quarter" idx="29" hasCustomPrompt="1"/>
          </p:nvPr>
        </p:nvSpPr>
        <p:spPr>
          <a:xfrm>
            <a:off x="7091174" y="1956183"/>
            <a:ext cx="1080000" cy="1080000"/>
          </a:xfrm>
          <a:prstGeom prst="ellipse">
            <a:avLst/>
          </a:prstGeom>
          <a:solidFill>
            <a:schemeClr val="bg1">
              <a:alpha val="10000"/>
            </a:schemeClr>
          </a:solidFill>
          <a:ln w="38100">
            <a:gradFill>
              <a:gsLst>
                <a:gs pos="10000">
                  <a:schemeClr val="accent3"/>
                </a:gs>
                <a:gs pos="30000">
                  <a:schemeClr val="accent4"/>
                </a:gs>
                <a:gs pos="50000">
                  <a:schemeClr val="tx1"/>
                </a:gs>
              </a:gsLst>
              <a:lin ang="18000000" scaled="0"/>
            </a:gradFill>
          </a:ln>
        </p:spPr>
        <p:txBody>
          <a:bodyPr tIns="756000"/>
          <a:lstStyle>
            <a:lvl1pPr marL="0" indent="0" algn="ctr">
              <a:buNone/>
              <a:defRPr sz="1050">
                <a:solidFill>
                  <a:schemeClr val="bg1"/>
                </a:solidFill>
              </a:defRPr>
            </a:lvl1pPr>
          </a:lstStyle>
          <a:p>
            <a:r>
              <a:rPr lang="es-ES" sz="1050"/>
              <a:t>Photo</a:t>
            </a:r>
            <a:endParaRPr lang="en-US"/>
          </a:p>
        </p:txBody>
      </p:sp>
    </p:spTree>
    <p:extLst>
      <p:ext uri="{BB962C8B-B14F-4D97-AF65-F5344CB8AC3E}">
        <p14:creationId xmlns:p14="http://schemas.microsoft.com/office/powerpoint/2010/main" val="39324229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Free design slide">
    <p:spTree>
      <p:nvGrpSpPr>
        <p:cNvPr id="1" name=""/>
        <p:cNvGrpSpPr/>
        <p:nvPr/>
      </p:nvGrpSpPr>
      <p:grpSpPr>
        <a:xfrm>
          <a:off x="0" y="0"/>
          <a:ext cx="0" cy="0"/>
          <a:chOff x="0" y="0"/>
          <a:chExt cx="0" cy="0"/>
        </a:xfrm>
      </p:grpSpPr>
      <p:sp>
        <p:nvSpPr>
          <p:cNvPr id="7" name="Text Placeholder 16">
            <a:extLst>
              <a:ext uri="{FF2B5EF4-FFF2-40B4-BE49-F238E27FC236}">
                <a16:creationId xmlns:a16="http://schemas.microsoft.com/office/drawing/2014/main" id="{796B5A39-6F29-4E99-9D8B-150A23AD469D}"/>
              </a:ext>
            </a:extLst>
          </p:cNvPr>
          <p:cNvSpPr>
            <a:spLocks noGrp="1"/>
          </p:cNvSpPr>
          <p:nvPr>
            <p:ph type="body" sz="quarter" idx="15" hasCustomPrompt="1"/>
          </p:nvPr>
        </p:nvSpPr>
        <p:spPr>
          <a:xfrm>
            <a:off x="537072" y="952570"/>
            <a:ext cx="8066928" cy="332399"/>
          </a:xfrm>
          <a:prstGeom prst="rect">
            <a:avLst/>
          </a:prstGeom>
        </p:spPr>
        <p:txBody>
          <a:bodyPr lIns="0" tIns="0" rIns="0" bIns="0" anchor="t" anchorCtr="0">
            <a:spAutoFit/>
          </a:bodyPr>
          <a:lstStyle>
            <a:lvl1pPr marL="0" indent="0" algn="l" defTabSz="685800" rtl="0" eaLnBrk="1" latinLnBrk="0" hangingPunct="1">
              <a:lnSpc>
                <a:spcPct val="90000"/>
              </a:lnSpc>
              <a:spcBef>
                <a:spcPts val="750"/>
              </a:spcBef>
              <a:buFont typeface="Arial" panose="020B0604020202020204" pitchFamily="34" charset="0"/>
              <a:buNone/>
              <a:defRPr lang="en-US" sz="2400" b="1" kern="1200" dirty="0">
                <a:solidFill>
                  <a:schemeClr val="bg1"/>
                </a:solidFill>
                <a:latin typeface="Ubisoft Sans" panose="02000504030000020004" pitchFamily="50" charset="0"/>
                <a:ea typeface="+mn-ea"/>
                <a:cs typeface="+mn-cs"/>
              </a:defRPr>
            </a:lvl1pPr>
          </a:lstStyle>
          <a:p>
            <a:r>
              <a:rPr lang="es-ES"/>
              <a:t>Free design slide</a:t>
            </a:r>
            <a:endParaRPr lang="en-US"/>
          </a:p>
        </p:txBody>
      </p:sp>
    </p:spTree>
    <p:extLst>
      <p:ext uri="{BB962C8B-B14F-4D97-AF65-F5344CB8AC3E}">
        <p14:creationId xmlns:p14="http://schemas.microsoft.com/office/powerpoint/2010/main" val="31571431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30662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Index slide">
    <p:spTree>
      <p:nvGrpSpPr>
        <p:cNvPr id="1" name=""/>
        <p:cNvGrpSpPr/>
        <p:nvPr/>
      </p:nvGrpSpPr>
      <p:grpSpPr>
        <a:xfrm>
          <a:off x="0" y="0"/>
          <a:ext cx="0" cy="0"/>
          <a:chOff x="0" y="0"/>
          <a:chExt cx="0" cy="0"/>
        </a:xfrm>
      </p:grpSpPr>
      <p:pic>
        <p:nvPicPr>
          <p:cNvPr id="7" name="Image 25" descr="Une image contenant joueur&#10;&#10;Description générée automatiquement">
            <a:extLst>
              <a:ext uri="{FF2B5EF4-FFF2-40B4-BE49-F238E27FC236}">
                <a16:creationId xmlns:a16="http://schemas.microsoft.com/office/drawing/2014/main" id="{5F289463-D8A8-4FA7-AECE-5662A9CC3F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0" name="Image 3" descr="Une image contenant joueur, route&#10;&#10;Description générée automatiquement">
            <a:extLst>
              <a:ext uri="{FF2B5EF4-FFF2-40B4-BE49-F238E27FC236}">
                <a16:creationId xmlns:a16="http://schemas.microsoft.com/office/drawing/2014/main" id="{D1FC2B5B-E422-4A60-9FF0-EF4CF8263A6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1" name="Espace réservé du texte 11">
            <a:extLst>
              <a:ext uri="{FF2B5EF4-FFF2-40B4-BE49-F238E27FC236}">
                <a16:creationId xmlns:a16="http://schemas.microsoft.com/office/drawing/2014/main" id="{6CB0360D-3105-46B7-A5C5-409958FADB12}"/>
              </a:ext>
            </a:extLst>
          </p:cNvPr>
          <p:cNvSpPr>
            <a:spLocks noGrp="1"/>
          </p:cNvSpPr>
          <p:nvPr>
            <p:ph type="body" sz="quarter" idx="10" hasCustomPrompt="1"/>
          </p:nvPr>
        </p:nvSpPr>
        <p:spPr>
          <a:xfrm>
            <a:off x="3432747" y="539999"/>
            <a:ext cx="2278508" cy="186974"/>
          </a:xfrm>
          <a:prstGeom prst="rect">
            <a:avLst/>
          </a:prstGeom>
        </p:spPr>
        <p:txBody>
          <a:bodyPr lIns="0" tIns="0" rIns="0" bIns="0">
            <a:spAutoFit/>
          </a:bodyPr>
          <a:lstStyle>
            <a:lvl1pPr marL="0" indent="0" algn="ctr">
              <a:buNone/>
              <a:defRPr sz="1350">
                <a:solidFill>
                  <a:schemeClr val="bg1">
                    <a:lumMod val="75000"/>
                  </a:schemeClr>
                </a:solidFill>
                <a:latin typeface="Ubisoft Sans" panose="02000504030000020004" pitchFamily="2" charset="-78"/>
                <a:cs typeface="Ubisoft Sans" panose="02000504030000020004" pitchFamily="2" charset="-78"/>
              </a:defRPr>
            </a:lvl1pPr>
          </a:lstStyle>
          <a:p>
            <a:pPr lvl="0"/>
            <a:r>
              <a:rPr lang="fr-FR"/>
              <a:t>PART</a:t>
            </a:r>
            <a:r>
              <a:rPr lang="fr-FR" sz="1200"/>
              <a:t> </a:t>
            </a:r>
            <a:r>
              <a:rPr lang="fr-FR"/>
              <a:t>1</a:t>
            </a:r>
          </a:p>
        </p:txBody>
      </p:sp>
      <p:sp>
        <p:nvSpPr>
          <p:cNvPr id="13" name="Espace réservé du texte 2">
            <a:extLst>
              <a:ext uri="{FF2B5EF4-FFF2-40B4-BE49-F238E27FC236}">
                <a16:creationId xmlns:a16="http://schemas.microsoft.com/office/drawing/2014/main" id="{44968176-4FCB-448B-82F4-0EA1F91469F6}"/>
              </a:ext>
            </a:extLst>
          </p:cNvPr>
          <p:cNvSpPr>
            <a:spLocks noGrp="1"/>
          </p:cNvSpPr>
          <p:nvPr>
            <p:ph type="body" sz="quarter" idx="11" hasCustomPrompt="1"/>
          </p:nvPr>
        </p:nvSpPr>
        <p:spPr>
          <a:xfrm>
            <a:off x="3432747" y="776855"/>
            <a:ext cx="2278508" cy="279269"/>
          </a:xfrm>
          <a:prstGeom prst="rect">
            <a:avLst/>
          </a:prstGeom>
        </p:spPr>
        <p:txBody>
          <a:bodyPr>
            <a:normAutofit/>
          </a:bodyPr>
          <a:lstStyle>
            <a:lvl1pPr marL="0" indent="0" algn="ctr">
              <a:buNone/>
              <a:defRPr sz="1800" b="1">
                <a:solidFill>
                  <a:schemeClr val="bg1"/>
                </a:solidFill>
                <a:latin typeface="Ubisoft Sans" panose="02000504030000020004" pitchFamily="2" charset="-78"/>
                <a:cs typeface="Ubisoft Sans" panose="02000504030000020004" pitchFamily="2" charset="-78"/>
              </a:defRPr>
            </a:lvl1pPr>
          </a:lstStyle>
          <a:p>
            <a:pPr lvl="0"/>
            <a:r>
              <a:rPr lang="fr-FR"/>
              <a:t>SECTION 1</a:t>
            </a:r>
          </a:p>
        </p:txBody>
      </p:sp>
      <p:sp>
        <p:nvSpPr>
          <p:cNvPr id="28" name="Espace réservé du texte 11">
            <a:extLst>
              <a:ext uri="{FF2B5EF4-FFF2-40B4-BE49-F238E27FC236}">
                <a16:creationId xmlns:a16="http://schemas.microsoft.com/office/drawing/2014/main" id="{64092369-24C1-4C66-AD8F-3586590FA790}"/>
              </a:ext>
            </a:extLst>
          </p:cNvPr>
          <p:cNvSpPr>
            <a:spLocks noGrp="1"/>
          </p:cNvSpPr>
          <p:nvPr>
            <p:ph type="body" sz="quarter" idx="12" hasCustomPrompt="1"/>
          </p:nvPr>
        </p:nvSpPr>
        <p:spPr>
          <a:xfrm>
            <a:off x="3432747" y="1426842"/>
            <a:ext cx="2278508" cy="186974"/>
          </a:xfrm>
          <a:prstGeom prst="rect">
            <a:avLst/>
          </a:prstGeom>
        </p:spPr>
        <p:txBody>
          <a:bodyPr lIns="0" tIns="0" rIns="0" bIns="0">
            <a:spAutoFit/>
          </a:bodyPr>
          <a:lstStyle>
            <a:lvl1pPr marL="0" indent="0" algn="ctr">
              <a:buNone/>
              <a:defRPr sz="1350">
                <a:solidFill>
                  <a:schemeClr val="bg1">
                    <a:lumMod val="75000"/>
                  </a:schemeClr>
                </a:solidFill>
                <a:latin typeface="Ubisoft Sans" panose="02000504030000020004" pitchFamily="2" charset="-78"/>
                <a:cs typeface="Ubisoft Sans" panose="02000504030000020004" pitchFamily="2" charset="-78"/>
              </a:defRPr>
            </a:lvl1pPr>
          </a:lstStyle>
          <a:p>
            <a:pPr lvl="0"/>
            <a:r>
              <a:rPr lang="fr-FR"/>
              <a:t>PART</a:t>
            </a:r>
            <a:r>
              <a:rPr lang="fr-FR" sz="1200"/>
              <a:t> </a:t>
            </a:r>
            <a:r>
              <a:rPr lang="fr-FR"/>
              <a:t>2</a:t>
            </a:r>
          </a:p>
        </p:txBody>
      </p:sp>
      <p:sp>
        <p:nvSpPr>
          <p:cNvPr id="29" name="Espace réservé du texte 2">
            <a:extLst>
              <a:ext uri="{FF2B5EF4-FFF2-40B4-BE49-F238E27FC236}">
                <a16:creationId xmlns:a16="http://schemas.microsoft.com/office/drawing/2014/main" id="{80DB9AA1-6661-4190-9F7D-45823244153A}"/>
              </a:ext>
            </a:extLst>
          </p:cNvPr>
          <p:cNvSpPr>
            <a:spLocks noGrp="1"/>
          </p:cNvSpPr>
          <p:nvPr>
            <p:ph type="body" sz="quarter" idx="13" hasCustomPrompt="1"/>
          </p:nvPr>
        </p:nvSpPr>
        <p:spPr>
          <a:xfrm>
            <a:off x="3432747" y="1663699"/>
            <a:ext cx="2278508" cy="279269"/>
          </a:xfrm>
          <a:prstGeom prst="rect">
            <a:avLst/>
          </a:prstGeom>
        </p:spPr>
        <p:txBody>
          <a:bodyPr>
            <a:normAutofit/>
          </a:bodyPr>
          <a:lstStyle>
            <a:lvl1pPr marL="0" indent="0" algn="ctr">
              <a:buNone/>
              <a:defRPr sz="1800" b="1">
                <a:solidFill>
                  <a:schemeClr val="bg1"/>
                </a:solidFill>
                <a:latin typeface="Ubisoft Sans" panose="02000504030000020004" pitchFamily="2" charset="-78"/>
                <a:cs typeface="Ubisoft Sans" panose="02000504030000020004" pitchFamily="2" charset="-78"/>
              </a:defRPr>
            </a:lvl1pPr>
          </a:lstStyle>
          <a:p>
            <a:pPr lvl="0"/>
            <a:r>
              <a:rPr lang="fr-FR"/>
              <a:t>SECTION 2</a:t>
            </a:r>
          </a:p>
        </p:txBody>
      </p:sp>
      <p:sp>
        <p:nvSpPr>
          <p:cNvPr id="30" name="Espace réservé du texte 11">
            <a:extLst>
              <a:ext uri="{FF2B5EF4-FFF2-40B4-BE49-F238E27FC236}">
                <a16:creationId xmlns:a16="http://schemas.microsoft.com/office/drawing/2014/main" id="{2F0966E8-A347-4695-A8E8-142E2167379F}"/>
              </a:ext>
            </a:extLst>
          </p:cNvPr>
          <p:cNvSpPr>
            <a:spLocks noGrp="1"/>
          </p:cNvSpPr>
          <p:nvPr>
            <p:ph type="body" sz="quarter" idx="14" hasCustomPrompt="1"/>
          </p:nvPr>
        </p:nvSpPr>
        <p:spPr>
          <a:xfrm>
            <a:off x="3432747" y="2313686"/>
            <a:ext cx="2278508" cy="186974"/>
          </a:xfrm>
          <a:prstGeom prst="rect">
            <a:avLst/>
          </a:prstGeom>
        </p:spPr>
        <p:txBody>
          <a:bodyPr lIns="0" tIns="0" rIns="0" bIns="0">
            <a:spAutoFit/>
          </a:bodyPr>
          <a:lstStyle>
            <a:lvl1pPr marL="0" indent="0" algn="ctr">
              <a:buNone/>
              <a:defRPr sz="1350">
                <a:solidFill>
                  <a:schemeClr val="bg1">
                    <a:lumMod val="75000"/>
                  </a:schemeClr>
                </a:solidFill>
                <a:latin typeface="Ubisoft Sans" panose="02000504030000020004" pitchFamily="2" charset="-78"/>
                <a:cs typeface="Ubisoft Sans" panose="02000504030000020004" pitchFamily="2" charset="-78"/>
              </a:defRPr>
            </a:lvl1pPr>
          </a:lstStyle>
          <a:p>
            <a:pPr lvl="0"/>
            <a:r>
              <a:rPr lang="fr-FR"/>
              <a:t>PART</a:t>
            </a:r>
            <a:r>
              <a:rPr lang="fr-FR" sz="1200"/>
              <a:t> </a:t>
            </a:r>
            <a:r>
              <a:rPr lang="fr-FR"/>
              <a:t>3</a:t>
            </a:r>
          </a:p>
        </p:txBody>
      </p:sp>
      <p:sp>
        <p:nvSpPr>
          <p:cNvPr id="31" name="Espace réservé du texte 2">
            <a:extLst>
              <a:ext uri="{FF2B5EF4-FFF2-40B4-BE49-F238E27FC236}">
                <a16:creationId xmlns:a16="http://schemas.microsoft.com/office/drawing/2014/main" id="{1F851D19-4989-40D3-ACBB-923BABCB3ABA}"/>
              </a:ext>
            </a:extLst>
          </p:cNvPr>
          <p:cNvSpPr>
            <a:spLocks noGrp="1"/>
          </p:cNvSpPr>
          <p:nvPr>
            <p:ph type="body" sz="quarter" idx="15" hasCustomPrompt="1"/>
          </p:nvPr>
        </p:nvSpPr>
        <p:spPr>
          <a:xfrm>
            <a:off x="3432747" y="2550542"/>
            <a:ext cx="2278508" cy="279269"/>
          </a:xfrm>
          <a:prstGeom prst="rect">
            <a:avLst/>
          </a:prstGeom>
        </p:spPr>
        <p:txBody>
          <a:bodyPr>
            <a:normAutofit/>
          </a:bodyPr>
          <a:lstStyle>
            <a:lvl1pPr marL="0" indent="0" algn="ctr">
              <a:buNone/>
              <a:defRPr sz="1800" b="1">
                <a:solidFill>
                  <a:schemeClr val="bg1"/>
                </a:solidFill>
                <a:latin typeface="Ubisoft Sans" panose="02000504030000020004" pitchFamily="2" charset="-78"/>
                <a:cs typeface="Ubisoft Sans" panose="02000504030000020004" pitchFamily="2" charset="-78"/>
              </a:defRPr>
            </a:lvl1pPr>
          </a:lstStyle>
          <a:p>
            <a:pPr lvl="0"/>
            <a:r>
              <a:rPr lang="fr-FR"/>
              <a:t>SECTION 3</a:t>
            </a:r>
          </a:p>
        </p:txBody>
      </p:sp>
      <p:sp>
        <p:nvSpPr>
          <p:cNvPr id="32" name="Espace réservé du texte 11">
            <a:extLst>
              <a:ext uri="{FF2B5EF4-FFF2-40B4-BE49-F238E27FC236}">
                <a16:creationId xmlns:a16="http://schemas.microsoft.com/office/drawing/2014/main" id="{ED7238EC-0FE2-49D1-BF5E-2A8A0520E552}"/>
              </a:ext>
            </a:extLst>
          </p:cNvPr>
          <p:cNvSpPr>
            <a:spLocks noGrp="1"/>
          </p:cNvSpPr>
          <p:nvPr>
            <p:ph type="body" sz="quarter" idx="16" hasCustomPrompt="1"/>
          </p:nvPr>
        </p:nvSpPr>
        <p:spPr>
          <a:xfrm>
            <a:off x="3432747" y="3200530"/>
            <a:ext cx="2278508" cy="186974"/>
          </a:xfrm>
          <a:prstGeom prst="rect">
            <a:avLst/>
          </a:prstGeom>
        </p:spPr>
        <p:txBody>
          <a:bodyPr lIns="0" tIns="0" rIns="0" bIns="0">
            <a:spAutoFit/>
          </a:bodyPr>
          <a:lstStyle>
            <a:lvl1pPr marL="0" indent="0" algn="ctr">
              <a:buNone/>
              <a:defRPr sz="1350">
                <a:solidFill>
                  <a:schemeClr val="bg1">
                    <a:lumMod val="75000"/>
                  </a:schemeClr>
                </a:solidFill>
                <a:latin typeface="Ubisoft Sans" panose="02000504030000020004" pitchFamily="2" charset="-78"/>
                <a:cs typeface="Ubisoft Sans" panose="02000504030000020004" pitchFamily="2" charset="-78"/>
              </a:defRPr>
            </a:lvl1pPr>
          </a:lstStyle>
          <a:p>
            <a:pPr lvl="0"/>
            <a:r>
              <a:rPr lang="fr-FR"/>
              <a:t>PART</a:t>
            </a:r>
            <a:r>
              <a:rPr lang="fr-FR" sz="1200"/>
              <a:t> </a:t>
            </a:r>
            <a:r>
              <a:rPr lang="fr-FR"/>
              <a:t>4</a:t>
            </a:r>
          </a:p>
        </p:txBody>
      </p:sp>
      <p:sp>
        <p:nvSpPr>
          <p:cNvPr id="33" name="Espace réservé du texte 2">
            <a:extLst>
              <a:ext uri="{FF2B5EF4-FFF2-40B4-BE49-F238E27FC236}">
                <a16:creationId xmlns:a16="http://schemas.microsoft.com/office/drawing/2014/main" id="{7F5CAEBD-7D75-4F4F-A022-93F13E467F14}"/>
              </a:ext>
            </a:extLst>
          </p:cNvPr>
          <p:cNvSpPr>
            <a:spLocks noGrp="1"/>
          </p:cNvSpPr>
          <p:nvPr>
            <p:ph type="body" sz="quarter" idx="17" hasCustomPrompt="1"/>
          </p:nvPr>
        </p:nvSpPr>
        <p:spPr>
          <a:xfrm>
            <a:off x="3432747" y="3437385"/>
            <a:ext cx="2278508" cy="279269"/>
          </a:xfrm>
          <a:prstGeom prst="rect">
            <a:avLst/>
          </a:prstGeom>
        </p:spPr>
        <p:txBody>
          <a:bodyPr>
            <a:normAutofit/>
          </a:bodyPr>
          <a:lstStyle>
            <a:lvl1pPr marL="0" indent="0" algn="ctr">
              <a:buNone/>
              <a:defRPr sz="1800" b="1">
                <a:solidFill>
                  <a:schemeClr val="bg1"/>
                </a:solidFill>
                <a:latin typeface="Ubisoft Sans" panose="02000504030000020004" pitchFamily="2" charset="-78"/>
                <a:cs typeface="Ubisoft Sans" panose="02000504030000020004" pitchFamily="2" charset="-78"/>
              </a:defRPr>
            </a:lvl1pPr>
          </a:lstStyle>
          <a:p>
            <a:pPr lvl="0"/>
            <a:r>
              <a:rPr lang="fr-FR"/>
              <a:t>SECTION 4</a:t>
            </a:r>
          </a:p>
        </p:txBody>
      </p:sp>
      <p:sp>
        <p:nvSpPr>
          <p:cNvPr id="34" name="Espace réservé du texte 11">
            <a:extLst>
              <a:ext uri="{FF2B5EF4-FFF2-40B4-BE49-F238E27FC236}">
                <a16:creationId xmlns:a16="http://schemas.microsoft.com/office/drawing/2014/main" id="{A9FB14F1-4FE1-4C8D-ADAA-386A5CCD320D}"/>
              </a:ext>
            </a:extLst>
          </p:cNvPr>
          <p:cNvSpPr>
            <a:spLocks noGrp="1"/>
          </p:cNvSpPr>
          <p:nvPr>
            <p:ph type="body" sz="quarter" idx="18" hasCustomPrompt="1"/>
          </p:nvPr>
        </p:nvSpPr>
        <p:spPr>
          <a:xfrm>
            <a:off x="3432747" y="4087373"/>
            <a:ext cx="2278508" cy="186974"/>
          </a:xfrm>
          <a:prstGeom prst="rect">
            <a:avLst/>
          </a:prstGeom>
        </p:spPr>
        <p:txBody>
          <a:bodyPr lIns="0" tIns="0" rIns="0" bIns="0">
            <a:spAutoFit/>
          </a:bodyPr>
          <a:lstStyle>
            <a:lvl1pPr marL="0" indent="0" algn="ctr">
              <a:buNone/>
              <a:defRPr sz="1350">
                <a:solidFill>
                  <a:schemeClr val="bg1">
                    <a:lumMod val="75000"/>
                  </a:schemeClr>
                </a:solidFill>
                <a:latin typeface="Ubisoft Sans" panose="02000504030000020004" pitchFamily="2" charset="-78"/>
                <a:cs typeface="Ubisoft Sans" panose="02000504030000020004" pitchFamily="2" charset="-78"/>
              </a:defRPr>
            </a:lvl1pPr>
          </a:lstStyle>
          <a:p>
            <a:pPr lvl="0"/>
            <a:r>
              <a:rPr lang="fr-FR"/>
              <a:t>PART</a:t>
            </a:r>
            <a:r>
              <a:rPr lang="fr-FR" sz="1200"/>
              <a:t> </a:t>
            </a:r>
            <a:r>
              <a:rPr lang="fr-FR"/>
              <a:t>5</a:t>
            </a:r>
          </a:p>
        </p:txBody>
      </p:sp>
      <p:sp>
        <p:nvSpPr>
          <p:cNvPr id="35" name="Espace réservé du texte 2">
            <a:extLst>
              <a:ext uri="{FF2B5EF4-FFF2-40B4-BE49-F238E27FC236}">
                <a16:creationId xmlns:a16="http://schemas.microsoft.com/office/drawing/2014/main" id="{A8B86936-F1E6-4290-A5E0-3C5F27716D5E}"/>
              </a:ext>
            </a:extLst>
          </p:cNvPr>
          <p:cNvSpPr>
            <a:spLocks noGrp="1"/>
          </p:cNvSpPr>
          <p:nvPr>
            <p:ph type="body" sz="quarter" idx="19" hasCustomPrompt="1"/>
          </p:nvPr>
        </p:nvSpPr>
        <p:spPr>
          <a:xfrm>
            <a:off x="3432747" y="4324229"/>
            <a:ext cx="2278508" cy="279269"/>
          </a:xfrm>
          <a:prstGeom prst="rect">
            <a:avLst/>
          </a:prstGeom>
        </p:spPr>
        <p:txBody>
          <a:bodyPr>
            <a:normAutofit/>
          </a:bodyPr>
          <a:lstStyle>
            <a:lvl1pPr marL="0" indent="0" algn="ctr">
              <a:buNone/>
              <a:defRPr sz="1800" b="1">
                <a:solidFill>
                  <a:schemeClr val="bg1"/>
                </a:solidFill>
                <a:latin typeface="Ubisoft Sans" panose="02000504030000020004" pitchFamily="2" charset="-78"/>
                <a:cs typeface="Ubisoft Sans" panose="02000504030000020004" pitchFamily="2" charset="-78"/>
              </a:defRPr>
            </a:lvl1pPr>
          </a:lstStyle>
          <a:p>
            <a:pPr lvl="0"/>
            <a:r>
              <a:rPr lang="fr-FR"/>
              <a:t>SECTION 5</a:t>
            </a:r>
          </a:p>
        </p:txBody>
      </p:sp>
    </p:spTree>
    <p:extLst>
      <p:ext uri="{BB962C8B-B14F-4D97-AF65-F5344CB8AC3E}">
        <p14:creationId xmlns:p14="http://schemas.microsoft.com/office/powerpoint/2010/main" val="275451524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Blan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003178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772">
          <p15:clr>
            <a:srgbClr val="FBAE40"/>
          </p15:clr>
        </p15:guide>
        <p15:guide id="2" pos="3908">
          <p15:clr>
            <a:srgbClr val="FBAE40"/>
          </p15:clr>
        </p15:guide>
        <p15:guide id="3" pos="4702">
          <p15:clr>
            <a:srgbClr val="FBAE40"/>
          </p15:clr>
        </p15:guide>
        <p15:guide id="4" pos="2978">
          <p15:clr>
            <a:srgbClr val="FBAE40"/>
          </p15:clr>
        </p15:guide>
        <p15:guide id="5" orient="horz" pos="3997">
          <p15:clr>
            <a:srgbClr val="FBAE40"/>
          </p15:clr>
        </p15:guide>
        <p15:guide id="6" orient="horz" pos="232">
          <p15:clr>
            <a:srgbClr val="FBAE40"/>
          </p15:clr>
        </p15:guide>
        <p15:guide id="7" pos="2865">
          <p15:clr>
            <a:srgbClr val="FBAE40"/>
          </p15:clr>
        </p15:guide>
        <p15:guide id="8" pos="4815">
          <p15:clr>
            <a:srgbClr val="FBAE40"/>
          </p15:clr>
        </p15:guide>
        <p15:guide id="9" pos="5609">
          <p15:clr>
            <a:srgbClr val="FBAE40"/>
          </p15:clr>
        </p15:guide>
        <p15:guide id="10" pos="5722">
          <p15:clr>
            <a:srgbClr val="FBAE40"/>
          </p15:clr>
        </p15:guide>
        <p15:guide id="11" pos="6516">
          <p15:clr>
            <a:srgbClr val="FBAE40"/>
          </p15:clr>
        </p15:guide>
        <p15:guide id="12" pos="6652">
          <p15:clr>
            <a:srgbClr val="FBAE40"/>
          </p15:clr>
        </p15:guide>
        <p15:guide id="13" pos="7446">
          <p15:clr>
            <a:srgbClr val="FBAE40"/>
          </p15:clr>
        </p15:guide>
        <p15:guide id="14" pos="2071">
          <p15:clr>
            <a:srgbClr val="FBAE40"/>
          </p15:clr>
        </p15:guide>
        <p15:guide id="15" pos="1958">
          <p15:clr>
            <a:srgbClr val="FBAE40"/>
          </p15:clr>
        </p15:guide>
        <p15:guide id="16" pos="1164">
          <p15:clr>
            <a:srgbClr val="FBAE40"/>
          </p15:clr>
        </p15:guide>
        <p15:guide id="17" pos="1028">
          <p15:clr>
            <a:srgbClr val="FBAE40"/>
          </p15:clr>
        </p15:guide>
        <p15:guide id="18" pos="234">
          <p15:clr>
            <a:srgbClr val="FBAE40"/>
          </p15:clr>
        </p15:guide>
        <p15:guide id="19" orient="horz" pos="2160">
          <p15:clr>
            <a:srgbClr val="FBAE40"/>
          </p15:clr>
        </p15:guide>
        <p15:guide id="20" orient="horz" pos="572">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Transition, Image">
    <p:spTree>
      <p:nvGrpSpPr>
        <p:cNvPr id="1" name=""/>
        <p:cNvGrpSpPr/>
        <p:nvPr/>
      </p:nvGrpSpPr>
      <p:grpSpPr>
        <a:xfrm>
          <a:off x="0" y="0"/>
          <a:ext cx="0" cy="0"/>
          <a:chOff x="0" y="0"/>
          <a:chExt cx="0" cy="0"/>
        </a:xfrm>
      </p:grpSpPr>
      <p:sp>
        <p:nvSpPr>
          <p:cNvPr id="40" name="Screen Shot 2017-09-11 at 4.21.28 pm.png"/>
          <p:cNvSpPr>
            <a:spLocks noGrp="1"/>
          </p:cNvSpPr>
          <p:nvPr>
            <p:ph type="pic" idx="13"/>
          </p:nvPr>
        </p:nvSpPr>
        <p:spPr>
          <a:xfrm>
            <a:off x="0" y="0"/>
            <a:ext cx="9144000" cy="5143500"/>
          </a:xfrm>
          <a:prstGeom prst="rect">
            <a:avLst/>
          </a:prstGeom>
        </p:spPr>
        <p:txBody>
          <a:bodyPr lIns="34290" tIns="17145" rIns="34290" bIns="17145" anchor="t">
            <a:noAutofit/>
          </a:bodyPr>
          <a:lstStyle/>
          <a:p>
            <a:endParaRPr/>
          </a:p>
        </p:txBody>
      </p:sp>
      <p:sp>
        <p:nvSpPr>
          <p:cNvPr id="41" name="Title Text"/>
          <p:cNvSpPr txBox="1">
            <a:spLocks noGrp="1"/>
          </p:cNvSpPr>
          <p:nvPr>
            <p:ph type="title"/>
          </p:nvPr>
        </p:nvSpPr>
        <p:spPr>
          <a:xfrm>
            <a:off x="209376" y="603626"/>
            <a:ext cx="8725250" cy="3936249"/>
          </a:xfrm>
          <a:prstGeom prst="rect">
            <a:avLst/>
          </a:prstGeom>
        </p:spPr>
        <p:txBody>
          <a:bodyPr/>
          <a:lstStyle>
            <a:lvl1pPr algn="ctr">
              <a:lnSpc>
                <a:spcPct val="90000"/>
              </a:lnSpc>
              <a:defRPr sz="4500"/>
            </a:lvl1pPr>
          </a:lstStyle>
          <a:p>
            <a:r>
              <a:t>Title Text</a:t>
            </a:r>
          </a:p>
        </p:txBody>
      </p:sp>
      <p:pic>
        <p:nvPicPr>
          <p:cNvPr id="42" name="Ubisoft+Horizontal+Logo+WHITE.png" descr="Ubisoft+Horizontal+Logo+WHITE.png"/>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190898" y="4817288"/>
            <a:ext cx="199953" cy="195525"/>
          </a:xfrm>
          <a:prstGeom prst="rect">
            <a:avLst/>
          </a:prstGeom>
          <a:ln w="12700">
            <a:miter lim="400000"/>
          </a:ln>
        </p:spPr>
      </p:pic>
      <p:sp>
        <p:nvSpPr>
          <p:cNvPr id="43" name="Slide Number"/>
          <p:cNvSpPr txBox="1">
            <a:spLocks noGrp="1"/>
          </p:cNvSpPr>
          <p:nvPr>
            <p:ph type="sldNum" sz="quarter" idx="2"/>
          </p:nvPr>
        </p:nvSpPr>
        <p:spPr>
          <a:xfrm>
            <a:off x="8853334" y="4887339"/>
            <a:ext cx="121956" cy="1269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0" rIns="19050" bIns="19050" numCol="1" spcCol="14288" rtlCol="0" anchor="ctr">
            <a:spAutoFit/>
          </a:bodyPr>
          <a:lstStyle>
            <a:lvl1pPr>
              <a:defRPr lang="uk-UA" sz="500" b="1" smtClean="0">
                <a:latin typeface="Ubisoft Sans" panose="02000504030000020004" pitchFamily="2" charset="0"/>
                <a:ea typeface="Roboto"/>
                <a:cs typeface="Ubisoft Sans" panose="02000504030000020004" pitchFamily="2" charset="0"/>
                <a:sym typeface="Roboto"/>
              </a:defRPr>
            </a:lvl1pPr>
          </a:lstStyle>
          <a:p>
            <a:pPr algn="l">
              <a:lnSpc>
                <a:spcPct val="140000"/>
              </a:lnSpc>
            </a:pPr>
            <a:fld id="{86CB4B4D-7CA3-9044-876B-883B54F8677D}" type="slidenum">
              <a:rPr lang="en-US" smtClean="0"/>
              <a:pPr algn="l">
                <a:lnSpc>
                  <a:spcPct val="140000"/>
                </a:lnSpc>
              </a:pPr>
              <a:t>‹Nr.›</a:t>
            </a:fld>
            <a:endParaRPr lang="en-US"/>
          </a:p>
        </p:txBody>
      </p:sp>
    </p:spTree>
    <p:extLst>
      <p:ext uri="{BB962C8B-B14F-4D97-AF65-F5344CB8AC3E}">
        <p14:creationId xmlns:p14="http://schemas.microsoft.com/office/powerpoint/2010/main" val="2372435808"/>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685800" y="1597820"/>
            <a:ext cx="7772400" cy="1102519"/>
          </a:xfrm>
        </p:spPr>
        <p:txBody>
          <a:bodyPr/>
          <a:lstStyle/>
          <a:p>
            <a:r>
              <a:rPr lang="fr-FR"/>
              <a:t>MODIFIEZ LE STYLE DU TITRE</a:t>
            </a:r>
          </a:p>
        </p:txBody>
      </p:sp>
      <p:sp>
        <p:nvSpPr>
          <p:cNvPr id="3" name="Sous-titr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3927CCEE-6CD7-4B79-A864-429ED2698DFB}" type="datetimeFigureOut">
              <a:rPr lang="fr-FR" smtClean="0"/>
              <a:t>29/05/2024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2D74D32-0F98-4EE1-A277-6611E26A350E}" type="slidenum">
              <a:rPr lang="fr-FR" smtClean="0"/>
              <a:t>‹Nr.›</a:t>
            </a:fld>
            <a:endParaRPr lang="fr-FR"/>
          </a:p>
        </p:txBody>
      </p:sp>
    </p:spTree>
    <p:extLst>
      <p:ext uri="{BB962C8B-B14F-4D97-AF65-F5344CB8AC3E}">
        <p14:creationId xmlns:p14="http://schemas.microsoft.com/office/powerpoint/2010/main" val="33361781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18" Type="http://schemas.openxmlformats.org/officeDocument/2006/relationships/slideLayout" Target="../slideLayouts/slideLayout24.xml"/><Relationship Id="rId26" Type="http://schemas.openxmlformats.org/officeDocument/2006/relationships/slideLayout" Target="../slideLayouts/slideLayout32.xml"/><Relationship Id="rId3" Type="http://schemas.openxmlformats.org/officeDocument/2006/relationships/slideLayout" Target="../slideLayouts/slideLayout9.xml"/><Relationship Id="rId21" Type="http://schemas.openxmlformats.org/officeDocument/2006/relationships/slideLayout" Target="../slideLayouts/slideLayout27.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5" Type="http://schemas.openxmlformats.org/officeDocument/2006/relationships/slideLayout" Target="../slideLayouts/slideLayout31.xml"/><Relationship Id="rId2" Type="http://schemas.openxmlformats.org/officeDocument/2006/relationships/slideLayout" Target="../slideLayouts/slideLayout8.xml"/><Relationship Id="rId16" Type="http://schemas.openxmlformats.org/officeDocument/2006/relationships/slideLayout" Target="../slideLayouts/slideLayout22.xml"/><Relationship Id="rId20" Type="http://schemas.openxmlformats.org/officeDocument/2006/relationships/slideLayout" Target="../slideLayouts/slideLayout26.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24" Type="http://schemas.openxmlformats.org/officeDocument/2006/relationships/slideLayout" Target="../slideLayouts/slideLayout30.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23" Type="http://schemas.openxmlformats.org/officeDocument/2006/relationships/slideLayout" Target="../slideLayouts/slideLayout29.xml"/><Relationship Id="rId28" Type="http://schemas.openxmlformats.org/officeDocument/2006/relationships/theme" Target="../theme/theme2.xml"/><Relationship Id="rId10" Type="http://schemas.openxmlformats.org/officeDocument/2006/relationships/slideLayout" Target="../slideLayouts/slideLayout16.xml"/><Relationship Id="rId19" Type="http://schemas.openxmlformats.org/officeDocument/2006/relationships/slideLayout" Target="../slideLayouts/slideLayout25.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 Id="rId22" Type="http://schemas.openxmlformats.org/officeDocument/2006/relationships/slideLayout" Target="../slideLayouts/slideLayout28.xml"/><Relationship Id="rId27"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theme" Target="../theme/theme3.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31975" y="552800"/>
            <a:ext cx="7680000" cy="668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700"/>
              <a:buFont typeface="Alice"/>
              <a:buNone/>
              <a:defRPr sz="3700">
                <a:solidFill>
                  <a:schemeClr val="dk1"/>
                </a:solidFill>
                <a:latin typeface="Alice"/>
                <a:ea typeface="Alice"/>
                <a:cs typeface="Alice"/>
                <a:sym typeface="Alice"/>
              </a:defRPr>
            </a:lvl1pPr>
            <a:lvl2pPr lvl="1" rtl="0">
              <a:spcBef>
                <a:spcPts val="0"/>
              </a:spcBef>
              <a:spcAft>
                <a:spcPts val="0"/>
              </a:spcAft>
              <a:buClr>
                <a:schemeClr val="dk1"/>
              </a:buClr>
              <a:buSzPts val="3000"/>
              <a:buFont typeface="Bebas Neue"/>
              <a:buNone/>
              <a:defRPr sz="3000">
                <a:solidFill>
                  <a:schemeClr val="dk1"/>
                </a:solidFill>
                <a:latin typeface="Bebas Neue"/>
                <a:ea typeface="Bebas Neue"/>
                <a:cs typeface="Bebas Neue"/>
                <a:sym typeface="Bebas Neue"/>
              </a:defRPr>
            </a:lvl2pPr>
            <a:lvl3pPr lvl="2" rtl="0">
              <a:spcBef>
                <a:spcPts val="0"/>
              </a:spcBef>
              <a:spcAft>
                <a:spcPts val="0"/>
              </a:spcAft>
              <a:buClr>
                <a:schemeClr val="dk1"/>
              </a:buClr>
              <a:buSzPts val="3000"/>
              <a:buFont typeface="Bebas Neue"/>
              <a:buNone/>
              <a:defRPr sz="3000">
                <a:solidFill>
                  <a:schemeClr val="dk1"/>
                </a:solidFill>
                <a:latin typeface="Bebas Neue"/>
                <a:ea typeface="Bebas Neue"/>
                <a:cs typeface="Bebas Neue"/>
                <a:sym typeface="Bebas Neue"/>
              </a:defRPr>
            </a:lvl3pPr>
            <a:lvl4pPr lvl="3" rtl="0">
              <a:spcBef>
                <a:spcPts val="0"/>
              </a:spcBef>
              <a:spcAft>
                <a:spcPts val="0"/>
              </a:spcAft>
              <a:buClr>
                <a:schemeClr val="dk1"/>
              </a:buClr>
              <a:buSzPts val="3000"/>
              <a:buFont typeface="Bebas Neue"/>
              <a:buNone/>
              <a:defRPr sz="3000">
                <a:solidFill>
                  <a:schemeClr val="dk1"/>
                </a:solidFill>
                <a:latin typeface="Bebas Neue"/>
                <a:ea typeface="Bebas Neue"/>
                <a:cs typeface="Bebas Neue"/>
                <a:sym typeface="Bebas Neue"/>
              </a:defRPr>
            </a:lvl4pPr>
            <a:lvl5pPr lvl="4" rtl="0">
              <a:spcBef>
                <a:spcPts val="0"/>
              </a:spcBef>
              <a:spcAft>
                <a:spcPts val="0"/>
              </a:spcAft>
              <a:buClr>
                <a:schemeClr val="dk1"/>
              </a:buClr>
              <a:buSzPts val="3000"/>
              <a:buFont typeface="Bebas Neue"/>
              <a:buNone/>
              <a:defRPr sz="3000">
                <a:solidFill>
                  <a:schemeClr val="dk1"/>
                </a:solidFill>
                <a:latin typeface="Bebas Neue"/>
                <a:ea typeface="Bebas Neue"/>
                <a:cs typeface="Bebas Neue"/>
                <a:sym typeface="Bebas Neue"/>
              </a:defRPr>
            </a:lvl5pPr>
            <a:lvl6pPr lvl="5" rtl="0">
              <a:spcBef>
                <a:spcPts val="0"/>
              </a:spcBef>
              <a:spcAft>
                <a:spcPts val="0"/>
              </a:spcAft>
              <a:buClr>
                <a:schemeClr val="dk1"/>
              </a:buClr>
              <a:buSzPts val="3000"/>
              <a:buFont typeface="Bebas Neue"/>
              <a:buNone/>
              <a:defRPr sz="3000">
                <a:solidFill>
                  <a:schemeClr val="dk1"/>
                </a:solidFill>
                <a:latin typeface="Bebas Neue"/>
                <a:ea typeface="Bebas Neue"/>
                <a:cs typeface="Bebas Neue"/>
                <a:sym typeface="Bebas Neue"/>
              </a:defRPr>
            </a:lvl6pPr>
            <a:lvl7pPr lvl="6" rtl="0">
              <a:spcBef>
                <a:spcPts val="0"/>
              </a:spcBef>
              <a:spcAft>
                <a:spcPts val="0"/>
              </a:spcAft>
              <a:buClr>
                <a:schemeClr val="dk1"/>
              </a:buClr>
              <a:buSzPts val="3000"/>
              <a:buFont typeface="Bebas Neue"/>
              <a:buNone/>
              <a:defRPr sz="3000">
                <a:solidFill>
                  <a:schemeClr val="dk1"/>
                </a:solidFill>
                <a:latin typeface="Bebas Neue"/>
                <a:ea typeface="Bebas Neue"/>
                <a:cs typeface="Bebas Neue"/>
                <a:sym typeface="Bebas Neue"/>
              </a:defRPr>
            </a:lvl7pPr>
            <a:lvl8pPr lvl="7" rtl="0">
              <a:spcBef>
                <a:spcPts val="0"/>
              </a:spcBef>
              <a:spcAft>
                <a:spcPts val="0"/>
              </a:spcAft>
              <a:buClr>
                <a:schemeClr val="dk1"/>
              </a:buClr>
              <a:buSzPts val="3000"/>
              <a:buFont typeface="Bebas Neue"/>
              <a:buNone/>
              <a:defRPr sz="3000">
                <a:solidFill>
                  <a:schemeClr val="dk1"/>
                </a:solidFill>
                <a:latin typeface="Bebas Neue"/>
                <a:ea typeface="Bebas Neue"/>
                <a:cs typeface="Bebas Neue"/>
                <a:sym typeface="Bebas Neue"/>
              </a:defRPr>
            </a:lvl8pPr>
            <a:lvl9pPr lvl="8" rtl="0">
              <a:spcBef>
                <a:spcPts val="0"/>
              </a:spcBef>
              <a:spcAft>
                <a:spcPts val="0"/>
              </a:spcAft>
              <a:buClr>
                <a:schemeClr val="dk1"/>
              </a:buClr>
              <a:buSzPts val="3000"/>
              <a:buFont typeface="Bebas Neue"/>
              <a:buNone/>
              <a:defRPr sz="30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731975" y="1152475"/>
            <a:ext cx="76800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lt1"/>
              </a:buClr>
              <a:buSzPts val="1400"/>
              <a:buFont typeface="Actor"/>
              <a:buChar char="●"/>
              <a:defRPr>
                <a:solidFill>
                  <a:schemeClr val="lt1"/>
                </a:solidFill>
                <a:latin typeface="Actor"/>
                <a:ea typeface="Actor"/>
                <a:cs typeface="Actor"/>
                <a:sym typeface="Actor"/>
              </a:defRPr>
            </a:lvl1pPr>
            <a:lvl2pPr marL="914400" lvl="1" indent="-317500">
              <a:lnSpc>
                <a:spcPct val="100000"/>
              </a:lnSpc>
              <a:spcBef>
                <a:spcPts val="0"/>
              </a:spcBef>
              <a:spcAft>
                <a:spcPts val="0"/>
              </a:spcAft>
              <a:buClr>
                <a:schemeClr val="lt1"/>
              </a:buClr>
              <a:buSzPts val="1400"/>
              <a:buFont typeface="Actor"/>
              <a:buChar char="○"/>
              <a:defRPr>
                <a:solidFill>
                  <a:schemeClr val="lt1"/>
                </a:solidFill>
                <a:latin typeface="Actor"/>
                <a:ea typeface="Actor"/>
                <a:cs typeface="Actor"/>
                <a:sym typeface="Actor"/>
              </a:defRPr>
            </a:lvl2pPr>
            <a:lvl3pPr marL="1371600" lvl="2" indent="-317500">
              <a:lnSpc>
                <a:spcPct val="100000"/>
              </a:lnSpc>
              <a:spcBef>
                <a:spcPts val="0"/>
              </a:spcBef>
              <a:spcAft>
                <a:spcPts val="0"/>
              </a:spcAft>
              <a:buClr>
                <a:schemeClr val="lt1"/>
              </a:buClr>
              <a:buSzPts val="1400"/>
              <a:buFont typeface="Actor"/>
              <a:buChar char="■"/>
              <a:defRPr>
                <a:solidFill>
                  <a:schemeClr val="lt1"/>
                </a:solidFill>
                <a:latin typeface="Actor"/>
                <a:ea typeface="Actor"/>
                <a:cs typeface="Actor"/>
                <a:sym typeface="Actor"/>
              </a:defRPr>
            </a:lvl3pPr>
            <a:lvl4pPr marL="1828800" lvl="3" indent="-317500">
              <a:lnSpc>
                <a:spcPct val="100000"/>
              </a:lnSpc>
              <a:spcBef>
                <a:spcPts val="0"/>
              </a:spcBef>
              <a:spcAft>
                <a:spcPts val="0"/>
              </a:spcAft>
              <a:buClr>
                <a:schemeClr val="lt1"/>
              </a:buClr>
              <a:buSzPts val="1400"/>
              <a:buFont typeface="Actor"/>
              <a:buChar char="●"/>
              <a:defRPr>
                <a:solidFill>
                  <a:schemeClr val="lt1"/>
                </a:solidFill>
                <a:latin typeface="Actor"/>
                <a:ea typeface="Actor"/>
                <a:cs typeface="Actor"/>
                <a:sym typeface="Actor"/>
              </a:defRPr>
            </a:lvl4pPr>
            <a:lvl5pPr marL="2286000" lvl="4" indent="-317500">
              <a:lnSpc>
                <a:spcPct val="100000"/>
              </a:lnSpc>
              <a:spcBef>
                <a:spcPts val="0"/>
              </a:spcBef>
              <a:spcAft>
                <a:spcPts val="0"/>
              </a:spcAft>
              <a:buClr>
                <a:schemeClr val="lt1"/>
              </a:buClr>
              <a:buSzPts val="1400"/>
              <a:buFont typeface="Actor"/>
              <a:buChar char="○"/>
              <a:defRPr>
                <a:solidFill>
                  <a:schemeClr val="lt1"/>
                </a:solidFill>
                <a:latin typeface="Actor"/>
                <a:ea typeface="Actor"/>
                <a:cs typeface="Actor"/>
                <a:sym typeface="Actor"/>
              </a:defRPr>
            </a:lvl5pPr>
            <a:lvl6pPr marL="2743200" lvl="5" indent="-317500">
              <a:lnSpc>
                <a:spcPct val="100000"/>
              </a:lnSpc>
              <a:spcBef>
                <a:spcPts val="0"/>
              </a:spcBef>
              <a:spcAft>
                <a:spcPts val="0"/>
              </a:spcAft>
              <a:buClr>
                <a:schemeClr val="lt1"/>
              </a:buClr>
              <a:buSzPts val="1400"/>
              <a:buFont typeface="Actor"/>
              <a:buChar char="■"/>
              <a:defRPr>
                <a:solidFill>
                  <a:schemeClr val="lt1"/>
                </a:solidFill>
                <a:latin typeface="Actor"/>
                <a:ea typeface="Actor"/>
                <a:cs typeface="Actor"/>
                <a:sym typeface="Actor"/>
              </a:defRPr>
            </a:lvl6pPr>
            <a:lvl7pPr marL="3200400" lvl="6" indent="-317500">
              <a:lnSpc>
                <a:spcPct val="100000"/>
              </a:lnSpc>
              <a:spcBef>
                <a:spcPts val="0"/>
              </a:spcBef>
              <a:spcAft>
                <a:spcPts val="0"/>
              </a:spcAft>
              <a:buClr>
                <a:schemeClr val="lt1"/>
              </a:buClr>
              <a:buSzPts val="1400"/>
              <a:buFont typeface="Actor"/>
              <a:buChar char="●"/>
              <a:defRPr>
                <a:solidFill>
                  <a:schemeClr val="lt1"/>
                </a:solidFill>
                <a:latin typeface="Actor"/>
                <a:ea typeface="Actor"/>
                <a:cs typeface="Actor"/>
                <a:sym typeface="Actor"/>
              </a:defRPr>
            </a:lvl7pPr>
            <a:lvl8pPr marL="3657600" lvl="7" indent="-317500">
              <a:lnSpc>
                <a:spcPct val="100000"/>
              </a:lnSpc>
              <a:spcBef>
                <a:spcPts val="0"/>
              </a:spcBef>
              <a:spcAft>
                <a:spcPts val="0"/>
              </a:spcAft>
              <a:buClr>
                <a:schemeClr val="lt1"/>
              </a:buClr>
              <a:buSzPts val="1400"/>
              <a:buFont typeface="Actor"/>
              <a:buChar char="○"/>
              <a:defRPr>
                <a:solidFill>
                  <a:schemeClr val="lt1"/>
                </a:solidFill>
                <a:latin typeface="Actor"/>
                <a:ea typeface="Actor"/>
                <a:cs typeface="Actor"/>
                <a:sym typeface="Actor"/>
              </a:defRPr>
            </a:lvl8pPr>
            <a:lvl9pPr marL="4114800" lvl="8" indent="-317500">
              <a:lnSpc>
                <a:spcPct val="100000"/>
              </a:lnSpc>
              <a:spcBef>
                <a:spcPts val="0"/>
              </a:spcBef>
              <a:spcAft>
                <a:spcPts val="0"/>
              </a:spcAft>
              <a:buClr>
                <a:schemeClr val="lt1"/>
              </a:buClr>
              <a:buSzPts val="1400"/>
              <a:buFont typeface="Actor"/>
              <a:buChar char="■"/>
              <a:defRPr>
                <a:solidFill>
                  <a:schemeClr val="lt1"/>
                </a:solidFill>
                <a:latin typeface="Actor"/>
                <a:ea typeface="Actor"/>
                <a:cs typeface="Actor"/>
                <a:sym typeface="Actor"/>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5" r:id="rId2"/>
    <p:sldLayoutId id="2147483658" r:id="rId3"/>
    <p:sldLayoutId id="2147483677" r:id="rId4"/>
    <p:sldLayoutId id="2147483678" r:id="rId5"/>
    <p:sldLayoutId id="2147483679"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8F8E78F-F9AA-493C-862A-AFD43DD7A167}"/>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7D31912-B5ED-413A-87F6-83C6FB61A436}"/>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DCE4139-3D39-4704-8ECA-CD3F2A9690B1}"/>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EBD6F9B9-8545-4E68-BA73-CBAC46F92E1C}" type="datetimeFigureOut">
              <a:rPr lang="fr-FR" smtClean="0"/>
              <a:t>29/05/2024</a:t>
            </a:fld>
            <a:endParaRPr lang="fr-FR"/>
          </a:p>
        </p:txBody>
      </p:sp>
      <p:sp>
        <p:nvSpPr>
          <p:cNvPr id="5" name="Espace réservé du pied de page 4">
            <a:extLst>
              <a:ext uri="{FF2B5EF4-FFF2-40B4-BE49-F238E27FC236}">
                <a16:creationId xmlns:a16="http://schemas.microsoft.com/office/drawing/2014/main" id="{2EF98FCE-10F5-4A98-8A8B-A4F4D882D1D5}"/>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0B1825E-09AF-40A7-904C-642F4EC0F5E0}"/>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08D7CA2-46B9-486C-AB37-9942CE5DED30}" type="slidenum">
              <a:rPr lang="fr-FR" smtClean="0"/>
              <a:t>‹Nr.›</a:t>
            </a:fld>
            <a:endParaRPr lang="fr-FR"/>
          </a:p>
        </p:txBody>
      </p:sp>
    </p:spTree>
    <p:extLst>
      <p:ext uri="{BB962C8B-B14F-4D97-AF65-F5344CB8AC3E}">
        <p14:creationId xmlns:p14="http://schemas.microsoft.com/office/powerpoint/2010/main" val="19720709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 id="2147483710" r:id="rId26"/>
    <p:sldLayoutId id="2147483711" r:id="rId27"/>
  </p:sldLayoutIdLst>
  <p:txStyles>
    <p:titleStyle>
      <a:lvl1pPr algn="l" defTabSz="685800" rtl="0" eaLnBrk="1" latinLnBrk="0" hangingPunct="1">
        <a:lnSpc>
          <a:spcPct val="90000"/>
        </a:lnSpc>
        <a:spcBef>
          <a:spcPct val="0"/>
        </a:spcBef>
        <a:buNone/>
        <a:defRPr sz="33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chemeClr val="accent4">
                <a:lumMod val="35000"/>
              </a:schemeClr>
            </a:gs>
            <a:gs pos="30000">
              <a:schemeClr val="tx1"/>
            </a:gs>
            <a:gs pos="70000">
              <a:schemeClr val="tx1"/>
            </a:gs>
            <a:gs pos="50000">
              <a:schemeClr val="tx1"/>
            </a:gs>
            <a:gs pos="0">
              <a:schemeClr val="accent1">
                <a:lumMod val="30000"/>
              </a:schemeClr>
            </a:gs>
          </a:gsLst>
          <a:lin ang="2700000" scaled="0"/>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2883083"/>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 id="2147483738" r:id="rId26"/>
    <p:sldLayoutId id="2147483739" r:id="rId2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png"/><Relationship Id="rId18" Type="http://schemas.openxmlformats.org/officeDocument/2006/relationships/image" Target="../media/image29.png"/><Relationship Id="rId3" Type="http://schemas.openxmlformats.org/officeDocument/2006/relationships/image" Target="../media/image14.png"/><Relationship Id="rId7" Type="http://schemas.openxmlformats.org/officeDocument/2006/relationships/image" Target="../media/image18.jpeg"/><Relationship Id="rId12" Type="http://schemas.openxmlformats.org/officeDocument/2006/relationships/image" Target="../media/image23.jpeg"/><Relationship Id="rId17" Type="http://schemas.openxmlformats.org/officeDocument/2006/relationships/image" Target="../media/image28.png"/><Relationship Id="rId2" Type="http://schemas.openxmlformats.org/officeDocument/2006/relationships/notesSlide" Target="../notesSlides/notesSlide3.xml"/><Relationship Id="rId16" Type="http://schemas.openxmlformats.org/officeDocument/2006/relationships/image" Target="../media/image27.png"/><Relationship Id="rId1" Type="http://schemas.openxmlformats.org/officeDocument/2006/relationships/slideLayout" Target="../slideLayouts/slideLayout36.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5" Type="http://schemas.openxmlformats.org/officeDocument/2006/relationships/image" Target="../media/image26.png"/><Relationship Id="rId10" Type="http://schemas.openxmlformats.org/officeDocument/2006/relationships/image" Target="../media/image21.jpe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35.svg"/><Relationship Id="rId11" Type="http://schemas.openxmlformats.org/officeDocument/2006/relationships/image" Target="../media/image40.jpeg"/><Relationship Id="rId5" Type="http://schemas.openxmlformats.org/officeDocument/2006/relationships/image" Target="../media/image34.png"/><Relationship Id="rId10" Type="http://schemas.openxmlformats.org/officeDocument/2006/relationships/image" Target="../media/image39.jpeg"/><Relationship Id="rId4" Type="http://schemas.openxmlformats.org/officeDocument/2006/relationships/image" Target="../media/image33.svg"/><Relationship Id="rId9" Type="http://schemas.openxmlformats.org/officeDocument/2006/relationships/image" Target="../media/image38.jpeg"/></Relationships>
</file>

<file path=ppt/slides/_rels/slide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46.png"/><Relationship Id="rId7"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18.xml"/><Relationship Id="rId6" Type="http://schemas.openxmlformats.org/officeDocument/2006/relationships/customXml" Target="../ink/ink2.xml"/><Relationship Id="rId5" Type="http://schemas.openxmlformats.org/officeDocument/2006/relationships/image" Target="../media/image47.png"/><Relationship Id="rId4" Type="http://schemas.openxmlformats.org/officeDocument/2006/relationships/customXml" Target="../ink/ink1.xml"/><Relationship Id="rId9" Type="http://schemas.openxmlformats.org/officeDocument/2006/relationships/image" Target="../media/image49.png"/></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3" Type="http://schemas.openxmlformats.org/officeDocument/2006/relationships/image" Target="../media/image52.png"/><Relationship Id="rId3" Type="http://schemas.openxmlformats.org/officeDocument/2006/relationships/customXml" Target="../ink/ink4.xml"/><Relationship Id="rId12" Type="http://schemas.openxmlformats.org/officeDocument/2006/relationships/customXml" Target="../ink/ink5.xml"/><Relationship Id="rId17" Type="http://schemas.openxmlformats.org/officeDocument/2006/relationships/image" Target="../media/image54.png"/><Relationship Id="rId2" Type="http://schemas.openxmlformats.org/officeDocument/2006/relationships/notesSlide" Target="../notesSlides/notesSlide34.xml"/><Relationship Id="rId16" Type="http://schemas.openxmlformats.org/officeDocument/2006/relationships/customXml" Target="../ink/ink7.xml"/><Relationship Id="rId1" Type="http://schemas.openxmlformats.org/officeDocument/2006/relationships/slideLayout" Target="../slideLayouts/slideLayout18.xml"/><Relationship Id="rId11" Type="http://schemas.openxmlformats.org/officeDocument/2006/relationships/image" Target="../media/image50.png"/><Relationship Id="rId15" Type="http://schemas.openxmlformats.org/officeDocument/2006/relationships/image" Target="../media/image53.png"/><Relationship Id="rId10" Type="http://schemas.openxmlformats.org/officeDocument/2006/relationships/image" Target="../media/image55.png"/><Relationship Id="rId14" Type="http://schemas.openxmlformats.org/officeDocument/2006/relationships/customXml" Target="../ink/ink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4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9.xml"/><Relationship Id="rId1" Type="http://schemas.openxmlformats.org/officeDocument/2006/relationships/slideLayout" Target="../slideLayouts/slideLayout23.xml"/></Relationships>
</file>

<file path=ppt/slides/_rels/slide45.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40.xml"/><Relationship Id="rId1" Type="http://schemas.openxmlformats.org/officeDocument/2006/relationships/slideLayout" Target="../slideLayouts/slideLayout36.xml"/><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58.svg"/></Relationships>
</file>

<file path=ppt/slides/_rels/slide46.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41.xml"/><Relationship Id="rId1" Type="http://schemas.openxmlformats.org/officeDocument/2006/relationships/slideLayout" Target="../slideLayouts/slideLayout36.xml"/><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58.svg"/></Relationships>
</file>

<file path=ppt/slides/_rels/slide4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76"/>
        <p:cNvGrpSpPr/>
        <p:nvPr/>
      </p:nvGrpSpPr>
      <p:grpSpPr>
        <a:xfrm>
          <a:off x="0" y="0"/>
          <a:ext cx="0" cy="0"/>
          <a:chOff x="0" y="0"/>
          <a:chExt cx="0" cy="0"/>
        </a:xfrm>
      </p:grpSpPr>
      <p:sp>
        <p:nvSpPr>
          <p:cNvPr id="1577" name="Google Shape;1577;p37"/>
          <p:cNvSpPr txBox="1">
            <a:spLocks noGrp="1"/>
          </p:cNvSpPr>
          <p:nvPr>
            <p:ph type="ctrTitle"/>
          </p:nvPr>
        </p:nvSpPr>
        <p:spPr>
          <a:xfrm>
            <a:off x="9144205" y="1047031"/>
            <a:ext cx="5010600" cy="265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5800" dirty="0">
                <a:latin typeface="Ubisoft Sans" panose="02000504030000020004" pitchFamily="2" charset="-78"/>
                <a:cs typeface="Ubisoft Sans" panose="02000504030000020004" pitchFamily="2" charset="-78"/>
              </a:rPr>
              <a:t>DYNAMIC USER</a:t>
            </a:r>
            <a:r>
              <a:rPr lang="en" sz="5800" dirty="0">
                <a:solidFill>
                  <a:schemeClr val="lt1"/>
                </a:solidFill>
                <a:latin typeface="Ubisoft Sans" panose="02000504030000020004" pitchFamily="2" charset="-78"/>
                <a:cs typeface="Ubisoft Sans" panose="02000504030000020004" pitchFamily="2" charset="-78"/>
              </a:rPr>
              <a:t> EXPERIENCE</a:t>
            </a:r>
            <a:br>
              <a:rPr lang="en" sz="5800" dirty="0">
                <a:solidFill>
                  <a:schemeClr val="lt1"/>
                </a:solidFill>
                <a:latin typeface="Ubisoft Sans" panose="02000504030000020004" pitchFamily="2" charset="-78"/>
                <a:cs typeface="Ubisoft Sans" panose="02000504030000020004" pitchFamily="2" charset="-78"/>
              </a:rPr>
            </a:br>
            <a:r>
              <a:rPr lang="en" sz="3300" dirty="0">
                <a:latin typeface="Ubisoft Sans" panose="02000504030000020004" pitchFamily="2" charset="-78"/>
                <a:cs typeface="Ubisoft Sans" panose="02000504030000020004" pitchFamily="2" charset="-78"/>
              </a:rPr>
              <a:t>DESIGN &amp; USABILITY</a:t>
            </a:r>
            <a:endParaRPr sz="3300" dirty="0">
              <a:latin typeface="Ubisoft Sans" panose="02000504030000020004" pitchFamily="2" charset="-78"/>
              <a:cs typeface="Ubisoft Sans" panose="02000504030000020004" pitchFamily="2" charset="-78"/>
            </a:endParaRPr>
          </a:p>
        </p:txBody>
      </p:sp>
      <p:sp>
        <p:nvSpPr>
          <p:cNvPr id="1578" name="Google Shape;1578;p37"/>
          <p:cNvSpPr txBox="1">
            <a:spLocks noGrp="1"/>
          </p:cNvSpPr>
          <p:nvPr>
            <p:ph type="subTitle" idx="1"/>
          </p:nvPr>
        </p:nvSpPr>
        <p:spPr>
          <a:xfrm>
            <a:off x="4133400" y="5418937"/>
            <a:ext cx="5010600" cy="396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latin typeface="Ubisoft Sans" panose="02000504030000020004" pitchFamily="2" charset="-78"/>
                <a:cs typeface="Ubisoft Sans" panose="02000504030000020004" pitchFamily="2" charset="-78"/>
              </a:rPr>
              <a:t>Natali Panic-Cidic</a:t>
            </a:r>
            <a:br>
              <a:rPr lang="en" dirty="0">
                <a:latin typeface="Ubisoft Sans" panose="02000504030000020004" pitchFamily="2" charset="-78"/>
                <a:cs typeface="Ubisoft Sans" panose="02000504030000020004" pitchFamily="2" charset="-78"/>
              </a:rPr>
            </a:br>
            <a:r>
              <a:rPr lang="en" dirty="0">
                <a:latin typeface="Ubisoft Sans" panose="02000504030000020004" pitchFamily="2" charset="-78"/>
                <a:cs typeface="Ubisoft Sans" panose="02000504030000020004" pitchFamily="2" charset="-78"/>
              </a:rPr>
              <a:t>natali.panic-cidic@ubisoft.com</a:t>
            </a:r>
            <a:endParaRPr dirty="0">
              <a:latin typeface="Ubisoft Sans" panose="02000504030000020004" pitchFamily="2" charset="-78"/>
              <a:cs typeface="Ubisoft Sans" panose="02000504030000020004" pitchFamily="2" charset="-78"/>
            </a:endParaRPr>
          </a:p>
        </p:txBody>
      </p:sp>
      <p:cxnSp>
        <p:nvCxnSpPr>
          <p:cNvPr id="1579" name="Google Shape;1579;p37"/>
          <p:cNvCxnSpPr/>
          <p:nvPr/>
        </p:nvCxnSpPr>
        <p:spPr>
          <a:xfrm rot="10800000">
            <a:off x="3684300" y="5191750"/>
            <a:ext cx="1838100" cy="0"/>
          </a:xfrm>
          <a:prstGeom prst="straightConnector1">
            <a:avLst/>
          </a:prstGeom>
          <a:noFill/>
          <a:ln w="9525" cap="flat" cmpd="sng">
            <a:solidFill>
              <a:schemeClr val="dk2"/>
            </a:solidFill>
            <a:prstDash val="solid"/>
            <a:round/>
            <a:headEnd type="none" w="med" len="med"/>
            <a:tailEnd type="none" w="med" len="med"/>
          </a:ln>
        </p:spPr>
      </p:cxnSp>
      <p:grpSp>
        <p:nvGrpSpPr>
          <p:cNvPr id="1580" name="Google Shape;1580;p37"/>
          <p:cNvGrpSpPr/>
          <p:nvPr/>
        </p:nvGrpSpPr>
        <p:grpSpPr>
          <a:xfrm>
            <a:off x="-3666343" y="431737"/>
            <a:ext cx="3398218" cy="4271025"/>
            <a:chOff x="363328" y="436238"/>
            <a:chExt cx="3398218" cy="4271025"/>
          </a:xfrm>
        </p:grpSpPr>
        <p:sp>
          <p:nvSpPr>
            <p:cNvPr id="1581" name="Google Shape;1581;p37"/>
            <p:cNvSpPr/>
            <p:nvPr/>
          </p:nvSpPr>
          <p:spPr>
            <a:xfrm>
              <a:off x="2260478" y="576337"/>
              <a:ext cx="164522" cy="415149"/>
            </a:xfrm>
            <a:custGeom>
              <a:avLst/>
              <a:gdLst/>
              <a:ahLst/>
              <a:cxnLst/>
              <a:rect l="l" t="t" r="r" b="b"/>
              <a:pathLst>
                <a:path w="2075" h="5236" extrusionOk="0">
                  <a:moveTo>
                    <a:pt x="1984" y="0"/>
                  </a:moveTo>
                  <a:cubicBezTo>
                    <a:pt x="1950" y="0"/>
                    <a:pt x="1920" y="22"/>
                    <a:pt x="1907" y="52"/>
                  </a:cubicBezTo>
                  <a:lnTo>
                    <a:pt x="1804" y="335"/>
                  </a:lnTo>
                  <a:cubicBezTo>
                    <a:pt x="1788" y="380"/>
                    <a:pt x="1810" y="424"/>
                    <a:pt x="1851" y="439"/>
                  </a:cubicBezTo>
                  <a:cubicBezTo>
                    <a:pt x="1857" y="442"/>
                    <a:pt x="1870" y="442"/>
                    <a:pt x="1876" y="442"/>
                  </a:cubicBezTo>
                  <a:cubicBezTo>
                    <a:pt x="1907" y="442"/>
                    <a:pt x="1936" y="424"/>
                    <a:pt x="1951" y="392"/>
                  </a:cubicBezTo>
                  <a:lnTo>
                    <a:pt x="2058" y="109"/>
                  </a:lnTo>
                  <a:cubicBezTo>
                    <a:pt x="2074" y="65"/>
                    <a:pt x="2049" y="21"/>
                    <a:pt x="2011" y="5"/>
                  </a:cubicBezTo>
                  <a:cubicBezTo>
                    <a:pt x="2002" y="2"/>
                    <a:pt x="1993" y="0"/>
                    <a:pt x="1984" y="0"/>
                  </a:cubicBezTo>
                  <a:close/>
                  <a:moveTo>
                    <a:pt x="1795" y="504"/>
                  </a:moveTo>
                  <a:cubicBezTo>
                    <a:pt x="1761" y="504"/>
                    <a:pt x="1731" y="526"/>
                    <a:pt x="1719" y="556"/>
                  </a:cubicBezTo>
                  <a:lnTo>
                    <a:pt x="1693" y="631"/>
                  </a:lnTo>
                  <a:cubicBezTo>
                    <a:pt x="1678" y="675"/>
                    <a:pt x="1700" y="719"/>
                    <a:pt x="1741" y="735"/>
                  </a:cubicBezTo>
                  <a:cubicBezTo>
                    <a:pt x="1731" y="732"/>
                    <a:pt x="1721" y="730"/>
                    <a:pt x="1712" y="730"/>
                  </a:cubicBezTo>
                  <a:cubicBezTo>
                    <a:pt x="1679" y="730"/>
                    <a:pt x="1649" y="750"/>
                    <a:pt x="1637" y="782"/>
                  </a:cubicBezTo>
                  <a:lnTo>
                    <a:pt x="1445" y="1295"/>
                  </a:lnTo>
                  <a:cubicBezTo>
                    <a:pt x="1429" y="1339"/>
                    <a:pt x="1451" y="1383"/>
                    <a:pt x="1492" y="1399"/>
                  </a:cubicBezTo>
                  <a:cubicBezTo>
                    <a:pt x="1498" y="1402"/>
                    <a:pt x="1511" y="1402"/>
                    <a:pt x="1520" y="1402"/>
                  </a:cubicBezTo>
                  <a:cubicBezTo>
                    <a:pt x="1552" y="1402"/>
                    <a:pt x="1583" y="1383"/>
                    <a:pt x="1593" y="1352"/>
                  </a:cubicBezTo>
                  <a:lnTo>
                    <a:pt x="1788" y="836"/>
                  </a:lnTo>
                  <a:cubicBezTo>
                    <a:pt x="1803" y="792"/>
                    <a:pt x="1779" y="752"/>
                    <a:pt x="1742" y="736"/>
                  </a:cubicBezTo>
                  <a:lnTo>
                    <a:pt x="1742" y="736"/>
                  </a:lnTo>
                  <a:cubicBezTo>
                    <a:pt x="1749" y="738"/>
                    <a:pt x="1760" y="738"/>
                    <a:pt x="1766" y="738"/>
                  </a:cubicBezTo>
                  <a:cubicBezTo>
                    <a:pt x="1797" y="738"/>
                    <a:pt x="1829" y="719"/>
                    <a:pt x="1841" y="688"/>
                  </a:cubicBezTo>
                  <a:lnTo>
                    <a:pt x="1870" y="612"/>
                  </a:lnTo>
                  <a:cubicBezTo>
                    <a:pt x="1885" y="568"/>
                    <a:pt x="1860" y="524"/>
                    <a:pt x="1822" y="509"/>
                  </a:cubicBezTo>
                  <a:cubicBezTo>
                    <a:pt x="1813" y="505"/>
                    <a:pt x="1804" y="504"/>
                    <a:pt x="1795" y="504"/>
                  </a:cubicBezTo>
                  <a:close/>
                  <a:moveTo>
                    <a:pt x="1437" y="1460"/>
                  </a:moveTo>
                  <a:cubicBezTo>
                    <a:pt x="1404" y="1460"/>
                    <a:pt x="1375" y="1482"/>
                    <a:pt x="1363" y="1512"/>
                  </a:cubicBezTo>
                  <a:lnTo>
                    <a:pt x="1335" y="1588"/>
                  </a:lnTo>
                  <a:cubicBezTo>
                    <a:pt x="1319" y="1632"/>
                    <a:pt x="1338" y="1673"/>
                    <a:pt x="1379" y="1689"/>
                  </a:cubicBezTo>
                  <a:cubicBezTo>
                    <a:pt x="1370" y="1685"/>
                    <a:pt x="1362" y="1684"/>
                    <a:pt x="1353" y="1684"/>
                  </a:cubicBezTo>
                  <a:cubicBezTo>
                    <a:pt x="1321" y="1684"/>
                    <a:pt x="1291" y="1706"/>
                    <a:pt x="1278" y="1736"/>
                  </a:cubicBezTo>
                  <a:lnTo>
                    <a:pt x="1086" y="2252"/>
                  </a:lnTo>
                  <a:cubicBezTo>
                    <a:pt x="1070" y="2296"/>
                    <a:pt x="1096" y="2340"/>
                    <a:pt x="1133" y="2356"/>
                  </a:cubicBezTo>
                  <a:cubicBezTo>
                    <a:pt x="1143" y="2359"/>
                    <a:pt x="1152" y="2359"/>
                    <a:pt x="1162" y="2359"/>
                  </a:cubicBezTo>
                  <a:cubicBezTo>
                    <a:pt x="1193" y="2359"/>
                    <a:pt x="1225" y="2340"/>
                    <a:pt x="1237" y="2309"/>
                  </a:cubicBezTo>
                  <a:lnTo>
                    <a:pt x="1429" y="1792"/>
                  </a:lnTo>
                  <a:cubicBezTo>
                    <a:pt x="1445" y="1748"/>
                    <a:pt x="1426" y="1704"/>
                    <a:pt x="1385" y="1689"/>
                  </a:cubicBezTo>
                  <a:lnTo>
                    <a:pt x="1385" y="1689"/>
                  </a:lnTo>
                  <a:cubicBezTo>
                    <a:pt x="1393" y="1691"/>
                    <a:pt x="1402" y="1692"/>
                    <a:pt x="1410" y="1692"/>
                  </a:cubicBezTo>
                  <a:cubicBezTo>
                    <a:pt x="1442" y="1692"/>
                    <a:pt x="1470" y="1674"/>
                    <a:pt x="1483" y="1641"/>
                  </a:cubicBezTo>
                  <a:lnTo>
                    <a:pt x="1511" y="1569"/>
                  </a:lnTo>
                  <a:cubicBezTo>
                    <a:pt x="1527" y="1525"/>
                    <a:pt x="1505" y="1481"/>
                    <a:pt x="1464" y="1465"/>
                  </a:cubicBezTo>
                  <a:cubicBezTo>
                    <a:pt x="1455" y="1462"/>
                    <a:pt x="1446" y="1460"/>
                    <a:pt x="1437" y="1460"/>
                  </a:cubicBezTo>
                  <a:close/>
                  <a:moveTo>
                    <a:pt x="1079" y="2420"/>
                  </a:moveTo>
                  <a:cubicBezTo>
                    <a:pt x="1047" y="2420"/>
                    <a:pt x="1017" y="2442"/>
                    <a:pt x="1004" y="2472"/>
                  </a:cubicBezTo>
                  <a:lnTo>
                    <a:pt x="976" y="2548"/>
                  </a:lnTo>
                  <a:cubicBezTo>
                    <a:pt x="961" y="2589"/>
                    <a:pt x="983" y="2628"/>
                    <a:pt x="1017" y="2646"/>
                  </a:cubicBezTo>
                  <a:lnTo>
                    <a:pt x="1017" y="2646"/>
                  </a:lnTo>
                  <a:cubicBezTo>
                    <a:pt x="1012" y="2644"/>
                    <a:pt x="1006" y="2644"/>
                    <a:pt x="1001" y="2644"/>
                  </a:cubicBezTo>
                  <a:cubicBezTo>
                    <a:pt x="968" y="2644"/>
                    <a:pt x="938" y="2666"/>
                    <a:pt x="926" y="2696"/>
                  </a:cubicBezTo>
                  <a:lnTo>
                    <a:pt x="734" y="3212"/>
                  </a:lnTo>
                  <a:cubicBezTo>
                    <a:pt x="718" y="3256"/>
                    <a:pt x="740" y="3300"/>
                    <a:pt x="781" y="3316"/>
                  </a:cubicBezTo>
                  <a:cubicBezTo>
                    <a:pt x="787" y="3319"/>
                    <a:pt x="800" y="3319"/>
                    <a:pt x="806" y="3319"/>
                  </a:cubicBezTo>
                  <a:cubicBezTo>
                    <a:pt x="837" y="3319"/>
                    <a:pt x="866" y="3300"/>
                    <a:pt x="882" y="3268"/>
                  </a:cubicBezTo>
                  <a:lnTo>
                    <a:pt x="1074" y="2752"/>
                  </a:lnTo>
                  <a:cubicBezTo>
                    <a:pt x="1088" y="2713"/>
                    <a:pt x="1071" y="2673"/>
                    <a:pt x="1038" y="2654"/>
                  </a:cubicBezTo>
                  <a:lnTo>
                    <a:pt x="1038" y="2654"/>
                  </a:lnTo>
                  <a:cubicBezTo>
                    <a:pt x="1043" y="2655"/>
                    <a:pt x="1047" y="2655"/>
                    <a:pt x="1051" y="2655"/>
                  </a:cubicBezTo>
                  <a:cubicBezTo>
                    <a:pt x="1086" y="2655"/>
                    <a:pt x="1114" y="2633"/>
                    <a:pt x="1127" y="2601"/>
                  </a:cubicBezTo>
                  <a:lnTo>
                    <a:pt x="1152" y="2529"/>
                  </a:lnTo>
                  <a:cubicBezTo>
                    <a:pt x="1168" y="2485"/>
                    <a:pt x="1146" y="2441"/>
                    <a:pt x="1105" y="2425"/>
                  </a:cubicBezTo>
                  <a:cubicBezTo>
                    <a:pt x="1097" y="2422"/>
                    <a:pt x="1088" y="2420"/>
                    <a:pt x="1079" y="2420"/>
                  </a:cubicBezTo>
                  <a:close/>
                  <a:moveTo>
                    <a:pt x="725" y="3380"/>
                  </a:moveTo>
                  <a:cubicBezTo>
                    <a:pt x="691" y="3380"/>
                    <a:pt x="661" y="3402"/>
                    <a:pt x="649" y="3432"/>
                  </a:cubicBezTo>
                  <a:lnTo>
                    <a:pt x="624" y="3507"/>
                  </a:lnTo>
                  <a:cubicBezTo>
                    <a:pt x="608" y="3552"/>
                    <a:pt x="630" y="3592"/>
                    <a:pt x="671" y="3608"/>
                  </a:cubicBezTo>
                  <a:cubicBezTo>
                    <a:pt x="662" y="3605"/>
                    <a:pt x="652" y="3603"/>
                    <a:pt x="644" y="3603"/>
                  </a:cubicBezTo>
                  <a:cubicBezTo>
                    <a:pt x="610" y="3603"/>
                    <a:pt x="579" y="3625"/>
                    <a:pt x="567" y="3655"/>
                  </a:cubicBezTo>
                  <a:lnTo>
                    <a:pt x="375" y="4171"/>
                  </a:lnTo>
                  <a:cubicBezTo>
                    <a:pt x="359" y="4216"/>
                    <a:pt x="381" y="4260"/>
                    <a:pt x="422" y="4275"/>
                  </a:cubicBezTo>
                  <a:cubicBezTo>
                    <a:pt x="428" y="4278"/>
                    <a:pt x="441" y="4278"/>
                    <a:pt x="450" y="4278"/>
                  </a:cubicBezTo>
                  <a:cubicBezTo>
                    <a:pt x="482" y="4278"/>
                    <a:pt x="513" y="4260"/>
                    <a:pt x="523" y="4228"/>
                  </a:cubicBezTo>
                  <a:lnTo>
                    <a:pt x="718" y="3712"/>
                  </a:lnTo>
                  <a:cubicBezTo>
                    <a:pt x="732" y="3672"/>
                    <a:pt x="713" y="3632"/>
                    <a:pt x="681" y="3613"/>
                  </a:cubicBezTo>
                  <a:lnTo>
                    <a:pt x="681" y="3613"/>
                  </a:lnTo>
                  <a:cubicBezTo>
                    <a:pt x="686" y="3614"/>
                    <a:pt x="692" y="3614"/>
                    <a:pt x="696" y="3614"/>
                  </a:cubicBezTo>
                  <a:cubicBezTo>
                    <a:pt x="727" y="3614"/>
                    <a:pt x="756" y="3592"/>
                    <a:pt x="771" y="3561"/>
                  </a:cubicBezTo>
                  <a:lnTo>
                    <a:pt x="800" y="3489"/>
                  </a:lnTo>
                  <a:cubicBezTo>
                    <a:pt x="815" y="3445"/>
                    <a:pt x="790" y="3400"/>
                    <a:pt x="753" y="3385"/>
                  </a:cubicBezTo>
                  <a:cubicBezTo>
                    <a:pt x="743" y="3382"/>
                    <a:pt x="734" y="3380"/>
                    <a:pt x="725" y="3380"/>
                  </a:cubicBezTo>
                  <a:close/>
                  <a:moveTo>
                    <a:pt x="365" y="4336"/>
                  </a:moveTo>
                  <a:cubicBezTo>
                    <a:pt x="332" y="4336"/>
                    <a:pt x="302" y="4357"/>
                    <a:pt x="290" y="4389"/>
                  </a:cubicBezTo>
                  <a:lnTo>
                    <a:pt x="265" y="4464"/>
                  </a:lnTo>
                  <a:cubicBezTo>
                    <a:pt x="249" y="4505"/>
                    <a:pt x="268" y="4549"/>
                    <a:pt x="309" y="4565"/>
                  </a:cubicBezTo>
                  <a:cubicBezTo>
                    <a:pt x="300" y="4562"/>
                    <a:pt x="292" y="4560"/>
                    <a:pt x="283" y="4560"/>
                  </a:cubicBezTo>
                  <a:cubicBezTo>
                    <a:pt x="251" y="4560"/>
                    <a:pt x="221" y="4582"/>
                    <a:pt x="208" y="4612"/>
                  </a:cubicBezTo>
                  <a:lnTo>
                    <a:pt x="16" y="5128"/>
                  </a:lnTo>
                  <a:cubicBezTo>
                    <a:pt x="0" y="5172"/>
                    <a:pt x="26" y="5213"/>
                    <a:pt x="63" y="5229"/>
                  </a:cubicBezTo>
                  <a:cubicBezTo>
                    <a:pt x="73" y="5235"/>
                    <a:pt x="82" y="5235"/>
                    <a:pt x="92" y="5235"/>
                  </a:cubicBezTo>
                  <a:cubicBezTo>
                    <a:pt x="123" y="5235"/>
                    <a:pt x="155" y="5213"/>
                    <a:pt x="167" y="5182"/>
                  </a:cubicBezTo>
                  <a:lnTo>
                    <a:pt x="359" y="4669"/>
                  </a:lnTo>
                  <a:cubicBezTo>
                    <a:pt x="375" y="4625"/>
                    <a:pt x="356" y="4581"/>
                    <a:pt x="315" y="4565"/>
                  </a:cubicBezTo>
                  <a:lnTo>
                    <a:pt x="315" y="4565"/>
                  </a:lnTo>
                  <a:cubicBezTo>
                    <a:pt x="324" y="4568"/>
                    <a:pt x="333" y="4570"/>
                    <a:pt x="342" y="4570"/>
                  </a:cubicBezTo>
                  <a:cubicBezTo>
                    <a:pt x="373" y="4570"/>
                    <a:pt x="400" y="4550"/>
                    <a:pt x="413" y="4518"/>
                  </a:cubicBezTo>
                  <a:lnTo>
                    <a:pt x="441" y="4442"/>
                  </a:lnTo>
                  <a:cubicBezTo>
                    <a:pt x="457" y="4401"/>
                    <a:pt x="435" y="4357"/>
                    <a:pt x="394" y="4341"/>
                  </a:cubicBezTo>
                  <a:cubicBezTo>
                    <a:pt x="384" y="4338"/>
                    <a:pt x="374" y="4336"/>
                    <a:pt x="365" y="433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37"/>
            <p:cNvSpPr/>
            <p:nvPr/>
          </p:nvSpPr>
          <p:spPr>
            <a:xfrm>
              <a:off x="2425871" y="468745"/>
              <a:ext cx="348627" cy="490552"/>
            </a:xfrm>
            <a:custGeom>
              <a:avLst/>
              <a:gdLst/>
              <a:ahLst/>
              <a:cxnLst/>
              <a:rect l="l" t="t" r="r" b="b"/>
              <a:pathLst>
                <a:path w="4397" h="6187" extrusionOk="0">
                  <a:moveTo>
                    <a:pt x="4306" y="0"/>
                  </a:moveTo>
                  <a:cubicBezTo>
                    <a:pt x="4282" y="0"/>
                    <a:pt x="4258" y="11"/>
                    <a:pt x="4243" y="34"/>
                  </a:cubicBezTo>
                  <a:lnTo>
                    <a:pt x="4129" y="195"/>
                  </a:lnTo>
                  <a:cubicBezTo>
                    <a:pt x="4104" y="229"/>
                    <a:pt x="4114" y="280"/>
                    <a:pt x="4148" y="305"/>
                  </a:cubicBezTo>
                  <a:cubicBezTo>
                    <a:pt x="4161" y="317"/>
                    <a:pt x="4177" y="320"/>
                    <a:pt x="4192" y="320"/>
                  </a:cubicBezTo>
                  <a:cubicBezTo>
                    <a:pt x="4218" y="320"/>
                    <a:pt x="4240" y="308"/>
                    <a:pt x="4258" y="286"/>
                  </a:cubicBezTo>
                  <a:lnTo>
                    <a:pt x="4372" y="122"/>
                  </a:lnTo>
                  <a:cubicBezTo>
                    <a:pt x="4397" y="88"/>
                    <a:pt x="4388" y="37"/>
                    <a:pt x="4353" y="15"/>
                  </a:cubicBezTo>
                  <a:cubicBezTo>
                    <a:pt x="4339" y="5"/>
                    <a:pt x="4323" y="0"/>
                    <a:pt x="4306" y="0"/>
                  </a:cubicBezTo>
                  <a:close/>
                  <a:moveTo>
                    <a:pt x="4057" y="358"/>
                  </a:moveTo>
                  <a:cubicBezTo>
                    <a:pt x="4032" y="358"/>
                    <a:pt x="4007" y="369"/>
                    <a:pt x="3991" y="393"/>
                  </a:cubicBezTo>
                  <a:lnTo>
                    <a:pt x="3950" y="456"/>
                  </a:lnTo>
                  <a:cubicBezTo>
                    <a:pt x="3929" y="485"/>
                    <a:pt x="3932" y="525"/>
                    <a:pt x="3955" y="552"/>
                  </a:cubicBezTo>
                  <a:lnTo>
                    <a:pt x="3955" y="552"/>
                  </a:lnTo>
                  <a:cubicBezTo>
                    <a:pt x="3945" y="549"/>
                    <a:pt x="3934" y="547"/>
                    <a:pt x="3924" y="547"/>
                  </a:cubicBezTo>
                  <a:cubicBezTo>
                    <a:pt x="3898" y="547"/>
                    <a:pt x="3872" y="558"/>
                    <a:pt x="3859" y="582"/>
                  </a:cubicBezTo>
                  <a:lnTo>
                    <a:pt x="3544" y="1032"/>
                  </a:lnTo>
                  <a:cubicBezTo>
                    <a:pt x="3519" y="1066"/>
                    <a:pt x="3528" y="1120"/>
                    <a:pt x="3563" y="1142"/>
                  </a:cubicBezTo>
                  <a:cubicBezTo>
                    <a:pt x="3576" y="1154"/>
                    <a:pt x="3591" y="1158"/>
                    <a:pt x="3607" y="1158"/>
                  </a:cubicBezTo>
                  <a:cubicBezTo>
                    <a:pt x="3629" y="1158"/>
                    <a:pt x="3654" y="1145"/>
                    <a:pt x="3673" y="1123"/>
                  </a:cubicBezTo>
                  <a:lnTo>
                    <a:pt x="3988" y="670"/>
                  </a:lnTo>
                  <a:cubicBezTo>
                    <a:pt x="4009" y="641"/>
                    <a:pt x="4006" y="602"/>
                    <a:pt x="3985" y="575"/>
                  </a:cubicBezTo>
                  <a:lnTo>
                    <a:pt x="3985" y="575"/>
                  </a:lnTo>
                  <a:cubicBezTo>
                    <a:pt x="3994" y="579"/>
                    <a:pt x="4004" y="582"/>
                    <a:pt x="4013" y="582"/>
                  </a:cubicBezTo>
                  <a:cubicBezTo>
                    <a:pt x="4035" y="582"/>
                    <a:pt x="4060" y="569"/>
                    <a:pt x="4079" y="544"/>
                  </a:cubicBezTo>
                  <a:lnTo>
                    <a:pt x="4123" y="481"/>
                  </a:lnTo>
                  <a:cubicBezTo>
                    <a:pt x="4145" y="446"/>
                    <a:pt x="4139" y="396"/>
                    <a:pt x="4101" y="371"/>
                  </a:cubicBezTo>
                  <a:cubicBezTo>
                    <a:pt x="4088" y="362"/>
                    <a:pt x="4073" y="358"/>
                    <a:pt x="4057" y="358"/>
                  </a:cubicBezTo>
                  <a:close/>
                  <a:moveTo>
                    <a:pt x="3471" y="1197"/>
                  </a:moveTo>
                  <a:cubicBezTo>
                    <a:pt x="3446" y="1197"/>
                    <a:pt x="3421" y="1209"/>
                    <a:pt x="3406" y="1230"/>
                  </a:cubicBezTo>
                  <a:lnTo>
                    <a:pt x="3362" y="1293"/>
                  </a:lnTo>
                  <a:cubicBezTo>
                    <a:pt x="3340" y="1327"/>
                    <a:pt x="3346" y="1378"/>
                    <a:pt x="3384" y="1403"/>
                  </a:cubicBezTo>
                  <a:cubicBezTo>
                    <a:pt x="3384" y="1404"/>
                    <a:pt x="3385" y="1405"/>
                    <a:pt x="3386" y="1406"/>
                  </a:cubicBezTo>
                  <a:lnTo>
                    <a:pt x="3386" y="1406"/>
                  </a:lnTo>
                  <a:cubicBezTo>
                    <a:pt x="3383" y="1404"/>
                    <a:pt x="3380" y="1402"/>
                    <a:pt x="3377" y="1400"/>
                  </a:cubicBezTo>
                  <a:cubicBezTo>
                    <a:pt x="3364" y="1390"/>
                    <a:pt x="3347" y="1385"/>
                    <a:pt x="3331" y="1385"/>
                  </a:cubicBezTo>
                  <a:cubicBezTo>
                    <a:pt x="3307" y="1385"/>
                    <a:pt x="3282" y="1396"/>
                    <a:pt x="3267" y="1419"/>
                  </a:cubicBezTo>
                  <a:lnTo>
                    <a:pt x="2953" y="1872"/>
                  </a:lnTo>
                  <a:cubicBezTo>
                    <a:pt x="2931" y="1906"/>
                    <a:pt x="2937" y="1957"/>
                    <a:pt x="2975" y="1982"/>
                  </a:cubicBezTo>
                  <a:cubicBezTo>
                    <a:pt x="2984" y="1991"/>
                    <a:pt x="3000" y="1998"/>
                    <a:pt x="3015" y="1998"/>
                  </a:cubicBezTo>
                  <a:cubicBezTo>
                    <a:pt x="3044" y="1998"/>
                    <a:pt x="3069" y="1985"/>
                    <a:pt x="3085" y="1960"/>
                  </a:cubicBezTo>
                  <a:lnTo>
                    <a:pt x="3399" y="1510"/>
                  </a:lnTo>
                  <a:cubicBezTo>
                    <a:pt x="3419" y="1477"/>
                    <a:pt x="3416" y="1435"/>
                    <a:pt x="3391" y="1410"/>
                  </a:cubicBezTo>
                  <a:lnTo>
                    <a:pt x="3391" y="1410"/>
                  </a:lnTo>
                  <a:cubicBezTo>
                    <a:pt x="3400" y="1417"/>
                    <a:pt x="3412" y="1419"/>
                    <a:pt x="3425" y="1419"/>
                  </a:cubicBezTo>
                  <a:cubicBezTo>
                    <a:pt x="3450" y="1419"/>
                    <a:pt x="3472" y="1406"/>
                    <a:pt x="3494" y="1381"/>
                  </a:cubicBezTo>
                  <a:lnTo>
                    <a:pt x="3535" y="1321"/>
                  </a:lnTo>
                  <a:cubicBezTo>
                    <a:pt x="3560" y="1283"/>
                    <a:pt x="3550" y="1233"/>
                    <a:pt x="3516" y="1211"/>
                  </a:cubicBezTo>
                  <a:cubicBezTo>
                    <a:pt x="3503" y="1201"/>
                    <a:pt x="3487" y="1197"/>
                    <a:pt x="3471" y="1197"/>
                  </a:cubicBezTo>
                  <a:close/>
                  <a:moveTo>
                    <a:pt x="2881" y="2031"/>
                  </a:moveTo>
                  <a:cubicBezTo>
                    <a:pt x="2855" y="2031"/>
                    <a:pt x="2831" y="2042"/>
                    <a:pt x="2817" y="2064"/>
                  </a:cubicBezTo>
                  <a:lnTo>
                    <a:pt x="2773" y="2127"/>
                  </a:lnTo>
                  <a:cubicBezTo>
                    <a:pt x="2748" y="2161"/>
                    <a:pt x="2757" y="2212"/>
                    <a:pt x="2792" y="2237"/>
                  </a:cubicBezTo>
                  <a:cubicBezTo>
                    <a:pt x="2779" y="2227"/>
                    <a:pt x="2763" y="2223"/>
                    <a:pt x="2748" y="2223"/>
                  </a:cubicBezTo>
                  <a:cubicBezTo>
                    <a:pt x="2723" y="2223"/>
                    <a:pt x="2697" y="2234"/>
                    <a:pt x="2682" y="2256"/>
                  </a:cubicBezTo>
                  <a:lnTo>
                    <a:pt x="2367" y="2709"/>
                  </a:lnTo>
                  <a:cubicBezTo>
                    <a:pt x="2342" y="2744"/>
                    <a:pt x="2351" y="2794"/>
                    <a:pt x="2386" y="2819"/>
                  </a:cubicBezTo>
                  <a:cubicBezTo>
                    <a:pt x="2399" y="2832"/>
                    <a:pt x="2414" y="2835"/>
                    <a:pt x="2430" y="2835"/>
                  </a:cubicBezTo>
                  <a:cubicBezTo>
                    <a:pt x="2458" y="2835"/>
                    <a:pt x="2481" y="2822"/>
                    <a:pt x="2496" y="2797"/>
                  </a:cubicBezTo>
                  <a:lnTo>
                    <a:pt x="2811" y="2347"/>
                  </a:lnTo>
                  <a:cubicBezTo>
                    <a:pt x="2836" y="2312"/>
                    <a:pt x="2827" y="2259"/>
                    <a:pt x="2792" y="2237"/>
                  </a:cubicBezTo>
                  <a:lnTo>
                    <a:pt x="2792" y="2237"/>
                  </a:lnTo>
                  <a:cubicBezTo>
                    <a:pt x="2806" y="2245"/>
                    <a:pt x="2821" y="2250"/>
                    <a:pt x="2837" y="2250"/>
                  </a:cubicBezTo>
                  <a:cubicBezTo>
                    <a:pt x="2862" y="2250"/>
                    <a:pt x="2887" y="2239"/>
                    <a:pt x="2902" y="2218"/>
                  </a:cubicBezTo>
                  <a:lnTo>
                    <a:pt x="2946" y="2155"/>
                  </a:lnTo>
                  <a:cubicBezTo>
                    <a:pt x="2968" y="2117"/>
                    <a:pt x="2962" y="2067"/>
                    <a:pt x="2927" y="2045"/>
                  </a:cubicBezTo>
                  <a:cubicBezTo>
                    <a:pt x="2913" y="2035"/>
                    <a:pt x="2897" y="2031"/>
                    <a:pt x="2881" y="2031"/>
                  </a:cubicBezTo>
                  <a:close/>
                  <a:moveTo>
                    <a:pt x="2298" y="2872"/>
                  </a:moveTo>
                  <a:cubicBezTo>
                    <a:pt x="2273" y="2872"/>
                    <a:pt x="2249" y="2883"/>
                    <a:pt x="2235" y="2904"/>
                  </a:cubicBezTo>
                  <a:lnTo>
                    <a:pt x="2191" y="2967"/>
                  </a:lnTo>
                  <a:cubicBezTo>
                    <a:pt x="2168" y="2999"/>
                    <a:pt x="2174" y="3047"/>
                    <a:pt x="2203" y="3072"/>
                  </a:cubicBezTo>
                  <a:lnTo>
                    <a:pt x="2203" y="3072"/>
                  </a:lnTo>
                  <a:cubicBezTo>
                    <a:pt x="2189" y="3065"/>
                    <a:pt x="2174" y="3061"/>
                    <a:pt x="2159" y="3061"/>
                  </a:cubicBezTo>
                  <a:cubicBezTo>
                    <a:pt x="2134" y="3061"/>
                    <a:pt x="2110" y="3072"/>
                    <a:pt x="2097" y="3093"/>
                  </a:cubicBezTo>
                  <a:lnTo>
                    <a:pt x="1782" y="3546"/>
                  </a:lnTo>
                  <a:cubicBezTo>
                    <a:pt x="1757" y="3581"/>
                    <a:pt x="1766" y="3634"/>
                    <a:pt x="1801" y="3656"/>
                  </a:cubicBezTo>
                  <a:cubicBezTo>
                    <a:pt x="1813" y="3669"/>
                    <a:pt x="1829" y="3672"/>
                    <a:pt x="1845" y="3672"/>
                  </a:cubicBezTo>
                  <a:cubicBezTo>
                    <a:pt x="1873" y="3672"/>
                    <a:pt x="1895" y="3659"/>
                    <a:pt x="1911" y="3637"/>
                  </a:cubicBezTo>
                  <a:lnTo>
                    <a:pt x="2226" y="3184"/>
                  </a:lnTo>
                  <a:cubicBezTo>
                    <a:pt x="2247" y="3154"/>
                    <a:pt x="2243" y="3110"/>
                    <a:pt x="2220" y="3085"/>
                  </a:cubicBezTo>
                  <a:lnTo>
                    <a:pt x="2220" y="3085"/>
                  </a:lnTo>
                  <a:cubicBezTo>
                    <a:pt x="2230" y="3091"/>
                    <a:pt x="2242" y="3093"/>
                    <a:pt x="2254" y="3093"/>
                  </a:cubicBezTo>
                  <a:cubicBezTo>
                    <a:pt x="2276" y="3093"/>
                    <a:pt x="2301" y="3083"/>
                    <a:pt x="2320" y="3058"/>
                  </a:cubicBezTo>
                  <a:lnTo>
                    <a:pt x="2364" y="2995"/>
                  </a:lnTo>
                  <a:cubicBezTo>
                    <a:pt x="2386" y="2961"/>
                    <a:pt x="2380" y="2907"/>
                    <a:pt x="2345" y="2885"/>
                  </a:cubicBezTo>
                  <a:cubicBezTo>
                    <a:pt x="2331" y="2877"/>
                    <a:pt x="2314" y="2872"/>
                    <a:pt x="2298" y="2872"/>
                  </a:cubicBezTo>
                  <a:close/>
                  <a:moveTo>
                    <a:pt x="1709" y="3710"/>
                  </a:moveTo>
                  <a:cubicBezTo>
                    <a:pt x="1684" y="3710"/>
                    <a:pt x="1659" y="3721"/>
                    <a:pt x="1643" y="3744"/>
                  </a:cubicBezTo>
                  <a:lnTo>
                    <a:pt x="1599" y="3807"/>
                  </a:lnTo>
                  <a:cubicBezTo>
                    <a:pt x="1581" y="3836"/>
                    <a:pt x="1582" y="3876"/>
                    <a:pt x="1603" y="3903"/>
                  </a:cubicBezTo>
                  <a:lnTo>
                    <a:pt x="1603" y="3903"/>
                  </a:lnTo>
                  <a:cubicBezTo>
                    <a:pt x="1594" y="3900"/>
                    <a:pt x="1584" y="3898"/>
                    <a:pt x="1574" y="3898"/>
                  </a:cubicBezTo>
                  <a:cubicBezTo>
                    <a:pt x="1549" y="3898"/>
                    <a:pt x="1525" y="3909"/>
                    <a:pt x="1511" y="3930"/>
                  </a:cubicBezTo>
                  <a:lnTo>
                    <a:pt x="1197" y="4383"/>
                  </a:lnTo>
                  <a:cubicBezTo>
                    <a:pt x="1171" y="4418"/>
                    <a:pt x="1181" y="4471"/>
                    <a:pt x="1215" y="4493"/>
                  </a:cubicBezTo>
                  <a:cubicBezTo>
                    <a:pt x="1228" y="4506"/>
                    <a:pt x="1244" y="4509"/>
                    <a:pt x="1260" y="4509"/>
                  </a:cubicBezTo>
                  <a:cubicBezTo>
                    <a:pt x="1285" y="4509"/>
                    <a:pt x="1310" y="4499"/>
                    <a:pt x="1326" y="4474"/>
                  </a:cubicBezTo>
                  <a:lnTo>
                    <a:pt x="1640" y="4021"/>
                  </a:lnTo>
                  <a:cubicBezTo>
                    <a:pt x="1658" y="3993"/>
                    <a:pt x="1657" y="3955"/>
                    <a:pt x="1639" y="3928"/>
                  </a:cubicBezTo>
                  <a:lnTo>
                    <a:pt x="1639" y="3928"/>
                  </a:lnTo>
                  <a:cubicBezTo>
                    <a:pt x="1646" y="3931"/>
                    <a:pt x="1654" y="3933"/>
                    <a:pt x="1662" y="3933"/>
                  </a:cubicBezTo>
                  <a:cubicBezTo>
                    <a:pt x="1691" y="3933"/>
                    <a:pt x="1716" y="3920"/>
                    <a:pt x="1732" y="3895"/>
                  </a:cubicBezTo>
                  <a:lnTo>
                    <a:pt x="1772" y="3832"/>
                  </a:lnTo>
                  <a:cubicBezTo>
                    <a:pt x="1798" y="3798"/>
                    <a:pt x="1788" y="3747"/>
                    <a:pt x="1754" y="3722"/>
                  </a:cubicBezTo>
                  <a:cubicBezTo>
                    <a:pt x="1740" y="3714"/>
                    <a:pt x="1725" y="3710"/>
                    <a:pt x="1709" y="3710"/>
                  </a:cubicBezTo>
                  <a:close/>
                  <a:moveTo>
                    <a:pt x="1123" y="4548"/>
                  </a:moveTo>
                  <a:cubicBezTo>
                    <a:pt x="1097" y="4548"/>
                    <a:pt x="1072" y="4560"/>
                    <a:pt x="1058" y="4581"/>
                  </a:cubicBezTo>
                  <a:lnTo>
                    <a:pt x="1014" y="4644"/>
                  </a:lnTo>
                  <a:cubicBezTo>
                    <a:pt x="992" y="4675"/>
                    <a:pt x="997" y="4718"/>
                    <a:pt x="1022" y="4745"/>
                  </a:cubicBezTo>
                  <a:lnTo>
                    <a:pt x="1022" y="4745"/>
                  </a:lnTo>
                  <a:cubicBezTo>
                    <a:pt x="1011" y="4739"/>
                    <a:pt x="1000" y="4737"/>
                    <a:pt x="988" y="4737"/>
                  </a:cubicBezTo>
                  <a:cubicBezTo>
                    <a:pt x="963" y="4737"/>
                    <a:pt x="938" y="4749"/>
                    <a:pt x="923" y="4770"/>
                  </a:cubicBezTo>
                  <a:lnTo>
                    <a:pt x="608" y="5223"/>
                  </a:lnTo>
                  <a:cubicBezTo>
                    <a:pt x="586" y="5258"/>
                    <a:pt x="592" y="5308"/>
                    <a:pt x="630" y="5333"/>
                  </a:cubicBezTo>
                  <a:cubicBezTo>
                    <a:pt x="640" y="5343"/>
                    <a:pt x="655" y="5349"/>
                    <a:pt x="671" y="5349"/>
                  </a:cubicBezTo>
                  <a:cubicBezTo>
                    <a:pt x="696" y="5349"/>
                    <a:pt x="725" y="5337"/>
                    <a:pt x="740" y="5311"/>
                  </a:cubicBezTo>
                  <a:lnTo>
                    <a:pt x="1055" y="4861"/>
                  </a:lnTo>
                  <a:cubicBezTo>
                    <a:pt x="1073" y="4830"/>
                    <a:pt x="1070" y="4790"/>
                    <a:pt x="1049" y="4765"/>
                  </a:cubicBezTo>
                  <a:lnTo>
                    <a:pt x="1049" y="4765"/>
                  </a:lnTo>
                  <a:cubicBezTo>
                    <a:pt x="1058" y="4769"/>
                    <a:pt x="1067" y="4770"/>
                    <a:pt x="1077" y="4770"/>
                  </a:cubicBezTo>
                  <a:cubicBezTo>
                    <a:pt x="1105" y="4770"/>
                    <a:pt x="1127" y="4757"/>
                    <a:pt x="1143" y="4735"/>
                  </a:cubicBezTo>
                  <a:lnTo>
                    <a:pt x="1187" y="4673"/>
                  </a:lnTo>
                  <a:cubicBezTo>
                    <a:pt x="1212" y="4635"/>
                    <a:pt x="1203" y="4584"/>
                    <a:pt x="1168" y="4562"/>
                  </a:cubicBezTo>
                  <a:cubicBezTo>
                    <a:pt x="1155" y="4553"/>
                    <a:pt x="1139" y="4548"/>
                    <a:pt x="1123" y="4548"/>
                  </a:cubicBezTo>
                  <a:close/>
                  <a:moveTo>
                    <a:pt x="536" y="5385"/>
                  </a:moveTo>
                  <a:cubicBezTo>
                    <a:pt x="511" y="5385"/>
                    <a:pt x="486" y="5397"/>
                    <a:pt x="473" y="5418"/>
                  </a:cubicBezTo>
                  <a:lnTo>
                    <a:pt x="429" y="5481"/>
                  </a:lnTo>
                  <a:cubicBezTo>
                    <a:pt x="407" y="5511"/>
                    <a:pt x="411" y="5555"/>
                    <a:pt x="435" y="5581"/>
                  </a:cubicBezTo>
                  <a:lnTo>
                    <a:pt x="435" y="5581"/>
                  </a:lnTo>
                  <a:cubicBezTo>
                    <a:pt x="425" y="5576"/>
                    <a:pt x="414" y="5574"/>
                    <a:pt x="403" y="5574"/>
                  </a:cubicBezTo>
                  <a:cubicBezTo>
                    <a:pt x="378" y="5574"/>
                    <a:pt x="353" y="5586"/>
                    <a:pt x="338" y="5607"/>
                  </a:cubicBezTo>
                  <a:lnTo>
                    <a:pt x="23" y="6060"/>
                  </a:lnTo>
                  <a:cubicBezTo>
                    <a:pt x="1" y="6095"/>
                    <a:pt x="7" y="6145"/>
                    <a:pt x="42" y="6170"/>
                  </a:cubicBezTo>
                  <a:cubicBezTo>
                    <a:pt x="54" y="6183"/>
                    <a:pt x="70" y="6186"/>
                    <a:pt x="86" y="6186"/>
                  </a:cubicBezTo>
                  <a:cubicBezTo>
                    <a:pt x="111" y="6186"/>
                    <a:pt x="136" y="6174"/>
                    <a:pt x="152" y="6152"/>
                  </a:cubicBezTo>
                  <a:lnTo>
                    <a:pt x="467" y="5698"/>
                  </a:lnTo>
                  <a:cubicBezTo>
                    <a:pt x="487" y="5670"/>
                    <a:pt x="484" y="5628"/>
                    <a:pt x="463" y="5602"/>
                  </a:cubicBezTo>
                  <a:lnTo>
                    <a:pt x="463" y="5602"/>
                  </a:lnTo>
                  <a:cubicBezTo>
                    <a:pt x="472" y="5606"/>
                    <a:pt x="482" y="5607"/>
                    <a:pt x="492" y="5607"/>
                  </a:cubicBezTo>
                  <a:cubicBezTo>
                    <a:pt x="520" y="5607"/>
                    <a:pt x="542" y="5595"/>
                    <a:pt x="558" y="5573"/>
                  </a:cubicBezTo>
                  <a:lnTo>
                    <a:pt x="602" y="5510"/>
                  </a:lnTo>
                  <a:cubicBezTo>
                    <a:pt x="624" y="5475"/>
                    <a:pt x="618" y="5421"/>
                    <a:pt x="583" y="5399"/>
                  </a:cubicBezTo>
                  <a:cubicBezTo>
                    <a:pt x="568" y="5390"/>
                    <a:pt x="552" y="5385"/>
                    <a:pt x="536" y="538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37"/>
            <p:cNvSpPr/>
            <p:nvPr/>
          </p:nvSpPr>
          <p:spPr>
            <a:xfrm>
              <a:off x="2596814" y="606863"/>
              <a:ext cx="456141" cy="392315"/>
            </a:xfrm>
            <a:custGeom>
              <a:avLst/>
              <a:gdLst/>
              <a:ahLst/>
              <a:cxnLst/>
              <a:rect l="l" t="t" r="r" b="b"/>
              <a:pathLst>
                <a:path w="5753" h="4948" extrusionOk="0">
                  <a:moveTo>
                    <a:pt x="5669" y="0"/>
                  </a:moveTo>
                  <a:cubicBezTo>
                    <a:pt x="5651" y="0"/>
                    <a:pt x="5632" y="7"/>
                    <a:pt x="5618" y="20"/>
                  </a:cubicBezTo>
                  <a:lnTo>
                    <a:pt x="5466" y="149"/>
                  </a:lnTo>
                  <a:cubicBezTo>
                    <a:pt x="5435" y="177"/>
                    <a:pt x="5432" y="227"/>
                    <a:pt x="5460" y="259"/>
                  </a:cubicBezTo>
                  <a:cubicBezTo>
                    <a:pt x="5476" y="278"/>
                    <a:pt x="5495" y="287"/>
                    <a:pt x="5517" y="287"/>
                  </a:cubicBezTo>
                  <a:cubicBezTo>
                    <a:pt x="5539" y="287"/>
                    <a:pt x="5555" y="281"/>
                    <a:pt x="5570" y="265"/>
                  </a:cubicBezTo>
                  <a:lnTo>
                    <a:pt x="5718" y="136"/>
                  </a:lnTo>
                  <a:cubicBezTo>
                    <a:pt x="5750" y="108"/>
                    <a:pt x="5753" y="57"/>
                    <a:pt x="5728" y="26"/>
                  </a:cubicBezTo>
                  <a:cubicBezTo>
                    <a:pt x="5712" y="9"/>
                    <a:pt x="5691" y="0"/>
                    <a:pt x="5669" y="0"/>
                  </a:cubicBezTo>
                  <a:close/>
                  <a:moveTo>
                    <a:pt x="5342" y="284"/>
                  </a:moveTo>
                  <a:cubicBezTo>
                    <a:pt x="5323" y="284"/>
                    <a:pt x="5305" y="290"/>
                    <a:pt x="5290" y="303"/>
                  </a:cubicBezTo>
                  <a:lnTo>
                    <a:pt x="5230" y="353"/>
                  </a:lnTo>
                  <a:cubicBezTo>
                    <a:pt x="5199" y="382"/>
                    <a:pt x="5196" y="432"/>
                    <a:pt x="5224" y="463"/>
                  </a:cubicBezTo>
                  <a:cubicBezTo>
                    <a:pt x="5240" y="482"/>
                    <a:pt x="5259" y="492"/>
                    <a:pt x="5281" y="492"/>
                  </a:cubicBezTo>
                  <a:cubicBezTo>
                    <a:pt x="5297" y="492"/>
                    <a:pt x="5319" y="485"/>
                    <a:pt x="5334" y="470"/>
                  </a:cubicBezTo>
                  <a:lnTo>
                    <a:pt x="5391" y="419"/>
                  </a:lnTo>
                  <a:cubicBezTo>
                    <a:pt x="5422" y="391"/>
                    <a:pt x="5429" y="341"/>
                    <a:pt x="5400" y="309"/>
                  </a:cubicBezTo>
                  <a:cubicBezTo>
                    <a:pt x="5385" y="292"/>
                    <a:pt x="5363" y="284"/>
                    <a:pt x="5342" y="284"/>
                  </a:cubicBezTo>
                  <a:close/>
                  <a:moveTo>
                    <a:pt x="5160" y="441"/>
                  </a:moveTo>
                  <a:cubicBezTo>
                    <a:pt x="5141" y="441"/>
                    <a:pt x="5122" y="447"/>
                    <a:pt x="5108" y="460"/>
                  </a:cubicBezTo>
                  <a:lnTo>
                    <a:pt x="4692" y="816"/>
                  </a:lnTo>
                  <a:cubicBezTo>
                    <a:pt x="4661" y="844"/>
                    <a:pt x="4658" y="895"/>
                    <a:pt x="4683" y="926"/>
                  </a:cubicBezTo>
                  <a:cubicBezTo>
                    <a:pt x="4699" y="948"/>
                    <a:pt x="4721" y="954"/>
                    <a:pt x="4743" y="954"/>
                  </a:cubicBezTo>
                  <a:cubicBezTo>
                    <a:pt x="4762" y="954"/>
                    <a:pt x="4777" y="948"/>
                    <a:pt x="4793" y="935"/>
                  </a:cubicBezTo>
                  <a:lnTo>
                    <a:pt x="5212" y="577"/>
                  </a:lnTo>
                  <a:cubicBezTo>
                    <a:pt x="5243" y="548"/>
                    <a:pt x="5246" y="498"/>
                    <a:pt x="5218" y="467"/>
                  </a:cubicBezTo>
                  <a:cubicBezTo>
                    <a:pt x="5204" y="450"/>
                    <a:pt x="5182" y="441"/>
                    <a:pt x="5160" y="441"/>
                  </a:cubicBezTo>
                  <a:close/>
                  <a:moveTo>
                    <a:pt x="4559" y="952"/>
                  </a:moveTo>
                  <a:cubicBezTo>
                    <a:pt x="4541" y="952"/>
                    <a:pt x="4524" y="958"/>
                    <a:pt x="4510" y="970"/>
                  </a:cubicBezTo>
                  <a:lnTo>
                    <a:pt x="4453" y="1020"/>
                  </a:lnTo>
                  <a:cubicBezTo>
                    <a:pt x="4422" y="1049"/>
                    <a:pt x="4415" y="1099"/>
                    <a:pt x="4444" y="1131"/>
                  </a:cubicBezTo>
                  <a:cubicBezTo>
                    <a:pt x="4428" y="1114"/>
                    <a:pt x="4407" y="1105"/>
                    <a:pt x="4385" y="1105"/>
                  </a:cubicBezTo>
                  <a:cubicBezTo>
                    <a:pt x="4367" y="1105"/>
                    <a:pt x="4348" y="1111"/>
                    <a:pt x="4334" y="1124"/>
                  </a:cubicBezTo>
                  <a:lnTo>
                    <a:pt x="3918" y="1483"/>
                  </a:lnTo>
                  <a:cubicBezTo>
                    <a:pt x="3887" y="1508"/>
                    <a:pt x="3880" y="1562"/>
                    <a:pt x="3909" y="1593"/>
                  </a:cubicBezTo>
                  <a:cubicBezTo>
                    <a:pt x="3925" y="1612"/>
                    <a:pt x="3943" y="1618"/>
                    <a:pt x="3969" y="1618"/>
                  </a:cubicBezTo>
                  <a:cubicBezTo>
                    <a:pt x="3984" y="1618"/>
                    <a:pt x="4003" y="1612"/>
                    <a:pt x="4019" y="1599"/>
                  </a:cubicBezTo>
                  <a:lnTo>
                    <a:pt x="4437" y="1241"/>
                  </a:lnTo>
                  <a:cubicBezTo>
                    <a:pt x="4469" y="1216"/>
                    <a:pt x="4472" y="1162"/>
                    <a:pt x="4444" y="1131"/>
                  </a:cubicBezTo>
                  <a:lnTo>
                    <a:pt x="4444" y="1131"/>
                  </a:lnTo>
                  <a:cubicBezTo>
                    <a:pt x="4460" y="1148"/>
                    <a:pt x="4483" y="1158"/>
                    <a:pt x="4505" y="1158"/>
                  </a:cubicBezTo>
                  <a:cubicBezTo>
                    <a:pt x="4523" y="1158"/>
                    <a:pt x="4540" y="1152"/>
                    <a:pt x="4554" y="1140"/>
                  </a:cubicBezTo>
                  <a:lnTo>
                    <a:pt x="4614" y="1090"/>
                  </a:lnTo>
                  <a:cubicBezTo>
                    <a:pt x="4645" y="1061"/>
                    <a:pt x="4648" y="1011"/>
                    <a:pt x="4620" y="979"/>
                  </a:cubicBezTo>
                  <a:cubicBezTo>
                    <a:pt x="4606" y="962"/>
                    <a:pt x="4582" y="952"/>
                    <a:pt x="4559" y="952"/>
                  </a:cubicBezTo>
                  <a:close/>
                  <a:moveTo>
                    <a:pt x="3782" y="1617"/>
                  </a:moveTo>
                  <a:cubicBezTo>
                    <a:pt x="3764" y="1617"/>
                    <a:pt x="3747" y="1623"/>
                    <a:pt x="3733" y="1634"/>
                  </a:cubicBezTo>
                  <a:lnTo>
                    <a:pt x="3673" y="1688"/>
                  </a:lnTo>
                  <a:cubicBezTo>
                    <a:pt x="3641" y="1713"/>
                    <a:pt x="3638" y="1766"/>
                    <a:pt x="3666" y="1798"/>
                  </a:cubicBezTo>
                  <a:cubicBezTo>
                    <a:pt x="3650" y="1780"/>
                    <a:pt x="3627" y="1770"/>
                    <a:pt x="3605" y="1770"/>
                  </a:cubicBezTo>
                  <a:cubicBezTo>
                    <a:pt x="3587" y="1770"/>
                    <a:pt x="3570" y="1776"/>
                    <a:pt x="3556" y="1788"/>
                  </a:cubicBezTo>
                  <a:lnTo>
                    <a:pt x="3138" y="2147"/>
                  </a:lnTo>
                  <a:cubicBezTo>
                    <a:pt x="3106" y="2175"/>
                    <a:pt x="3103" y="2226"/>
                    <a:pt x="3132" y="2257"/>
                  </a:cubicBezTo>
                  <a:cubicBezTo>
                    <a:pt x="3147" y="2276"/>
                    <a:pt x="3166" y="2285"/>
                    <a:pt x="3188" y="2285"/>
                  </a:cubicBezTo>
                  <a:cubicBezTo>
                    <a:pt x="3210" y="2285"/>
                    <a:pt x="3229" y="2279"/>
                    <a:pt x="3242" y="2263"/>
                  </a:cubicBezTo>
                  <a:lnTo>
                    <a:pt x="3657" y="1908"/>
                  </a:lnTo>
                  <a:cubicBezTo>
                    <a:pt x="3688" y="1879"/>
                    <a:pt x="3692" y="1829"/>
                    <a:pt x="3666" y="1798"/>
                  </a:cubicBezTo>
                  <a:lnTo>
                    <a:pt x="3666" y="1798"/>
                  </a:lnTo>
                  <a:cubicBezTo>
                    <a:pt x="3680" y="1815"/>
                    <a:pt x="3702" y="1823"/>
                    <a:pt x="3724" y="1823"/>
                  </a:cubicBezTo>
                  <a:cubicBezTo>
                    <a:pt x="3743" y="1823"/>
                    <a:pt x="3762" y="1817"/>
                    <a:pt x="3777" y="1804"/>
                  </a:cubicBezTo>
                  <a:lnTo>
                    <a:pt x="3833" y="1754"/>
                  </a:lnTo>
                  <a:cubicBezTo>
                    <a:pt x="3865" y="1725"/>
                    <a:pt x="3871" y="1675"/>
                    <a:pt x="3843" y="1643"/>
                  </a:cubicBezTo>
                  <a:cubicBezTo>
                    <a:pt x="3827" y="1626"/>
                    <a:pt x="3804" y="1617"/>
                    <a:pt x="3782" y="1617"/>
                  </a:cubicBezTo>
                  <a:close/>
                  <a:moveTo>
                    <a:pt x="3010" y="2282"/>
                  </a:moveTo>
                  <a:cubicBezTo>
                    <a:pt x="2991" y="2282"/>
                    <a:pt x="2973" y="2288"/>
                    <a:pt x="2958" y="2301"/>
                  </a:cubicBezTo>
                  <a:lnTo>
                    <a:pt x="2899" y="2352"/>
                  </a:lnTo>
                  <a:cubicBezTo>
                    <a:pt x="2867" y="2380"/>
                    <a:pt x="2864" y="2430"/>
                    <a:pt x="2889" y="2462"/>
                  </a:cubicBezTo>
                  <a:cubicBezTo>
                    <a:pt x="2875" y="2444"/>
                    <a:pt x="2852" y="2435"/>
                    <a:pt x="2830" y="2435"/>
                  </a:cubicBezTo>
                  <a:cubicBezTo>
                    <a:pt x="2811" y="2435"/>
                    <a:pt x="2793" y="2441"/>
                    <a:pt x="2779" y="2452"/>
                  </a:cubicBezTo>
                  <a:lnTo>
                    <a:pt x="2364" y="2811"/>
                  </a:lnTo>
                  <a:cubicBezTo>
                    <a:pt x="2332" y="2839"/>
                    <a:pt x="2329" y="2890"/>
                    <a:pt x="2354" y="2921"/>
                  </a:cubicBezTo>
                  <a:cubicBezTo>
                    <a:pt x="2370" y="2940"/>
                    <a:pt x="2392" y="2949"/>
                    <a:pt x="2414" y="2949"/>
                  </a:cubicBezTo>
                  <a:cubicBezTo>
                    <a:pt x="2433" y="2949"/>
                    <a:pt x="2449" y="2946"/>
                    <a:pt x="2464" y="2931"/>
                  </a:cubicBezTo>
                  <a:lnTo>
                    <a:pt x="2883" y="2572"/>
                  </a:lnTo>
                  <a:cubicBezTo>
                    <a:pt x="2914" y="2543"/>
                    <a:pt x="2918" y="2493"/>
                    <a:pt x="2889" y="2462"/>
                  </a:cubicBezTo>
                  <a:lnTo>
                    <a:pt x="2889" y="2462"/>
                  </a:lnTo>
                  <a:cubicBezTo>
                    <a:pt x="2905" y="2479"/>
                    <a:pt x="2926" y="2487"/>
                    <a:pt x="2948" y="2487"/>
                  </a:cubicBezTo>
                  <a:cubicBezTo>
                    <a:pt x="2966" y="2487"/>
                    <a:pt x="2985" y="2481"/>
                    <a:pt x="2999" y="2468"/>
                  </a:cubicBezTo>
                  <a:lnTo>
                    <a:pt x="3059" y="2418"/>
                  </a:lnTo>
                  <a:cubicBezTo>
                    <a:pt x="3091" y="2389"/>
                    <a:pt x="3094" y="2339"/>
                    <a:pt x="3069" y="2307"/>
                  </a:cubicBezTo>
                  <a:cubicBezTo>
                    <a:pt x="3053" y="2290"/>
                    <a:pt x="3032" y="2282"/>
                    <a:pt x="3010" y="2282"/>
                  </a:cubicBezTo>
                  <a:close/>
                  <a:moveTo>
                    <a:pt x="2231" y="2950"/>
                  </a:moveTo>
                  <a:cubicBezTo>
                    <a:pt x="2213" y="2950"/>
                    <a:pt x="2195" y="2956"/>
                    <a:pt x="2181" y="2968"/>
                  </a:cubicBezTo>
                  <a:lnTo>
                    <a:pt x="2125" y="3019"/>
                  </a:lnTo>
                  <a:cubicBezTo>
                    <a:pt x="2093" y="3047"/>
                    <a:pt x="2087" y="3097"/>
                    <a:pt x="2115" y="3129"/>
                  </a:cubicBezTo>
                  <a:cubicBezTo>
                    <a:pt x="2100" y="3112"/>
                    <a:pt x="2078" y="3103"/>
                    <a:pt x="2056" y="3103"/>
                  </a:cubicBezTo>
                  <a:cubicBezTo>
                    <a:pt x="2038" y="3103"/>
                    <a:pt x="2019" y="3109"/>
                    <a:pt x="2005" y="3122"/>
                  </a:cubicBezTo>
                  <a:lnTo>
                    <a:pt x="1590" y="3481"/>
                  </a:lnTo>
                  <a:cubicBezTo>
                    <a:pt x="1558" y="3506"/>
                    <a:pt x="1552" y="3560"/>
                    <a:pt x="1580" y="3591"/>
                  </a:cubicBezTo>
                  <a:cubicBezTo>
                    <a:pt x="1596" y="3610"/>
                    <a:pt x="1615" y="3617"/>
                    <a:pt x="1640" y="3617"/>
                  </a:cubicBezTo>
                  <a:cubicBezTo>
                    <a:pt x="1656" y="3617"/>
                    <a:pt x="1675" y="3610"/>
                    <a:pt x="1690" y="3598"/>
                  </a:cubicBezTo>
                  <a:lnTo>
                    <a:pt x="2109" y="3239"/>
                  </a:lnTo>
                  <a:cubicBezTo>
                    <a:pt x="2140" y="3214"/>
                    <a:pt x="2143" y="3160"/>
                    <a:pt x="2115" y="3129"/>
                  </a:cubicBezTo>
                  <a:lnTo>
                    <a:pt x="2115" y="3129"/>
                  </a:lnTo>
                  <a:cubicBezTo>
                    <a:pt x="2131" y="3147"/>
                    <a:pt x="2154" y="3156"/>
                    <a:pt x="2177" y="3156"/>
                  </a:cubicBezTo>
                  <a:cubicBezTo>
                    <a:pt x="2194" y="3156"/>
                    <a:pt x="2212" y="3151"/>
                    <a:pt x="2225" y="3138"/>
                  </a:cubicBezTo>
                  <a:lnTo>
                    <a:pt x="2285" y="3088"/>
                  </a:lnTo>
                  <a:cubicBezTo>
                    <a:pt x="2316" y="3060"/>
                    <a:pt x="2320" y="3009"/>
                    <a:pt x="2291" y="2978"/>
                  </a:cubicBezTo>
                  <a:cubicBezTo>
                    <a:pt x="2277" y="2960"/>
                    <a:pt x="2254" y="2950"/>
                    <a:pt x="2231" y="2950"/>
                  </a:cubicBezTo>
                  <a:close/>
                  <a:moveTo>
                    <a:pt x="1453" y="3615"/>
                  </a:moveTo>
                  <a:cubicBezTo>
                    <a:pt x="1436" y="3615"/>
                    <a:pt x="1418" y="3621"/>
                    <a:pt x="1404" y="3632"/>
                  </a:cubicBezTo>
                  <a:lnTo>
                    <a:pt x="1344" y="3686"/>
                  </a:lnTo>
                  <a:cubicBezTo>
                    <a:pt x="1313" y="3711"/>
                    <a:pt x="1309" y="3764"/>
                    <a:pt x="1338" y="3796"/>
                  </a:cubicBezTo>
                  <a:cubicBezTo>
                    <a:pt x="1322" y="3778"/>
                    <a:pt x="1299" y="3768"/>
                    <a:pt x="1276" y="3768"/>
                  </a:cubicBezTo>
                  <a:cubicBezTo>
                    <a:pt x="1259" y="3768"/>
                    <a:pt x="1241" y="3774"/>
                    <a:pt x="1228" y="3786"/>
                  </a:cubicBezTo>
                  <a:lnTo>
                    <a:pt x="809" y="4145"/>
                  </a:lnTo>
                  <a:cubicBezTo>
                    <a:pt x="778" y="4174"/>
                    <a:pt x="775" y="4224"/>
                    <a:pt x="803" y="4255"/>
                  </a:cubicBezTo>
                  <a:cubicBezTo>
                    <a:pt x="819" y="4274"/>
                    <a:pt x="837" y="4284"/>
                    <a:pt x="859" y="4284"/>
                  </a:cubicBezTo>
                  <a:cubicBezTo>
                    <a:pt x="882" y="4284"/>
                    <a:pt x="900" y="4274"/>
                    <a:pt x="913" y="4262"/>
                  </a:cubicBezTo>
                  <a:lnTo>
                    <a:pt x="1328" y="3906"/>
                  </a:lnTo>
                  <a:cubicBezTo>
                    <a:pt x="1360" y="3878"/>
                    <a:pt x="1363" y="3827"/>
                    <a:pt x="1338" y="3796"/>
                  </a:cubicBezTo>
                  <a:lnTo>
                    <a:pt x="1338" y="3796"/>
                  </a:lnTo>
                  <a:cubicBezTo>
                    <a:pt x="1351" y="3813"/>
                    <a:pt x="1373" y="3822"/>
                    <a:pt x="1395" y="3822"/>
                  </a:cubicBezTo>
                  <a:cubicBezTo>
                    <a:pt x="1414" y="3822"/>
                    <a:pt x="1433" y="3815"/>
                    <a:pt x="1448" y="3802"/>
                  </a:cubicBezTo>
                  <a:lnTo>
                    <a:pt x="1505" y="3752"/>
                  </a:lnTo>
                  <a:cubicBezTo>
                    <a:pt x="1536" y="3724"/>
                    <a:pt x="1542" y="3673"/>
                    <a:pt x="1514" y="3642"/>
                  </a:cubicBezTo>
                  <a:cubicBezTo>
                    <a:pt x="1498" y="3624"/>
                    <a:pt x="1476" y="3615"/>
                    <a:pt x="1453" y="3615"/>
                  </a:cubicBezTo>
                  <a:close/>
                  <a:moveTo>
                    <a:pt x="681" y="4280"/>
                  </a:moveTo>
                  <a:cubicBezTo>
                    <a:pt x="663" y="4280"/>
                    <a:pt x="644" y="4286"/>
                    <a:pt x="630" y="4299"/>
                  </a:cubicBezTo>
                  <a:lnTo>
                    <a:pt x="570" y="4350"/>
                  </a:lnTo>
                  <a:cubicBezTo>
                    <a:pt x="539" y="4378"/>
                    <a:pt x="535" y="4428"/>
                    <a:pt x="561" y="4460"/>
                  </a:cubicBezTo>
                  <a:cubicBezTo>
                    <a:pt x="547" y="4442"/>
                    <a:pt x="524" y="4434"/>
                    <a:pt x="501" y="4434"/>
                  </a:cubicBezTo>
                  <a:cubicBezTo>
                    <a:pt x="483" y="4434"/>
                    <a:pt x="464" y="4439"/>
                    <a:pt x="450" y="4450"/>
                  </a:cubicBezTo>
                  <a:lnTo>
                    <a:pt x="35" y="4809"/>
                  </a:lnTo>
                  <a:cubicBezTo>
                    <a:pt x="4" y="4838"/>
                    <a:pt x="0" y="4888"/>
                    <a:pt x="26" y="4919"/>
                  </a:cubicBezTo>
                  <a:cubicBezTo>
                    <a:pt x="41" y="4938"/>
                    <a:pt x="63" y="4948"/>
                    <a:pt x="85" y="4948"/>
                  </a:cubicBezTo>
                  <a:cubicBezTo>
                    <a:pt x="104" y="4948"/>
                    <a:pt x="120" y="4945"/>
                    <a:pt x="136" y="4929"/>
                  </a:cubicBezTo>
                  <a:lnTo>
                    <a:pt x="554" y="4570"/>
                  </a:lnTo>
                  <a:cubicBezTo>
                    <a:pt x="586" y="4542"/>
                    <a:pt x="589" y="4491"/>
                    <a:pt x="561" y="4460"/>
                  </a:cubicBezTo>
                  <a:lnTo>
                    <a:pt x="561" y="4460"/>
                  </a:lnTo>
                  <a:cubicBezTo>
                    <a:pt x="576" y="4477"/>
                    <a:pt x="598" y="4486"/>
                    <a:pt x="619" y="4486"/>
                  </a:cubicBezTo>
                  <a:cubicBezTo>
                    <a:pt x="638" y="4486"/>
                    <a:pt x="656" y="4479"/>
                    <a:pt x="671" y="4466"/>
                  </a:cubicBezTo>
                  <a:lnTo>
                    <a:pt x="730" y="4416"/>
                  </a:lnTo>
                  <a:cubicBezTo>
                    <a:pt x="762" y="4388"/>
                    <a:pt x="765" y="4337"/>
                    <a:pt x="740" y="4306"/>
                  </a:cubicBezTo>
                  <a:cubicBezTo>
                    <a:pt x="725" y="4289"/>
                    <a:pt x="703" y="4280"/>
                    <a:pt x="681" y="428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37"/>
            <p:cNvSpPr/>
            <p:nvPr/>
          </p:nvSpPr>
          <p:spPr>
            <a:xfrm rot="2700077">
              <a:off x="3302787" y="1145010"/>
              <a:ext cx="200911" cy="294310"/>
            </a:xfrm>
            <a:custGeom>
              <a:avLst/>
              <a:gdLst/>
              <a:ahLst/>
              <a:cxnLst/>
              <a:rect l="l" t="t" r="r" b="b"/>
              <a:pathLst>
                <a:path w="2534" h="3712" extrusionOk="0">
                  <a:moveTo>
                    <a:pt x="2441" y="0"/>
                  </a:moveTo>
                  <a:cubicBezTo>
                    <a:pt x="2415" y="0"/>
                    <a:pt x="2390" y="14"/>
                    <a:pt x="2376" y="36"/>
                  </a:cubicBezTo>
                  <a:lnTo>
                    <a:pt x="2282" y="177"/>
                  </a:lnTo>
                  <a:cubicBezTo>
                    <a:pt x="2257" y="215"/>
                    <a:pt x="2269" y="265"/>
                    <a:pt x="2304" y="287"/>
                  </a:cubicBezTo>
                  <a:cubicBezTo>
                    <a:pt x="2317" y="297"/>
                    <a:pt x="2332" y="300"/>
                    <a:pt x="2348" y="300"/>
                  </a:cubicBezTo>
                  <a:cubicBezTo>
                    <a:pt x="2373" y="300"/>
                    <a:pt x="2398" y="284"/>
                    <a:pt x="2414" y="265"/>
                  </a:cubicBezTo>
                  <a:lnTo>
                    <a:pt x="2509" y="124"/>
                  </a:lnTo>
                  <a:cubicBezTo>
                    <a:pt x="2534" y="89"/>
                    <a:pt x="2521" y="36"/>
                    <a:pt x="2486" y="14"/>
                  </a:cubicBezTo>
                  <a:cubicBezTo>
                    <a:pt x="2472" y="5"/>
                    <a:pt x="2456" y="0"/>
                    <a:pt x="2441" y="0"/>
                  </a:cubicBezTo>
                  <a:close/>
                  <a:moveTo>
                    <a:pt x="2220" y="336"/>
                  </a:moveTo>
                  <a:cubicBezTo>
                    <a:pt x="2193" y="336"/>
                    <a:pt x="2167" y="348"/>
                    <a:pt x="2153" y="372"/>
                  </a:cubicBezTo>
                  <a:lnTo>
                    <a:pt x="2109" y="438"/>
                  </a:lnTo>
                  <a:cubicBezTo>
                    <a:pt x="2085" y="471"/>
                    <a:pt x="2095" y="517"/>
                    <a:pt x="2124" y="543"/>
                  </a:cubicBezTo>
                  <a:lnTo>
                    <a:pt x="2124" y="543"/>
                  </a:lnTo>
                  <a:cubicBezTo>
                    <a:pt x="2112" y="536"/>
                    <a:pt x="2098" y="532"/>
                    <a:pt x="2085" y="532"/>
                  </a:cubicBezTo>
                  <a:cubicBezTo>
                    <a:pt x="2059" y="532"/>
                    <a:pt x="2034" y="545"/>
                    <a:pt x="2018" y="567"/>
                  </a:cubicBezTo>
                  <a:lnTo>
                    <a:pt x="1715" y="1027"/>
                  </a:lnTo>
                  <a:cubicBezTo>
                    <a:pt x="1690" y="1065"/>
                    <a:pt x="1703" y="1115"/>
                    <a:pt x="1738" y="1137"/>
                  </a:cubicBezTo>
                  <a:cubicBezTo>
                    <a:pt x="1750" y="1147"/>
                    <a:pt x="1766" y="1150"/>
                    <a:pt x="1782" y="1150"/>
                  </a:cubicBezTo>
                  <a:cubicBezTo>
                    <a:pt x="1810" y="1150"/>
                    <a:pt x="1832" y="1137"/>
                    <a:pt x="1848" y="1115"/>
                  </a:cubicBezTo>
                  <a:lnTo>
                    <a:pt x="2153" y="656"/>
                  </a:lnTo>
                  <a:cubicBezTo>
                    <a:pt x="2173" y="620"/>
                    <a:pt x="2164" y="574"/>
                    <a:pt x="2135" y="550"/>
                  </a:cubicBezTo>
                  <a:lnTo>
                    <a:pt x="2135" y="550"/>
                  </a:lnTo>
                  <a:cubicBezTo>
                    <a:pt x="2146" y="556"/>
                    <a:pt x="2161" y="561"/>
                    <a:pt x="2175" y="561"/>
                  </a:cubicBezTo>
                  <a:cubicBezTo>
                    <a:pt x="2200" y="561"/>
                    <a:pt x="2222" y="549"/>
                    <a:pt x="2241" y="523"/>
                  </a:cubicBezTo>
                  <a:lnTo>
                    <a:pt x="2285" y="457"/>
                  </a:lnTo>
                  <a:cubicBezTo>
                    <a:pt x="2310" y="423"/>
                    <a:pt x="2298" y="372"/>
                    <a:pt x="2263" y="347"/>
                  </a:cubicBezTo>
                  <a:cubicBezTo>
                    <a:pt x="2250" y="339"/>
                    <a:pt x="2235" y="336"/>
                    <a:pt x="2220" y="336"/>
                  </a:cubicBezTo>
                  <a:close/>
                  <a:moveTo>
                    <a:pt x="1653" y="1185"/>
                  </a:moveTo>
                  <a:cubicBezTo>
                    <a:pt x="1626" y="1185"/>
                    <a:pt x="1600" y="1198"/>
                    <a:pt x="1583" y="1222"/>
                  </a:cubicBezTo>
                  <a:lnTo>
                    <a:pt x="1542" y="1288"/>
                  </a:lnTo>
                  <a:cubicBezTo>
                    <a:pt x="1517" y="1326"/>
                    <a:pt x="1527" y="1373"/>
                    <a:pt x="1561" y="1398"/>
                  </a:cubicBezTo>
                  <a:cubicBezTo>
                    <a:pt x="1549" y="1389"/>
                    <a:pt x="1535" y="1385"/>
                    <a:pt x="1521" y="1385"/>
                  </a:cubicBezTo>
                  <a:cubicBezTo>
                    <a:pt x="1496" y="1385"/>
                    <a:pt x="1470" y="1398"/>
                    <a:pt x="1454" y="1420"/>
                  </a:cubicBezTo>
                  <a:lnTo>
                    <a:pt x="1152" y="1883"/>
                  </a:lnTo>
                  <a:cubicBezTo>
                    <a:pt x="1130" y="1917"/>
                    <a:pt x="1140" y="1968"/>
                    <a:pt x="1177" y="1993"/>
                  </a:cubicBezTo>
                  <a:cubicBezTo>
                    <a:pt x="1187" y="1999"/>
                    <a:pt x="1203" y="2002"/>
                    <a:pt x="1218" y="2002"/>
                  </a:cubicBezTo>
                  <a:cubicBezTo>
                    <a:pt x="1243" y="2002"/>
                    <a:pt x="1272" y="1993"/>
                    <a:pt x="1281" y="1968"/>
                  </a:cubicBezTo>
                  <a:lnTo>
                    <a:pt x="1583" y="1508"/>
                  </a:lnTo>
                  <a:cubicBezTo>
                    <a:pt x="1609" y="1467"/>
                    <a:pt x="1599" y="1420"/>
                    <a:pt x="1564" y="1398"/>
                  </a:cubicBezTo>
                  <a:lnTo>
                    <a:pt x="1564" y="1398"/>
                  </a:lnTo>
                  <a:cubicBezTo>
                    <a:pt x="1579" y="1406"/>
                    <a:pt x="1594" y="1410"/>
                    <a:pt x="1609" y="1410"/>
                  </a:cubicBezTo>
                  <a:cubicBezTo>
                    <a:pt x="1636" y="1410"/>
                    <a:pt x="1660" y="1397"/>
                    <a:pt x="1675" y="1373"/>
                  </a:cubicBezTo>
                  <a:lnTo>
                    <a:pt x="1719" y="1307"/>
                  </a:lnTo>
                  <a:cubicBezTo>
                    <a:pt x="1741" y="1272"/>
                    <a:pt x="1731" y="1222"/>
                    <a:pt x="1697" y="1197"/>
                  </a:cubicBezTo>
                  <a:cubicBezTo>
                    <a:pt x="1683" y="1189"/>
                    <a:pt x="1668" y="1185"/>
                    <a:pt x="1653" y="1185"/>
                  </a:cubicBezTo>
                  <a:close/>
                  <a:moveTo>
                    <a:pt x="1094" y="2039"/>
                  </a:moveTo>
                  <a:cubicBezTo>
                    <a:pt x="1066" y="2039"/>
                    <a:pt x="1038" y="2052"/>
                    <a:pt x="1023" y="2075"/>
                  </a:cubicBezTo>
                  <a:lnTo>
                    <a:pt x="979" y="2141"/>
                  </a:lnTo>
                  <a:cubicBezTo>
                    <a:pt x="954" y="2182"/>
                    <a:pt x="963" y="2229"/>
                    <a:pt x="998" y="2251"/>
                  </a:cubicBezTo>
                  <a:cubicBezTo>
                    <a:pt x="985" y="2243"/>
                    <a:pt x="970" y="2239"/>
                    <a:pt x="955" y="2239"/>
                  </a:cubicBezTo>
                  <a:cubicBezTo>
                    <a:pt x="929" y="2239"/>
                    <a:pt x="904" y="2252"/>
                    <a:pt x="888" y="2276"/>
                  </a:cubicBezTo>
                  <a:lnTo>
                    <a:pt x="586" y="2736"/>
                  </a:lnTo>
                  <a:cubicBezTo>
                    <a:pt x="564" y="2770"/>
                    <a:pt x="573" y="2821"/>
                    <a:pt x="611" y="2846"/>
                  </a:cubicBezTo>
                  <a:cubicBezTo>
                    <a:pt x="620" y="2852"/>
                    <a:pt x="636" y="2858"/>
                    <a:pt x="652" y="2858"/>
                  </a:cubicBezTo>
                  <a:cubicBezTo>
                    <a:pt x="680" y="2858"/>
                    <a:pt x="705" y="2846"/>
                    <a:pt x="721" y="2821"/>
                  </a:cubicBezTo>
                  <a:lnTo>
                    <a:pt x="1023" y="2361"/>
                  </a:lnTo>
                  <a:cubicBezTo>
                    <a:pt x="1045" y="2323"/>
                    <a:pt x="1039" y="2276"/>
                    <a:pt x="1004" y="2251"/>
                  </a:cubicBezTo>
                  <a:lnTo>
                    <a:pt x="1004" y="2251"/>
                  </a:lnTo>
                  <a:cubicBezTo>
                    <a:pt x="1018" y="2260"/>
                    <a:pt x="1033" y="2264"/>
                    <a:pt x="1047" y="2264"/>
                  </a:cubicBezTo>
                  <a:cubicBezTo>
                    <a:pt x="1073" y="2264"/>
                    <a:pt x="1098" y="2251"/>
                    <a:pt x="1114" y="2229"/>
                  </a:cubicBezTo>
                  <a:lnTo>
                    <a:pt x="1155" y="2160"/>
                  </a:lnTo>
                  <a:cubicBezTo>
                    <a:pt x="1181" y="2125"/>
                    <a:pt x="1168" y="2075"/>
                    <a:pt x="1133" y="2050"/>
                  </a:cubicBezTo>
                  <a:cubicBezTo>
                    <a:pt x="1122" y="2042"/>
                    <a:pt x="1108" y="2039"/>
                    <a:pt x="1094" y="2039"/>
                  </a:cubicBezTo>
                  <a:close/>
                  <a:moveTo>
                    <a:pt x="523" y="2895"/>
                  </a:moveTo>
                  <a:cubicBezTo>
                    <a:pt x="497" y="2895"/>
                    <a:pt x="471" y="2909"/>
                    <a:pt x="457" y="2931"/>
                  </a:cubicBezTo>
                  <a:lnTo>
                    <a:pt x="413" y="3000"/>
                  </a:lnTo>
                  <a:cubicBezTo>
                    <a:pt x="394" y="3029"/>
                    <a:pt x="398" y="3070"/>
                    <a:pt x="423" y="3097"/>
                  </a:cubicBezTo>
                  <a:lnTo>
                    <a:pt x="423" y="3097"/>
                  </a:lnTo>
                  <a:cubicBezTo>
                    <a:pt x="414" y="3094"/>
                    <a:pt x="405" y="3093"/>
                    <a:pt x="397" y="3093"/>
                  </a:cubicBezTo>
                  <a:cubicBezTo>
                    <a:pt x="369" y="3093"/>
                    <a:pt x="341" y="3106"/>
                    <a:pt x="325" y="3129"/>
                  </a:cubicBezTo>
                  <a:lnTo>
                    <a:pt x="22" y="3588"/>
                  </a:lnTo>
                  <a:cubicBezTo>
                    <a:pt x="0" y="3623"/>
                    <a:pt x="13" y="3677"/>
                    <a:pt x="48" y="3699"/>
                  </a:cubicBezTo>
                  <a:cubicBezTo>
                    <a:pt x="60" y="3708"/>
                    <a:pt x="76" y="3711"/>
                    <a:pt x="92" y="3711"/>
                  </a:cubicBezTo>
                  <a:cubicBezTo>
                    <a:pt x="114" y="3711"/>
                    <a:pt x="142" y="3699"/>
                    <a:pt x="158" y="3677"/>
                  </a:cubicBezTo>
                  <a:lnTo>
                    <a:pt x="460" y="3214"/>
                  </a:lnTo>
                  <a:cubicBezTo>
                    <a:pt x="479" y="3184"/>
                    <a:pt x="475" y="3143"/>
                    <a:pt x="451" y="3116"/>
                  </a:cubicBezTo>
                  <a:lnTo>
                    <a:pt x="451" y="3116"/>
                  </a:lnTo>
                  <a:cubicBezTo>
                    <a:pt x="459" y="3118"/>
                    <a:pt x="469" y="3120"/>
                    <a:pt x="479" y="3120"/>
                  </a:cubicBezTo>
                  <a:cubicBezTo>
                    <a:pt x="507" y="3120"/>
                    <a:pt x="532" y="3104"/>
                    <a:pt x="548" y="3085"/>
                  </a:cubicBezTo>
                  <a:lnTo>
                    <a:pt x="589" y="3019"/>
                  </a:lnTo>
                  <a:cubicBezTo>
                    <a:pt x="614" y="2984"/>
                    <a:pt x="602" y="2931"/>
                    <a:pt x="567" y="2909"/>
                  </a:cubicBezTo>
                  <a:cubicBezTo>
                    <a:pt x="553" y="2900"/>
                    <a:pt x="538" y="2895"/>
                    <a:pt x="523" y="289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37"/>
            <p:cNvSpPr/>
            <p:nvPr/>
          </p:nvSpPr>
          <p:spPr>
            <a:xfrm rot="2700077">
              <a:off x="3326344" y="1258058"/>
              <a:ext cx="358373" cy="365747"/>
            </a:xfrm>
            <a:custGeom>
              <a:avLst/>
              <a:gdLst/>
              <a:ahLst/>
              <a:cxnLst/>
              <a:rect l="l" t="t" r="r" b="b"/>
              <a:pathLst>
                <a:path w="4520" h="4613" extrusionOk="0">
                  <a:moveTo>
                    <a:pt x="4433" y="1"/>
                  </a:moveTo>
                  <a:cubicBezTo>
                    <a:pt x="4413" y="1"/>
                    <a:pt x="4394" y="9"/>
                    <a:pt x="4378" y="24"/>
                  </a:cubicBezTo>
                  <a:lnTo>
                    <a:pt x="4321" y="84"/>
                  </a:lnTo>
                  <a:cubicBezTo>
                    <a:pt x="4290" y="116"/>
                    <a:pt x="4290" y="163"/>
                    <a:pt x="4321" y="194"/>
                  </a:cubicBezTo>
                  <a:cubicBezTo>
                    <a:pt x="4337" y="210"/>
                    <a:pt x="4356" y="220"/>
                    <a:pt x="4375" y="220"/>
                  </a:cubicBezTo>
                  <a:cubicBezTo>
                    <a:pt x="4394" y="220"/>
                    <a:pt x="4419" y="210"/>
                    <a:pt x="4431" y="194"/>
                  </a:cubicBezTo>
                  <a:lnTo>
                    <a:pt x="4488" y="135"/>
                  </a:lnTo>
                  <a:cubicBezTo>
                    <a:pt x="4519" y="103"/>
                    <a:pt x="4519" y="56"/>
                    <a:pt x="4488" y="24"/>
                  </a:cubicBezTo>
                  <a:cubicBezTo>
                    <a:pt x="4472" y="9"/>
                    <a:pt x="4453" y="1"/>
                    <a:pt x="4433" y="1"/>
                  </a:cubicBezTo>
                  <a:close/>
                  <a:moveTo>
                    <a:pt x="4210" y="234"/>
                  </a:moveTo>
                  <a:cubicBezTo>
                    <a:pt x="4190" y="234"/>
                    <a:pt x="4170" y="242"/>
                    <a:pt x="4154" y="257"/>
                  </a:cubicBezTo>
                  <a:lnTo>
                    <a:pt x="4101" y="314"/>
                  </a:lnTo>
                  <a:cubicBezTo>
                    <a:pt x="4073" y="342"/>
                    <a:pt x="4070" y="384"/>
                    <a:pt x="4093" y="415"/>
                  </a:cubicBezTo>
                  <a:lnTo>
                    <a:pt x="4093" y="415"/>
                  </a:lnTo>
                  <a:cubicBezTo>
                    <a:pt x="4079" y="405"/>
                    <a:pt x="4064" y="401"/>
                    <a:pt x="4049" y="401"/>
                  </a:cubicBezTo>
                  <a:cubicBezTo>
                    <a:pt x="4029" y="401"/>
                    <a:pt x="4010" y="408"/>
                    <a:pt x="3994" y="424"/>
                  </a:cubicBezTo>
                  <a:lnTo>
                    <a:pt x="3607" y="817"/>
                  </a:lnTo>
                  <a:cubicBezTo>
                    <a:pt x="3575" y="849"/>
                    <a:pt x="3575" y="896"/>
                    <a:pt x="3607" y="928"/>
                  </a:cubicBezTo>
                  <a:cubicBezTo>
                    <a:pt x="3623" y="943"/>
                    <a:pt x="3645" y="950"/>
                    <a:pt x="3664" y="950"/>
                  </a:cubicBezTo>
                  <a:cubicBezTo>
                    <a:pt x="3682" y="950"/>
                    <a:pt x="3701" y="943"/>
                    <a:pt x="3717" y="928"/>
                  </a:cubicBezTo>
                  <a:lnTo>
                    <a:pt x="4104" y="534"/>
                  </a:lnTo>
                  <a:cubicBezTo>
                    <a:pt x="4133" y="506"/>
                    <a:pt x="4135" y="464"/>
                    <a:pt x="4112" y="433"/>
                  </a:cubicBezTo>
                  <a:lnTo>
                    <a:pt x="4112" y="433"/>
                  </a:lnTo>
                  <a:cubicBezTo>
                    <a:pt x="4125" y="442"/>
                    <a:pt x="4140" y="446"/>
                    <a:pt x="4154" y="446"/>
                  </a:cubicBezTo>
                  <a:cubicBezTo>
                    <a:pt x="4173" y="446"/>
                    <a:pt x="4199" y="440"/>
                    <a:pt x="4211" y="424"/>
                  </a:cubicBezTo>
                  <a:lnTo>
                    <a:pt x="4265" y="367"/>
                  </a:lnTo>
                  <a:cubicBezTo>
                    <a:pt x="4296" y="336"/>
                    <a:pt x="4296" y="289"/>
                    <a:pt x="4265" y="257"/>
                  </a:cubicBezTo>
                  <a:cubicBezTo>
                    <a:pt x="4249" y="242"/>
                    <a:pt x="4229" y="234"/>
                    <a:pt x="4210" y="234"/>
                  </a:cubicBezTo>
                  <a:close/>
                  <a:moveTo>
                    <a:pt x="3498" y="967"/>
                  </a:moveTo>
                  <a:cubicBezTo>
                    <a:pt x="3479" y="967"/>
                    <a:pt x="3459" y="975"/>
                    <a:pt x="3443" y="991"/>
                  </a:cubicBezTo>
                  <a:lnTo>
                    <a:pt x="3387" y="1044"/>
                  </a:lnTo>
                  <a:cubicBezTo>
                    <a:pt x="3355" y="1076"/>
                    <a:pt x="3355" y="1123"/>
                    <a:pt x="3387" y="1154"/>
                  </a:cubicBezTo>
                  <a:cubicBezTo>
                    <a:pt x="3371" y="1138"/>
                    <a:pt x="3351" y="1131"/>
                    <a:pt x="3332" y="1131"/>
                  </a:cubicBezTo>
                  <a:cubicBezTo>
                    <a:pt x="3312" y="1131"/>
                    <a:pt x="3292" y="1138"/>
                    <a:pt x="3276" y="1154"/>
                  </a:cubicBezTo>
                  <a:lnTo>
                    <a:pt x="2893" y="1548"/>
                  </a:lnTo>
                  <a:cubicBezTo>
                    <a:pt x="2861" y="1579"/>
                    <a:pt x="2861" y="1626"/>
                    <a:pt x="2893" y="1658"/>
                  </a:cubicBezTo>
                  <a:cubicBezTo>
                    <a:pt x="2908" y="1673"/>
                    <a:pt x="2927" y="1683"/>
                    <a:pt x="2946" y="1683"/>
                  </a:cubicBezTo>
                  <a:cubicBezTo>
                    <a:pt x="2968" y="1683"/>
                    <a:pt x="2987" y="1673"/>
                    <a:pt x="3003" y="1658"/>
                  </a:cubicBezTo>
                  <a:lnTo>
                    <a:pt x="3387" y="1264"/>
                  </a:lnTo>
                  <a:cubicBezTo>
                    <a:pt x="3418" y="1233"/>
                    <a:pt x="3418" y="1186"/>
                    <a:pt x="3387" y="1154"/>
                  </a:cubicBezTo>
                  <a:lnTo>
                    <a:pt x="3387" y="1154"/>
                  </a:lnTo>
                  <a:cubicBezTo>
                    <a:pt x="3402" y="1170"/>
                    <a:pt x="3422" y="1178"/>
                    <a:pt x="3442" y="1178"/>
                  </a:cubicBezTo>
                  <a:cubicBezTo>
                    <a:pt x="3461" y="1178"/>
                    <a:pt x="3481" y="1170"/>
                    <a:pt x="3497" y="1154"/>
                  </a:cubicBezTo>
                  <a:lnTo>
                    <a:pt x="3553" y="1101"/>
                  </a:lnTo>
                  <a:cubicBezTo>
                    <a:pt x="3585" y="1069"/>
                    <a:pt x="3585" y="1022"/>
                    <a:pt x="3553" y="991"/>
                  </a:cubicBezTo>
                  <a:cubicBezTo>
                    <a:pt x="3538" y="975"/>
                    <a:pt x="3518" y="967"/>
                    <a:pt x="3498" y="967"/>
                  </a:cubicBezTo>
                  <a:close/>
                  <a:moveTo>
                    <a:pt x="2781" y="1697"/>
                  </a:moveTo>
                  <a:cubicBezTo>
                    <a:pt x="2761" y="1697"/>
                    <a:pt x="2742" y="1705"/>
                    <a:pt x="2726" y="1721"/>
                  </a:cubicBezTo>
                  <a:lnTo>
                    <a:pt x="2672" y="1777"/>
                  </a:lnTo>
                  <a:cubicBezTo>
                    <a:pt x="2641" y="1809"/>
                    <a:pt x="2641" y="1856"/>
                    <a:pt x="2672" y="1887"/>
                  </a:cubicBezTo>
                  <a:cubicBezTo>
                    <a:pt x="2657" y="1872"/>
                    <a:pt x="2637" y="1864"/>
                    <a:pt x="2617" y="1864"/>
                  </a:cubicBezTo>
                  <a:cubicBezTo>
                    <a:pt x="2598" y="1864"/>
                    <a:pt x="2578" y="1872"/>
                    <a:pt x="2562" y="1887"/>
                  </a:cubicBezTo>
                  <a:lnTo>
                    <a:pt x="2175" y="2281"/>
                  </a:lnTo>
                  <a:cubicBezTo>
                    <a:pt x="2144" y="2312"/>
                    <a:pt x="2144" y="2359"/>
                    <a:pt x="2175" y="2391"/>
                  </a:cubicBezTo>
                  <a:cubicBezTo>
                    <a:pt x="2191" y="2407"/>
                    <a:pt x="2213" y="2413"/>
                    <a:pt x="2232" y="2413"/>
                  </a:cubicBezTo>
                  <a:cubicBezTo>
                    <a:pt x="2251" y="2413"/>
                    <a:pt x="2276" y="2407"/>
                    <a:pt x="2285" y="2391"/>
                  </a:cubicBezTo>
                  <a:lnTo>
                    <a:pt x="2672" y="1998"/>
                  </a:lnTo>
                  <a:cubicBezTo>
                    <a:pt x="2704" y="1966"/>
                    <a:pt x="2704" y="1919"/>
                    <a:pt x="2672" y="1887"/>
                  </a:cubicBezTo>
                  <a:lnTo>
                    <a:pt x="2672" y="1887"/>
                  </a:lnTo>
                  <a:cubicBezTo>
                    <a:pt x="2688" y="1903"/>
                    <a:pt x="2708" y="1911"/>
                    <a:pt x="2727" y="1911"/>
                  </a:cubicBezTo>
                  <a:cubicBezTo>
                    <a:pt x="2747" y="1911"/>
                    <a:pt x="2767" y="1903"/>
                    <a:pt x="2782" y="1887"/>
                  </a:cubicBezTo>
                  <a:lnTo>
                    <a:pt x="2836" y="1831"/>
                  </a:lnTo>
                  <a:cubicBezTo>
                    <a:pt x="2867" y="1799"/>
                    <a:pt x="2867" y="1752"/>
                    <a:pt x="2836" y="1721"/>
                  </a:cubicBezTo>
                  <a:cubicBezTo>
                    <a:pt x="2820" y="1705"/>
                    <a:pt x="2801" y="1697"/>
                    <a:pt x="2781" y="1697"/>
                  </a:cubicBezTo>
                  <a:close/>
                  <a:moveTo>
                    <a:pt x="2070" y="2430"/>
                  </a:moveTo>
                  <a:cubicBezTo>
                    <a:pt x="2050" y="2430"/>
                    <a:pt x="2030" y="2438"/>
                    <a:pt x="2015" y="2454"/>
                  </a:cubicBezTo>
                  <a:lnTo>
                    <a:pt x="1961" y="2507"/>
                  </a:lnTo>
                  <a:cubicBezTo>
                    <a:pt x="1930" y="2539"/>
                    <a:pt x="1930" y="2586"/>
                    <a:pt x="1961" y="2617"/>
                  </a:cubicBezTo>
                  <a:cubicBezTo>
                    <a:pt x="1945" y="2602"/>
                    <a:pt x="1926" y="2594"/>
                    <a:pt x="1906" y="2594"/>
                  </a:cubicBezTo>
                  <a:cubicBezTo>
                    <a:pt x="1886" y="2594"/>
                    <a:pt x="1867" y="2602"/>
                    <a:pt x="1851" y="2617"/>
                  </a:cubicBezTo>
                  <a:lnTo>
                    <a:pt x="1464" y="3011"/>
                  </a:lnTo>
                  <a:cubicBezTo>
                    <a:pt x="1432" y="3042"/>
                    <a:pt x="1432" y="3089"/>
                    <a:pt x="1464" y="3121"/>
                  </a:cubicBezTo>
                  <a:cubicBezTo>
                    <a:pt x="1480" y="3137"/>
                    <a:pt x="1499" y="3146"/>
                    <a:pt x="1521" y="3146"/>
                  </a:cubicBezTo>
                  <a:cubicBezTo>
                    <a:pt x="1539" y="3146"/>
                    <a:pt x="1558" y="3137"/>
                    <a:pt x="1574" y="3121"/>
                  </a:cubicBezTo>
                  <a:lnTo>
                    <a:pt x="1961" y="2728"/>
                  </a:lnTo>
                  <a:cubicBezTo>
                    <a:pt x="1993" y="2696"/>
                    <a:pt x="1993" y="2649"/>
                    <a:pt x="1961" y="2617"/>
                  </a:cubicBezTo>
                  <a:lnTo>
                    <a:pt x="1961" y="2617"/>
                  </a:lnTo>
                  <a:cubicBezTo>
                    <a:pt x="1977" y="2633"/>
                    <a:pt x="1997" y="2641"/>
                    <a:pt x="2016" y="2641"/>
                  </a:cubicBezTo>
                  <a:cubicBezTo>
                    <a:pt x="2036" y="2641"/>
                    <a:pt x="2056" y="2633"/>
                    <a:pt x="2071" y="2617"/>
                  </a:cubicBezTo>
                  <a:lnTo>
                    <a:pt x="2125" y="2564"/>
                  </a:lnTo>
                  <a:cubicBezTo>
                    <a:pt x="2156" y="2533"/>
                    <a:pt x="2156" y="2485"/>
                    <a:pt x="2125" y="2454"/>
                  </a:cubicBezTo>
                  <a:cubicBezTo>
                    <a:pt x="2109" y="2438"/>
                    <a:pt x="2089" y="2430"/>
                    <a:pt x="2070" y="2430"/>
                  </a:cubicBezTo>
                  <a:close/>
                  <a:moveTo>
                    <a:pt x="1355" y="3160"/>
                  </a:moveTo>
                  <a:cubicBezTo>
                    <a:pt x="1336" y="3160"/>
                    <a:pt x="1316" y="3168"/>
                    <a:pt x="1300" y="3184"/>
                  </a:cubicBezTo>
                  <a:lnTo>
                    <a:pt x="1244" y="3241"/>
                  </a:lnTo>
                  <a:cubicBezTo>
                    <a:pt x="1212" y="3272"/>
                    <a:pt x="1212" y="3319"/>
                    <a:pt x="1244" y="3351"/>
                  </a:cubicBezTo>
                  <a:cubicBezTo>
                    <a:pt x="1259" y="3366"/>
                    <a:pt x="1278" y="3373"/>
                    <a:pt x="1300" y="3373"/>
                  </a:cubicBezTo>
                  <a:cubicBezTo>
                    <a:pt x="1319" y="3373"/>
                    <a:pt x="1338" y="3366"/>
                    <a:pt x="1354" y="3351"/>
                  </a:cubicBezTo>
                  <a:lnTo>
                    <a:pt x="1410" y="3294"/>
                  </a:lnTo>
                  <a:cubicBezTo>
                    <a:pt x="1442" y="3263"/>
                    <a:pt x="1442" y="3215"/>
                    <a:pt x="1410" y="3184"/>
                  </a:cubicBezTo>
                  <a:cubicBezTo>
                    <a:pt x="1395" y="3168"/>
                    <a:pt x="1375" y="3160"/>
                    <a:pt x="1355" y="3160"/>
                  </a:cubicBezTo>
                  <a:close/>
                  <a:moveTo>
                    <a:pt x="1189" y="3330"/>
                  </a:moveTo>
                  <a:cubicBezTo>
                    <a:pt x="1169" y="3330"/>
                    <a:pt x="1149" y="3338"/>
                    <a:pt x="1133" y="3354"/>
                  </a:cubicBezTo>
                  <a:lnTo>
                    <a:pt x="750" y="3747"/>
                  </a:lnTo>
                  <a:cubicBezTo>
                    <a:pt x="718" y="3779"/>
                    <a:pt x="718" y="3826"/>
                    <a:pt x="750" y="3857"/>
                  </a:cubicBezTo>
                  <a:cubicBezTo>
                    <a:pt x="765" y="3873"/>
                    <a:pt x="784" y="3879"/>
                    <a:pt x="803" y="3879"/>
                  </a:cubicBezTo>
                  <a:cubicBezTo>
                    <a:pt x="822" y="3879"/>
                    <a:pt x="844" y="3873"/>
                    <a:pt x="860" y="3857"/>
                  </a:cubicBezTo>
                  <a:lnTo>
                    <a:pt x="1244" y="3464"/>
                  </a:lnTo>
                  <a:cubicBezTo>
                    <a:pt x="1275" y="3432"/>
                    <a:pt x="1275" y="3385"/>
                    <a:pt x="1244" y="3354"/>
                  </a:cubicBezTo>
                  <a:cubicBezTo>
                    <a:pt x="1228" y="3338"/>
                    <a:pt x="1208" y="3330"/>
                    <a:pt x="1189" y="3330"/>
                  </a:cubicBezTo>
                  <a:close/>
                  <a:moveTo>
                    <a:pt x="638" y="3894"/>
                  </a:moveTo>
                  <a:cubicBezTo>
                    <a:pt x="618" y="3894"/>
                    <a:pt x="599" y="3901"/>
                    <a:pt x="583" y="3917"/>
                  </a:cubicBezTo>
                  <a:lnTo>
                    <a:pt x="529" y="3971"/>
                  </a:lnTo>
                  <a:cubicBezTo>
                    <a:pt x="498" y="4002"/>
                    <a:pt x="498" y="4049"/>
                    <a:pt x="529" y="4081"/>
                  </a:cubicBezTo>
                  <a:cubicBezTo>
                    <a:pt x="545" y="4096"/>
                    <a:pt x="564" y="4106"/>
                    <a:pt x="583" y="4106"/>
                  </a:cubicBezTo>
                  <a:cubicBezTo>
                    <a:pt x="602" y="4106"/>
                    <a:pt x="627" y="4096"/>
                    <a:pt x="639" y="4081"/>
                  </a:cubicBezTo>
                  <a:lnTo>
                    <a:pt x="693" y="4027"/>
                  </a:lnTo>
                  <a:cubicBezTo>
                    <a:pt x="724" y="3996"/>
                    <a:pt x="724" y="3949"/>
                    <a:pt x="693" y="3917"/>
                  </a:cubicBezTo>
                  <a:cubicBezTo>
                    <a:pt x="677" y="3901"/>
                    <a:pt x="658" y="3894"/>
                    <a:pt x="638" y="3894"/>
                  </a:cubicBezTo>
                  <a:close/>
                  <a:moveTo>
                    <a:pt x="474" y="4060"/>
                  </a:moveTo>
                  <a:cubicBezTo>
                    <a:pt x="455" y="4060"/>
                    <a:pt x="435" y="4068"/>
                    <a:pt x="419" y="4084"/>
                  </a:cubicBezTo>
                  <a:lnTo>
                    <a:pt x="32" y="4477"/>
                  </a:lnTo>
                  <a:cubicBezTo>
                    <a:pt x="1" y="4509"/>
                    <a:pt x="1" y="4556"/>
                    <a:pt x="32" y="4587"/>
                  </a:cubicBezTo>
                  <a:cubicBezTo>
                    <a:pt x="48" y="4603"/>
                    <a:pt x="67" y="4613"/>
                    <a:pt x="89" y="4613"/>
                  </a:cubicBezTo>
                  <a:cubicBezTo>
                    <a:pt x="111" y="4613"/>
                    <a:pt x="130" y="4603"/>
                    <a:pt x="142" y="4587"/>
                  </a:cubicBezTo>
                  <a:lnTo>
                    <a:pt x="529" y="4194"/>
                  </a:lnTo>
                  <a:cubicBezTo>
                    <a:pt x="561" y="4163"/>
                    <a:pt x="561" y="4115"/>
                    <a:pt x="529" y="4084"/>
                  </a:cubicBezTo>
                  <a:cubicBezTo>
                    <a:pt x="514" y="4068"/>
                    <a:pt x="494" y="4060"/>
                    <a:pt x="474" y="406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37"/>
            <p:cNvSpPr/>
            <p:nvPr/>
          </p:nvSpPr>
          <p:spPr>
            <a:xfrm rot="2700077">
              <a:off x="3272514" y="1530131"/>
              <a:ext cx="242061" cy="167690"/>
            </a:xfrm>
            <a:custGeom>
              <a:avLst/>
              <a:gdLst/>
              <a:ahLst/>
              <a:cxnLst/>
              <a:rect l="l" t="t" r="r" b="b"/>
              <a:pathLst>
                <a:path w="3053" h="2115" extrusionOk="0">
                  <a:moveTo>
                    <a:pt x="2965" y="0"/>
                  </a:moveTo>
                  <a:cubicBezTo>
                    <a:pt x="2949" y="0"/>
                    <a:pt x="2934" y="4"/>
                    <a:pt x="2921" y="13"/>
                  </a:cubicBezTo>
                  <a:lnTo>
                    <a:pt x="2581" y="246"/>
                  </a:lnTo>
                  <a:cubicBezTo>
                    <a:pt x="2546" y="271"/>
                    <a:pt x="2540" y="321"/>
                    <a:pt x="2562" y="356"/>
                  </a:cubicBezTo>
                  <a:cubicBezTo>
                    <a:pt x="2578" y="381"/>
                    <a:pt x="2606" y="394"/>
                    <a:pt x="2628" y="394"/>
                  </a:cubicBezTo>
                  <a:cubicBezTo>
                    <a:pt x="2644" y="394"/>
                    <a:pt x="2659" y="387"/>
                    <a:pt x="2672" y="378"/>
                  </a:cubicBezTo>
                  <a:lnTo>
                    <a:pt x="3012" y="145"/>
                  </a:lnTo>
                  <a:cubicBezTo>
                    <a:pt x="3046" y="120"/>
                    <a:pt x="3053" y="69"/>
                    <a:pt x="3031" y="35"/>
                  </a:cubicBezTo>
                  <a:cubicBezTo>
                    <a:pt x="3015" y="11"/>
                    <a:pt x="2990" y="0"/>
                    <a:pt x="2965" y="0"/>
                  </a:cubicBezTo>
                  <a:close/>
                  <a:moveTo>
                    <a:pt x="2434" y="367"/>
                  </a:moveTo>
                  <a:cubicBezTo>
                    <a:pt x="2418" y="367"/>
                    <a:pt x="2402" y="371"/>
                    <a:pt x="2389" y="381"/>
                  </a:cubicBezTo>
                  <a:lnTo>
                    <a:pt x="2323" y="425"/>
                  </a:lnTo>
                  <a:cubicBezTo>
                    <a:pt x="2293" y="444"/>
                    <a:pt x="2282" y="484"/>
                    <a:pt x="2295" y="519"/>
                  </a:cubicBezTo>
                  <a:lnTo>
                    <a:pt x="2295" y="519"/>
                  </a:lnTo>
                  <a:cubicBezTo>
                    <a:pt x="2280" y="505"/>
                    <a:pt x="2259" y="497"/>
                    <a:pt x="2239" y="497"/>
                  </a:cubicBezTo>
                  <a:cubicBezTo>
                    <a:pt x="2223" y="497"/>
                    <a:pt x="2207" y="501"/>
                    <a:pt x="2194" y="510"/>
                  </a:cubicBezTo>
                  <a:lnTo>
                    <a:pt x="1737" y="822"/>
                  </a:lnTo>
                  <a:cubicBezTo>
                    <a:pt x="1700" y="844"/>
                    <a:pt x="1693" y="897"/>
                    <a:pt x="1715" y="932"/>
                  </a:cubicBezTo>
                  <a:cubicBezTo>
                    <a:pt x="1731" y="954"/>
                    <a:pt x="1759" y="966"/>
                    <a:pt x="1785" y="966"/>
                  </a:cubicBezTo>
                  <a:cubicBezTo>
                    <a:pt x="1800" y="966"/>
                    <a:pt x="1816" y="963"/>
                    <a:pt x="1825" y="951"/>
                  </a:cubicBezTo>
                  <a:lnTo>
                    <a:pt x="2282" y="639"/>
                  </a:lnTo>
                  <a:cubicBezTo>
                    <a:pt x="2315" y="620"/>
                    <a:pt x="2324" y="579"/>
                    <a:pt x="2311" y="544"/>
                  </a:cubicBezTo>
                  <a:lnTo>
                    <a:pt x="2311" y="544"/>
                  </a:lnTo>
                  <a:cubicBezTo>
                    <a:pt x="2326" y="560"/>
                    <a:pt x="2348" y="570"/>
                    <a:pt x="2370" y="570"/>
                  </a:cubicBezTo>
                  <a:cubicBezTo>
                    <a:pt x="2386" y="570"/>
                    <a:pt x="2401" y="567"/>
                    <a:pt x="2414" y="554"/>
                  </a:cubicBezTo>
                  <a:lnTo>
                    <a:pt x="2480" y="510"/>
                  </a:lnTo>
                  <a:cubicBezTo>
                    <a:pt x="2515" y="488"/>
                    <a:pt x="2524" y="434"/>
                    <a:pt x="2499" y="400"/>
                  </a:cubicBezTo>
                  <a:cubicBezTo>
                    <a:pt x="2485" y="379"/>
                    <a:pt x="2460" y="367"/>
                    <a:pt x="2434" y="367"/>
                  </a:cubicBezTo>
                  <a:close/>
                  <a:moveTo>
                    <a:pt x="1587" y="941"/>
                  </a:moveTo>
                  <a:cubicBezTo>
                    <a:pt x="1571" y="941"/>
                    <a:pt x="1555" y="945"/>
                    <a:pt x="1542" y="954"/>
                  </a:cubicBezTo>
                  <a:lnTo>
                    <a:pt x="1476" y="998"/>
                  </a:lnTo>
                  <a:cubicBezTo>
                    <a:pt x="1445" y="1020"/>
                    <a:pt x="1435" y="1062"/>
                    <a:pt x="1450" y="1095"/>
                  </a:cubicBezTo>
                  <a:lnTo>
                    <a:pt x="1450" y="1095"/>
                  </a:lnTo>
                  <a:cubicBezTo>
                    <a:pt x="1435" y="1079"/>
                    <a:pt x="1414" y="1071"/>
                    <a:pt x="1394" y="1071"/>
                  </a:cubicBezTo>
                  <a:cubicBezTo>
                    <a:pt x="1377" y="1071"/>
                    <a:pt x="1361" y="1076"/>
                    <a:pt x="1347" y="1086"/>
                  </a:cubicBezTo>
                  <a:lnTo>
                    <a:pt x="891" y="1394"/>
                  </a:lnTo>
                  <a:cubicBezTo>
                    <a:pt x="856" y="1419"/>
                    <a:pt x="847" y="1470"/>
                    <a:pt x="872" y="1504"/>
                  </a:cubicBezTo>
                  <a:cubicBezTo>
                    <a:pt x="888" y="1530"/>
                    <a:pt x="913" y="1542"/>
                    <a:pt x="938" y="1542"/>
                  </a:cubicBezTo>
                  <a:cubicBezTo>
                    <a:pt x="954" y="1542"/>
                    <a:pt x="969" y="1536"/>
                    <a:pt x="982" y="1526"/>
                  </a:cubicBezTo>
                  <a:lnTo>
                    <a:pt x="1438" y="1215"/>
                  </a:lnTo>
                  <a:cubicBezTo>
                    <a:pt x="1469" y="1192"/>
                    <a:pt x="1478" y="1150"/>
                    <a:pt x="1463" y="1116"/>
                  </a:cubicBezTo>
                  <a:lnTo>
                    <a:pt x="1463" y="1116"/>
                  </a:lnTo>
                  <a:cubicBezTo>
                    <a:pt x="1479" y="1135"/>
                    <a:pt x="1501" y="1143"/>
                    <a:pt x="1523" y="1143"/>
                  </a:cubicBezTo>
                  <a:cubicBezTo>
                    <a:pt x="1539" y="1143"/>
                    <a:pt x="1555" y="1139"/>
                    <a:pt x="1567" y="1127"/>
                  </a:cubicBezTo>
                  <a:lnTo>
                    <a:pt x="1633" y="1086"/>
                  </a:lnTo>
                  <a:cubicBezTo>
                    <a:pt x="1668" y="1061"/>
                    <a:pt x="1678" y="1010"/>
                    <a:pt x="1652" y="976"/>
                  </a:cubicBezTo>
                  <a:cubicBezTo>
                    <a:pt x="1639" y="952"/>
                    <a:pt x="1613" y="941"/>
                    <a:pt x="1587" y="941"/>
                  </a:cubicBezTo>
                  <a:close/>
                  <a:moveTo>
                    <a:pt x="743" y="1515"/>
                  </a:moveTo>
                  <a:cubicBezTo>
                    <a:pt x="728" y="1515"/>
                    <a:pt x="712" y="1520"/>
                    <a:pt x="699" y="1530"/>
                  </a:cubicBezTo>
                  <a:lnTo>
                    <a:pt x="630" y="1574"/>
                  </a:lnTo>
                  <a:cubicBezTo>
                    <a:pt x="600" y="1593"/>
                    <a:pt x="591" y="1633"/>
                    <a:pt x="603" y="1668"/>
                  </a:cubicBezTo>
                  <a:lnTo>
                    <a:pt x="603" y="1668"/>
                  </a:lnTo>
                  <a:cubicBezTo>
                    <a:pt x="589" y="1653"/>
                    <a:pt x="568" y="1646"/>
                    <a:pt x="547" y="1646"/>
                  </a:cubicBezTo>
                  <a:cubicBezTo>
                    <a:pt x="530" y="1646"/>
                    <a:pt x="514" y="1650"/>
                    <a:pt x="501" y="1659"/>
                  </a:cubicBezTo>
                  <a:lnTo>
                    <a:pt x="44" y="1970"/>
                  </a:lnTo>
                  <a:cubicBezTo>
                    <a:pt x="10" y="1992"/>
                    <a:pt x="0" y="2043"/>
                    <a:pt x="25" y="2080"/>
                  </a:cubicBezTo>
                  <a:cubicBezTo>
                    <a:pt x="41" y="2102"/>
                    <a:pt x="69" y="2115"/>
                    <a:pt x="91" y="2115"/>
                  </a:cubicBezTo>
                  <a:cubicBezTo>
                    <a:pt x="107" y="2115"/>
                    <a:pt x="123" y="2112"/>
                    <a:pt x="136" y="2099"/>
                  </a:cubicBezTo>
                  <a:lnTo>
                    <a:pt x="592" y="1788"/>
                  </a:lnTo>
                  <a:cubicBezTo>
                    <a:pt x="622" y="1769"/>
                    <a:pt x="633" y="1729"/>
                    <a:pt x="619" y="1694"/>
                  </a:cubicBezTo>
                  <a:lnTo>
                    <a:pt x="619" y="1694"/>
                  </a:lnTo>
                  <a:cubicBezTo>
                    <a:pt x="635" y="1710"/>
                    <a:pt x="658" y="1718"/>
                    <a:pt x="677" y="1718"/>
                  </a:cubicBezTo>
                  <a:cubicBezTo>
                    <a:pt x="693" y="1718"/>
                    <a:pt x="708" y="1715"/>
                    <a:pt x="721" y="1703"/>
                  </a:cubicBezTo>
                  <a:lnTo>
                    <a:pt x="787" y="1659"/>
                  </a:lnTo>
                  <a:cubicBezTo>
                    <a:pt x="825" y="1637"/>
                    <a:pt x="831" y="1583"/>
                    <a:pt x="809" y="1548"/>
                  </a:cubicBezTo>
                  <a:cubicBezTo>
                    <a:pt x="793" y="1527"/>
                    <a:pt x="768" y="1515"/>
                    <a:pt x="743" y="151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37"/>
            <p:cNvSpPr/>
            <p:nvPr/>
          </p:nvSpPr>
          <p:spPr>
            <a:xfrm>
              <a:off x="3066352" y="850432"/>
              <a:ext cx="110606" cy="110368"/>
            </a:xfrm>
            <a:custGeom>
              <a:avLst/>
              <a:gdLst/>
              <a:ahLst/>
              <a:cxnLst/>
              <a:rect l="l" t="t" r="r" b="b"/>
              <a:pathLst>
                <a:path w="1395" h="1392" extrusionOk="0">
                  <a:moveTo>
                    <a:pt x="696" y="157"/>
                  </a:moveTo>
                  <a:cubicBezTo>
                    <a:pt x="992" y="157"/>
                    <a:pt x="1231" y="397"/>
                    <a:pt x="1237" y="696"/>
                  </a:cubicBezTo>
                  <a:cubicBezTo>
                    <a:pt x="1237" y="995"/>
                    <a:pt x="992" y="1234"/>
                    <a:pt x="696" y="1234"/>
                  </a:cubicBezTo>
                  <a:cubicBezTo>
                    <a:pt x="397" y="1234"/>
                    <a:pt x="158" y="991"/>
                    <a:pt x="158" y="696"/>
                  </a:cubicBezTo>
                  <a:cubicBezTo>
                    <a:pt x="158" y="397"/>
                    <a:pt x="404" y="157"/>
                    <a:pt x="696" y="157"/>
                  </a:cubicBezTo>
                  <a:close/>
                  <a:moveTo>
                    <a:pt x="696" y="0"/>
                  </a:moveTo>
                  <a:cubicBezTo>
                    <a:pt x="312" y="0"/>
                    <a:pt x="1" y="309"/>
                    <a:pt x="1" y="696"/>
                  </a:cubicBezTo>
                  <a:cubicBezTo>
                    <a:pt x="1" y="1080"/>
                    <a:pt x="315" y="1391"/>
                    <a:pt x="696" y="1391"/>
                  </a:cubicBezTo>
                  <a:cubicBezTo>
                    <a:pt x="1080" y="1391"/>
                    <a:pt x="1395" y="1080"/>
                    <a:pt x="1395" y="696"/>
                  </a:cubicBezTo>
                  <a:cubicBezTo>
                    <a:pt x="1395" y="309"/>
                    <a:pt x="1080" y="0"/>
                    <a:pt x="6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37"/>
            <p:cNvSpPr/>
            <p:nvPr/>
          </p:nvSpPr>
          <p:spPr>
            <a:xfrm>
              <a:off x="3202568" y="615109"/>
              <a:ext cx="136057" cy="136057"/>
            </a:xfrm>
            <a:custGeom>
              <a:avLst/>
              <a:gdLst/>
              <a:ahLst/>
              <a:cxnLst/>
              <a:rect l="l" t="t" r="r" b="b"/>
              <a:pathLst>
                <a:path w="1716" h="1716" extrusionOk="0">
                  <a:moveTo>
                    <a:pt x="860" y="240"/>
                  </a:moveTo>
                  <a:lnTo>
                    <a:pt x="1068" y="617"/>
                  </a:lnTo>
                  <a:cubicBezTo>
                    <a:pt x="1077" y="630"/>
                    <a:pt x="1087" y="643"/>
                    <a:pt x="1099" y="649"/>
                  </a:cubicBezTo>
                  <a:lnTo>
                    <a:pt x="1477" y="860"/>
                  </a:lnTo>
                  <a:lnTo>
                    <a:pt x="1099" y="1067"/>
                  </a:lnTo>
                  <a:cubicBezTo>
                    <a:pt x="1087" y="1074"/>
                    <a:pt x="1077" y="1086"/>
                    <a:pt x="1068" y="1099"/>
                  </a:cubicBezTo>
                  <a:lnTo>
                    <a:pt x="860" y="1477"/>
                  </a:lnTo>
                  <a:lnTo>
                    <a:pt x="652" y="1099"/>
                  </a:lnTo>
                  <a:cubicBezTo>
                    <a:pt x="643" y="1086"/>
                    <a:pt x="630" y="1074"/>
                    <a:pt x="621" y="1067"/>
                  </a:cubicBezTo>
                  <a:lnTo>
                    <a:pt x="243" y="860"/>
                  </a:lnTo>
                  <a:lnTo>
                    <a:pt x="621" y="649"/>
                  </a:lnTo>
                  <a:cubicBezTo>
                    <a:pt x="630" y="643"/>
                    <a:pt x="643" y="630"/>
                    <a:pt x="652" y="617"/>
                  </a:cubicBezTo>
                  <a:lnTo>
                    <a:pt x="860" y="240"/>
                  </a:lnTo>
                  <a:close/>
                  <a:moveTo>
                    <a:pt x="860" y="1"/>
                  </a:moveTo>
                  <a:cubicBezTo>
                    <a:pt x="829" y="1"/>
                    <a:pt x="803" y="16"/>
                    <a:pt x="788" y="42"/>
                  </a:cubicBezTo>
                  <a:lnTo>
                    <a:pt x="526" y="523"/>
                  </a:lnTo>
                  <a:lnTo>
                    <a:pt x="42" y="787"/>
                  </a:lnTo>
                  <a:cubicBezTo>
                    <a:pt x="17" y="803"/>
                    <a:pt x="1" y="828"/>
                    <a:pt x="1" y="860"/>
                  </a:cubicBezTo>
                  <a:cubicBezTo>
                    <a:pt x="1" y="891"/>
                    <a:pt x="17" y="913"/>
                    <a:pt x="42" y="929"/>
                  </a:cubicBezTo>
                  <a:lnTo>
                    <a:pt x="526" y="1193"/>
                  </a:lnTo>
                  <a:lnTo>
                    <a:pt x="788" y="1678"/>
                  </a:lnTo>
                  <a:cubicBezTo>
                    <a:pt x="803" y="1700"/>
                    <a:pt x="832" y="1716"/>
                    <a:pt x="860" y="1716"/>
                  </a:cubicBezTo>
                  <a:cubicBezTo>
                    <a:pt x="888" y="1716"/>
                    <a:pt x="914" y="1700"/>
                    <a:pt x="929" y="1678"/>
                  </a:cubicBezTo>
                  <a:lnTo>
                    <a:pt x="1194" y="1193"/>
                  </a:lnTo>
                  <a:lnTo>
                    <a:pt x="1678" y="929"/>
                  </a:lnTo>
                  <a:cubicBezTo>
                    <a:pt x="1700" y="913"/>
                    <a:pt x="1716" y="891"/>
                    <a:pt x="1716" y="860"/>
                  </a:cubicBezTo>
                  <a:cubicBezTo>
                    <a:pt x="1716" y="828"/>
                    <a:pt x="1700" y="803"/>
                    <a:pt x="1678" y="787"/>
                  </a:cubicBezTo>
                  <a:lnTo>
                    <a:pt x="1194" y="523"/>
                  </a:lnTo>
                  <a:lnTo>
                    <a:pt x="929" y="42"/>
                  </a:lnTo>
                  <a:cubicBezTo>
                    <a:pt x="914" y="16"/>
                    <a:pt x="892"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37"/>
            <p:cNvSpPr/>
            <p:nvPr/>
          </p:nvSpPr>
          <p:spPr>
            <a:xfrm>
              <a:off x="3275988" y="913307"/>
              <a:ext cx="96889" cy="96889"/>
            </a:xfrm>
            <a:custGeom>
              <a:avLst/>
              <a:gdLst/>
              <a:ahLst/>
              <a:cxnLst/>
              <a:rect l="l" t="t" r="r" b="b"/>
              <a:pathLst>
                <a:path w="1222" h="1222" extrusionOk="0">
                  <a:moveTo>
                    <a:pt x="611" y="246"/>
                  </a:moveTo>
                  <a:lnTo>
                    <a:pt x="727" y="460"/>
                  </a:lnTo>
                  <a:cubicBezTo>
                    <a:pt x="736" y="472"/>
                    <a:pt x="749" y="485"/>
                    <a:pt x="759" y="491"/>
                  </a:cubicBezTo>
                  <a:lnTo>
                    <a:pt x="976" y="611"/>
                  </a:lnTo>
                  <a:lnTo>
                    <a:pt x="759" y="727"/>
                  </a:lnTo>
                  <a:cubicBezTo>
                    <a:pt x="749" y="737"/>
                    <a:pt x="736" y="749"/>
                    <a:pt x="727" y="759"/>
                  </a:cubicBezTo>
                  <a:lnTo>
                    <a:pt x="611" y="976"/>
                  </a:lnTo>
                  <a:lnTo>
                    <a:pt x="491" y="759"/>
                  </a:lnTo>
                  <a:cubicBezTo>
                    <a:pt x="485" y="749"/>
                    <a:pt x="472" y="737"/>
                    <a:pt x="460" y="727"/>
                  </a:cubicBezTo>
                  <a:lnTo>
                    <a:pt x="246" y="611"/>
                  </a:lnTo>
                  <a:lnTo>
                    <a:pt x="460" y="491"/>
                  </a:lnTo>
                  <a:cubicBezTo>
                    <a:pt x="472" y="485"/>
                    <a:pt x="485" y="472"/>
                    <a:pt x="491" y="460"/>
                  </a:cubicBezTo>
                  <a:lnTo>
                    <a:pt x="611" y="246"/>
                  </a:lnTo>
                  <a:close/>
                  <a:moveTo>
                    <a:pt x="611" y="0"/>
                  </a:moveTo>
                  <a:cubicBezTo>
                    <a:pt x="579" y="0"/>
                    <a:pt x="554" y="16"/>
                    <a:pt x="538" y="41"/>
                  </a:cubicBezTo>
                  <a:lnTo>
                    <a:pt x="362" y="362"/>
                  </a:lnTo>
                  <a:lnTo>
                    <a:pt x="41" y="538"/>
                  </a:lnTo>
                  <a:cubicBezTo>
                    <a:pt x="16" y="554"/>
                    <a:pt x="0" y="579"/>
                    <a:pt x="0" y="611"/>
                  </a:cubicBezTo>
                  <a:cubicBezTo>
                    <a:pt x="0" y="642"/>
                    <a:pt x="16" y="664"/>
                    <a:pt x="41" y="680"/>
                  </a:cubicBezTo>
                  <a:lnTo>
                    <a:pt x="362" y="859"/>
                  </a:lnTo>
                  <a:lnTo>
                    <a:pt x="538" y="1180"/>
                  </a:lnTo>
                  <a:cubicBezTo>
                    <a:pt x="554" y="1205"/>
                    <a:pt x="582" y="1221"/>
                    <a:pt x="611" y="1221"/>
                  </a:cubicBezTo>
                  <a:cubicBezTo>
                    <a:pt x="639" y="1221"/>
                    <a:pt x="664" y="1205"/>
                    <a:pt x="680" y="1180"/>
                  </a:cubicBezTo>
                  <a:lnTo>
                    <a:pt x="859" y="859"/>
                  </a:lnTo>
                  <a:lnTo>
                    <a:pt x="1180" y="680"/>
                  </a:lnTo>
                  <a:cubicBezTo>
                    <a:pt x="1205" y="664"/>
                    <a:pt x="1221" y="642"/>
                    <a:pt x="1221" y="611"/>
                  </a:cubicBezTo>
                  <a:cubicBezTo>
                    <a:pt x="1221" y="579"/>
                    <a:pt x="1205" y="554"/>
                    <a:pt x="1180" y="538"/>
                  </a:cubicBezTo>
                  <a:lnTo>
                    <a:pt x="859" y="362"/>
                  </a:lnTo>
                  <a:lnTo>
                    <a:pt x="680" y="41"/>
                  </a:lnTo>
                  <a:cubicBezTo>
                    <a:pt x="664" y="16"/>
                    <a:pt x="642" y="0"/>
                    <a:pt x="6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37"/>
            <p:cNvSpPr/>
            <p:nvPr/>
          </p:nvSpPr>
          <p:spPr>
            <a:xfrm>
              <a:off x="3075391" y="1057529"/>
              <a:ext cx="53202" cy="52964"/>
            </a:xfrm>
            <a:custGeom>
              <a:avLst/>
              <a:gdLst/>
              <a:ahLst/>
              <a:cxnLst/>
              <a:rect l="l" t="t" r="r" b="b"/>
              <a:pathLst>
                <a:path w="671" h="668" extrusionOk="0">
                  <a:moveTo>
                    <a:pt x="337" y="242"/>
                  </a:moveTo>
                  <a:lnTo>
                    <a:pt x="356" y="283"/>
                  </a:lnTo>
                  <a:cubicBezTo>
                    <a:pt x="362" y="293"/>
                    <a:pt x="375" y="305"/>
                    <a:pt x="387" y="315"/>
                  </a:cubicBezTo>
                  <a:lnTo>
                    <a:pt x="425" y="334"/>
                  </a:lnTo>
                  <a:lnTo>
                    <a:pt x="387" y="352"/>
                  </a:lnTo>
                  <a:cubicBezTo>
                    <a:pt x="375" y="362"/>
                    <a:pt x="362" y="371"/>
                    <a:pt x="356" y="384"/>
                  </a:cubicBezTo>
                  <a:lnTo>
                    <a:pt x="337" y="425"/>
                  </a:lnTo>
                  <a:lnTo>
                    <a:pt x="315" y="384"/>
                  </a:lnTo>
                  <a:cubicBezTo>
                    <a:pt x="308" y="371"/>
                    <a:pt x="296" y="362"/>
                    <a:pt x="283" y="352"/>
                  </a:cubicBezTo>
                  <a:lnTo>
                    <a:pt x="246" y="334"/>
                  </a:lnTo>
                  <a:lnTo>
                    <a:pt x="283" y="315"/>
                  </a:lnTo>
                  <a:cubicBezTo>
                    <a:pt x="296" y="305"/>
                    <a:pt x="308" y="293"/>
                    <a:pt x="315" y="283"/>
                  </a:cubicBezTo>
                  <a:lnTo>
                    <a:pt x="337" y="242"/>
                  </a:lnTo>
                  <a:close/>
                  <a:moveTo>
                    <a:pt x="337" y="0"/>
                  </a:moveTo>
                  <a:cubicBezTo>
                    <a:pt x="305" y="0"/>
                    <a:pt x="280" y="16"/>
                    <a:pt x="264" y="38"/>
                  </a:cubicBezTo>
                  <a:lnTo>
                    <a:pt x="186" y="183"/>
                  </a:lnTo>
                  <a:lnTo>
                    <a:pt x="41" y="261"/>
                  </a:lnTo>
                  <a:cubicBezTo>
                    <a:pt x="16" y="277"/>
                    <a:pt x="0" y="302"/>
                    <a:pt x="0" y="334"/>
                  </a:cubicBezTo>
                  <a:cubicBezTo>
                    <a:pt x="0" y="365"/>
                    <a:pt x="16" y="387"/>
                    <a:pt x="41" y="403"/>
                  </a:cubicBezTo>
                  <a:lnTo>
                    <a:pt x="186" y="481"/>
                  </a:lnTo>
                  <a:lnTo>
                    <a:pt x="264" y="629"/>
                  </a:lnTo>
                  <a:cubicBezTo>
                    <a:pt x="280" y="651"/>
                    <a:pt x="308" y="667"/>
                    <a:pt x="337" y="667"/>
                  </a:cubicBezTo>
                  <a:cubicBezTo>
                    <a:pt x="362" y="667"/>
                    <a:pt x="390" y="651"/>
                    <a:pt x="406" y="629"/>
                  </a:cubicBezTo>
                  <a:lnTo>
                    <a:pt x="485" y="481"/>
                  </a:lnTo>
                  <a:lnTo>
                    <a:pt x="629" y="403"/>
                  </a:lnTo>
                  <a:cubicBezTo>
                    <a:pt x="655" y="387"/>
                    <a:pt x="670" y="365"/>
                    <a:pt x="670" y="334"/>
                  </a:cubicBezTo>
                  <a:cubicBezTo>
                    <a:pt x="670" y="302"/>
                    <a:pt x="655" y="277"/>
                    <a:pt x="629" y="261"/>
                  </a:cubicBezTo>
                  <a:lnTo>
                    <a:pt x="485" y="183"/>
                  </a:lnTo>
                  <a:lnTo>
                    <a:pt x="406" y="38"/>
                  </a:lnTo>
                  <a:cubicBezTo>
                    <a:pt x="390" y="16"/>
                    <a:pt x="368" y="0"/>
                    <a:pt x="33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37"/>
            <p:cNvSpPr/>
            <p:nvPr/>
          </p:nvSpPr>
          <p:spPr>
            <a:xfrm>
              <a:off x="3087046" y="460420"/>
              <a:ext cx="39247" cy="39247"/>
            </a:xfrm>
            <a:custGeom>
              <a:avLst/>
              <a:gdLst/>
              <a:ahLst/>
              <a:cxnLst/>
              <a:rect l="l" t="t" r="r" b="b"/>
              <a:pathLst>
                <a:path w="495" h="495" extrusionOk="0">
                  <a:moveTo>
                    <a:pt x="246" y="1"/>
                  </a:moveTo>
                  <a:cubicBezTo>
                    <a:pt x="111" y="1"/>
                    <a:pt x="1" y="111"/>
                    <a:pt x="1" y="249"/>
                  </a:cubicBezTo>
                  <a:cubicBezTo>
                    <a:pt x="1" y="385"/>
                    <a:pt x="111" y="495"/>
                    <a:pt x="246" y="495"/>
                  </a:cubicBezTo>
                  <a:cubicBezTo>
                    <a:pt x="385" y="495"/>
                    <a:pt x="495" y="385"/>
                    <a:pt x="495" y="249"/>
                  </a:cubicBezTo>
                  <a:cubicBezTo>
                    <a:pt x="495" y="111"/>
                    <a:pt x="385" y="1"/>
                    <a:pt x="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37"/>
            <p:cNvSpPr/>
            <p:nvPr/>
          </p:nvSpPr>
          <p:spPr>
            <a:xfrm>
              <a:off x="2877015" y="536298"/>
              <a:ext cx="34490" cy="34252"/>
            </a:xfrm>
            <a:custGeom>
              <a:avLst/>
              <a:gdLst/>
              <a:ahLst/>
              <a:cxnLst/>
              <a:rect l="l" t="t" r="r" b="b"/>
              <a:pathLst>
                <a:path w="435" h="432" extrusionOk="0">
                  <a:moveTo>
                    <a:pt x="217" y="0"/>
                  </a:moveTo>
                  <a:cubicBezTo>
                    <a:pt x="101" y="0"/>
                    <a:pt x="0" y="98"/>
                    <a:pt x="0" y="214"/>
                  </a:cubicBezTo>
                  <a:cubicBezTo>
                    <a:pt x="0" y="334"/>
                    <a:pt x="101" y="431"/>
                    <a:pt x="217" y="431"/>
                  </a:cubicBezTo>
                  <a:cubicBezTo>
                    <a:pt x="337" y="431"/>
                    <a:pt x="435" y="334"/>
                    <a:pt x="435" y="214"/>
                  </a:cubicBezTo>
                  <a:cubicBezTo>
                    <a:pt x="435" y="98"/>
                    <a:pt x="337" y="0"/>
                    <a:pt x="2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37"/>
            <p:cNvSpPr/>
            <p:nvPr/>
          </p:nvSpPr>
          <p:spPr>
            <a:xfrm>
              <a:off x="2380756" y="436238"/>
              <a:ext cx="39485" cy="39247"/>
            </a:xfrm>
            <a:custGeom>
              <a:avLst/>
              <a:gdLst/>
              <a:ahLst/>
              <a:cxnLst/>
              <a:rect l="l" t="t" r="r" b="b"/>
              <a:pathLst>
                <a:path w="498" h="495" extrusionOk="0">
                  <a:moveTo>
                    <a:pt x="249" y="0"/>
                  </a:moveTo>
                  <a:cubicBezTo>
                    <a:pt x="114" y="0"/>
                    <a:pt x="0" y="111"/>
                    <a:pt x="0" y="246"/>
                  </a:cubicBezTo>
                  <a:cubicBezTo>
                    <a:pt x="0" y="384"/>
                    <a:pt x="114" y="494"/>
                    <a:pt x="249" y="494"/>
                  </a:cubicBezTo>
                  <a:cubicBezTo>
                    <a:pt x="387" y="494"/>
                    <a:pt x="497" y="384"/>
                    <a:pt x="497" y="246"/>
                  </a:cubicBezTo>
                  <a:cubicBezTo>
                    <a:pt x="497" y="111"/>
                    <a:pt x="387" y="0"/>
                    <a:pt x="2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37"/>
            <p:cNvSpPr/>
            <p:nvPr/>
          </p:nvSpPr>
          <p:spPr>
            <a:xfrm>
              <a:off x="2898977" y="917509"/>
              <a:ext cx="39247" cy="39485"/>
            </a:xfrm>
            <a:custGeom>
              <a:avLst/>
              <a:gdLst/>
              <a:ahLst/>
              <a:cxnLst/>
              <a:rect l="l" t="t" r="r" b="b"/>
              <a:pathLst>
                <a:path w="495" h="498" extrusionOk="0">
                  <a:moveTo>
                    <a:pt x="249" y="1"/>
                  </a:moveTo>
                  <a:cubicBezTo>
                    <a:pt x="110" y="1"/>
                    <a:pt x="0" y="114"/>
                    <a:pt x="0" y="249"/>
                  </a:cubicBezTo>
                  <a:cubicBezTo>
                    <a:pt x="0" y="388"/>
                    <a:pt x="110" y="498"/>
                    <a:pt x="249" y="498"/>
                  </a:cubicBezTo>
                  <a:cubicBezTo>
                    <a:pt x="384" y="498"/>
                    <a:pt x="494" y="388"/>
                    <a:pt x="494" y="249"/>
                  </a:cubicBezTo>
                  <a:cubicBezTo>
                    <a:pt x="494" y="114"/>
                    <a:pt x="384" y="1"/>
                    <a:pt x="2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37"/>
            <p:cNvSpPr/>
            <p:nvPr/>
          </p:nvSpPr>
          <p:spPr>
            <a:xfrm>
              <a:off x="1648936" y="576258"/>
              <a:ext cx="163967" cy="415229"/>
            </a:xfrm>
            <a:custGeom>
              <a:avLst/>
              <a:gdLst/>
              <a:ahLst/>
              <a:cxnLst/>
              <a:rect l="l" t="t" r="r" b="b"/>
              <a:pathLst>
                <a:path w="2068" h="5237" extrusionOk="0">
                  <a:moveTo>
                    <a:pt x="89" y="1"/>
                  </a:moveTo>
                  <a:cubicBezTo>
                    <a:pt x="81" y="1"/>
                    <a:pt x="72" y="3"/>
                    <a:pt x="63" y="6"/>
                  </a:cubicBezTo>
                  <a:cubicBezTo>
                    <a:pt x="19" y="22"/>
                    <a:pt x="0" y="69"/>
                    <a:pt x="16" y="110"/>
                  </a:cubicBezTo>
                  <a:lnTo>
                    <a:pt x="123" y="393"/>
                  </a:lnTo>
                  <a:cubicBezTo>
                    <a:pt x="133" y="425"/>
                    <a:pt x="164" y="443"/>
                    <a:pt x="196" y="443"/>
                  </a:cubicBezTo>
                  <a:cubicBezTo>
                    <a:pt x="205" y="443"/>
                    <a:pt x="218" y="443"/>
                    <a:pt x="224" y="440"/>
                  </a:cubicBezTo>
                  <a:cubicBezTo>
                    <a:pt x="268" y="425"/>
                    <a:pt x="287" y="377"/>
                    <a:pt x="271" y="336"/>
                  </a:cubicBezTo>
                  <a:lnTo>
                    <a:pt x="164" y="53"/>
                  </a:lnTo>
                  <a:cubicBezTo>
                    <a:pt x="152" y="21"/>
                    <a:pt x="120" y="1"/>
                    <a:pt x="89" y="1"/>
                  </a:cubicBezTo>
                  <a:close/>
                  <a:moveTo>
                    <a:pt x="278" y="504"/>
                  </a:moveTo>
                  <a:cubicBezTo>
                    <a:pt x="269" y="504"/>
                    <a:pt x="261" y="506"/>
                    <a:pt x="252" y="510"/>
                  </a:cubicBezTo>
                  <a:cubicBezTo>
                    <a:pt x="208" y="525"/>
                    <a:pt x="189" y="572"/>
                    <a:pt x="205" y="613"/>
                  </a:cubicBezTo>
                  <a:lnTo>
                    <a:pt x="233" y="689"/>
                  </a:lnTo>
                  <a:cubicBezTo>
                    <a:pt x="243" y="720"/>
                    <a:pt x="274" y="739"/>
                    <a:pt x="306" y="739"/>
                  </a:cubicBezTo>
                  <a:cubicBezTo>
                    <a:pt x="314" y="739"/>
                    <a:pt x="324" y="739"/>
                    <a:pt x="331" y="737"/>
                  </a:cubicBezTo>
                  <a:lnTo>
                    <a:pt x="331" y="737"/>
                  </a:lnTo>
                  <a:cubicBezTo>
                    <a:pt x="289" y="754"/>
                    <a:pt x="272" y="800"/>
                    <a:pt x="287" y="837"/>
                  </a:cubicBezTo>
                  <a:lnTo>
                    <a:pt x="479" y="1353"/>
                  </a:lnTo>
                  <a:cubicBezTo>
                    <a:pt x="491" y="1384"/>
                    <a:pt x="523" y="1403"/>
                    <a:pt x="554" y="1403"/>
                  </a:cubicBezTo>
                  <a:cubicBezTo>
                    <a:pt x="564" y="1403"/>
                    <a:pt x="570" y="1400"/>
                    <a:pt x="583" y="1400"/>
                  </a:cubicBezTo>
                  <a:cubicBezTo>
                    <a:pt x="627" y="1384"/>
                    <a:pt x="646" y="1337"/>
                    <a:pt x="630" y="1296"/>
                  </a:cubicBezTo>
                  <a:lnTo>
                    <a:pt x="438" y="783"/>
                  </a:lnTo>
                  <a:cubicBezTo>
                    <a:pt x="426" y="750"/>
                    <a:pt x="395" y="731"/>
                    <a:pt x="363" y="731"/>
                  </a:cubicBezTo>
                  <a:cubicBezTo>
                    <a:pt x="354" y="731"/>
                    <a:pt x="345" y="732"/>
                    <a:pt x="336" y="735"/>
                  </a:cubicBezTo>
                  <a:lnTo>
                    <a:pt x="336" y="735"/>
                  </a:lnTo>
                  <a:cubicBezTo>
                    <a:pt x="379" y="719"/>
                    <a:pt x="397" y="673"/>
                    <a:pt x="381" y="632"/>
                  </a:cubicBezTo>
                  <a:lnTo>
                    <a:pt x="353" y="557"/>
                  </a:lnTo>
                  <a:cubicBezTo>
                    <a:pt x="341" y="525"/>
                    <a:pt x="309" y="504"/>
                    <a:pt x="278" y="504"/>
                  </a:cubicBezTo>
                  <a:close/>
                  <a:moveTo>
                    <a:pt x="634" y="1461"/>
                  </a:moveTo>
                  <a:cubicBezTo>
                    <a:pt x="624" y="1461"/>
                    <a:pt x="614" y="1462"/>
                    <a:pt x="605" y="1466"/>
                  </a:cubicBezTo>
                  <a:cubicBezTo>
                    <a:pt x="564" y="1482"/>
                    <a:pt x="542" y="1529"/>
                    <a:pt x="557" y="1570"/>
                  </a:cubicBezTo>
                  <a:lnTo>
                    <a:pt x="586" y="1642"/>
                  </a:lnTo>
                  <a:cubicBezTo>
                    <a:pt x="596" y="1674"/>
                    <a:pt x="626" y="1695"/>
                    <a:pt x="657" y="1695"/>
                  </a:cubicBezTo>
                  <a:cubicBezTo>
                    <a:pt x="666" y="1695"/>
                    <a:pt x="675" y="1693"/>
                    <a:pt x="683" y="1690"/>
                  </a:cubicBezTo>
                  <a:lnTo>
                    <a:pt x="683" y="1690"/>
                  </a:lnTo>
                  <a:cubicBezTo>
                    <a:pt x="646" y="1705"/>
                    <a:pt x="627" y="1753"/>
                    <a:pt x="642" y="1793"/>
                  </a:cubicBezTo>
                  <a:lnTo>
                    <a:pt x="834" y="2310"/>
                  </a:lnTo>
                  <a:cubicBezTo>
                    <a:pt x="847" y="2341"/>
                    <a:pt x="878" y="2360"/>
                    <a:pt x="910" y="2360"/>
                  </a:cubicBezTo>
                  <a:cubicBezTo>
                    <a:pt x="919" y="2360"/>
                    <a:pt x="929" y="2360"/>
                    <a:pt x="935" y="2357"/>
                  </a:cubicBezTo>
                  <a:cubicBezTo>
                    <a:pt x="979" y="2341"/>
                    <a:pt x="998" y="2294"/>
                    <a:pt x="982" y="2253"/>
                  </a:cubicBezTo>
                  <a:lnTo>
                    <a:pt x="790" y="1737"/>
                  </a:lnTo>
                  <a:cubicBezTo>
                    <a:pt x="780" y="1707"/>
                    <a:pt x="749" y="1685"/>
                    <a:pt x="717" y="1685"/>
                  </a:cubicBezTo>
                  <a:cubicBezTo>
                    <a:pt x="709" y="1685"/>
                    <a:pt x="701" y="1686"/>
                    <a:pt x="693" y="1690"/>
                  </a:cubicBezTo>
                  <a:cubicBezTo>
                    <a:pt x="731" y="1674"/>
                    <a:pt x="753" y="1627"/>
                    <a:pt x="737" y="1589"/>
                  </a:cubicBezTo>
                  <a:lnTo>
                    <a:pt x="709" y="1513"/>
                  </a:lnTo>
                  <a:cubicBezTo>
                    <a:pt x="696" y="1480"/>
                    <a:pt x="666" y="1461"/>
                    <a:pt x="634" y="1461"/>
                  </a:cubicBezTo>
                  <a:close/>
                  <a:moveTo>
                    <a:pt x="993" y="2420"/>
                  </a:moveTo>
                  <a:cubicBezTo>
                    <a:pt x="983" y="2420"/>
                    <a:pt x="973" y="2422"/>
                    <a:pt x="963" y="2426"/>
                  </a:cubicBezTo>
                  <a:cubicBezTo>
                    <a:pt x="919" y="2442"/>
                    <a:pt x="900" y="2489"/>
                    <a:pt x="916" y="2530"/>
                  </a:cubicBezTo>
                  <a:lnTo>
                    <a:pt x="945" y="2602"/>
                  </a:lnTo>
                  <a:cubicBezTo>
                    <a:pt x="954" y="2634"/>
                    <a:pt x="985" y="2656"/>
                    <a:pt x="1017" y="2656"/>
                  </a:cubicBezTo>
                  <a:cubicBezTo>
                    <a:pt x="1023" y="2656"/>
                    <a:pt x="1029" y="2656"/>
                    <a:pt x="1034" y="2655"/>
                  </a:cubicBezTo>
                  <a:lnTo>
                    <a:pt x="1034" y="2655"/>
                  </a:lnTo>
                  <a:cubicBezTo>
                    <a:pt x="1000" y="2674"/>
                    <a:pt x="984" y="2716"/>
                    <a:pt x="998" y="2753"/>
                  </a:cubicBezTo>
                  <a:lnTo>
                    <a:pt x="1193" y="3269"/>
                  </a:lnTo>
                  <a:cubicBezTo>
                    <a:pt x="1203" y="3301"/>
                    <a:pt x="1234" y="3320"/>
                    <a:pt x="1266" y="3320"/>
                  </a:cubicBezTo>
                  <a:cubicBezTo>
                    <a:pt x="1275" y="3320"/>
                    <a:pt x="1288" y="3320"/>
                    <a:pt x="1294" y="3317"/>
                  </a:cubicBezTo>
                  <a:cubicBezTo>
                    <a:pt x="1338" y="3301"/>
                    <a:pt x="1357" y="3254"/>
                    <a:pt x="1341" y="3213"/>
                  </a:cubicBezTo>
                  <a:lnTo>
                    <a:pt x="1149" y="2697"/>
                  </a:lnTo>
                  <a:cubicBezTo>
                    <a:pt x="1137" y="2665"/>
                    <a:pt x="1105" y="2644"/>
                    <a:pt x="1073" y="2644"/>
                  </a:cubicBezTo>
                  <a:cubicBezTo>
                    <a:pt x="1064" y="2644"/>
                    <a:pt x="1056" y="2646"/>
                    <a:pt x="1047" y="2649"/>
                  </a:cubicBezTo>
                  <a:lnTo>
                    <a:pt x="1047" y="2649"/>
                  </a:lnTo>
                  <a:cubicBezTo>
                    <a:pt x="1090" y="2632"/>
                    <a:pt x="1108" y="2586"/>
                    <a:pt x="1092" y="2549"/>
                  </a:cubicBezTo>
                  <a:lnTo>
                    <a:pt x="1067" y="2473"/>
                  </a:lnTo>
                  <a:cubicBezTo>
                    <a:pt x="1055" y="2439"/>
                    <a:pt x="1025" y="2420"/>
                    <a:pt x="993" y="2420"/>
                  </a:cubicBezTo>
                  <a:close/>
                  <a:moveTo>
                    <a:pt x="1350" y="3380"/>
                  </a:moveTo>
                  <a:cubicBezTo>
                    <a:pt x="1340" y="3380"/>
                    <a:pt x="1331" y="3382"/>
                    <a:pt x="1322" y="3386"/>
                  </a:cubicBezTo>
                  <a:cubicBezTo>
                    <a:pt x="1278" y="3401"/>
                    <a:pt x="1259" y="3449"/>
                    <a:pt x="1275" y="3490"/>
                  </a:cubicBezTo>
                  <a:lnTo>
                    <a:pt x="1303" y="3562"/>
                  </a:lnTo>
                  <a:cubicBezTo>
                    <a:pt x="1313" y="3593"/>
                    <a:pt x="1344" y="3615"/>
                    <a:pt x="1376" y="3615"/>
                  </a:cubicBezTo>
                  <a:cubicBezTo>
                    <a:pt x="1381" y="3615"/>
                    <a:pt x="1387" y="3615"/>
                    <a:pt x="1392" y="3615"/>
                  </a:cubicBezTo>
                  <a:lnTo>
                    <a:pt x="1392" y="3615"/>
                  </a:lnTo>
                  <a:cubicBezTo>
                    <a:pt x="1357" y="3634"/>
                    <a:pt x="1343" y="3676"/>
                    <a:pt x="1357" y="3713"/>
                  </a:cubicBezTo>
                  <a:lnTo>
                    <a:pt x="1549" y="4229"/>
                  </a:lnTo>
                  <a:cubicBezTo>
                    <a:pt x="1561" y="4261"/>
                    <a:pt x="1593" y="4279"/>
                    <a:pt x="1624" y="4279"/>
                  </a:cubicBezTo>
                  <a:cubicBezTo>
                    <a:pt x="1634" y="4279"/>
                    <a:pt x="1640" y="4276"/>
                    <a:pt x="1653" y="4276"/>
                  </a:cubicBezTo>
                  <a:cubicBezTo>
                    <a:pt x="1697" y="4261"/>
                    <a:pt x="1716" y="4213"/>
                    <a:pt x="1700" y="4172"/>
                  </a:cubicBezTo>
                  <a:lnTo>
                    <a:pt x="1508" y="3656"/>
                  </a:lnTo>
                  <a:cubicBezTo>
                    <a:pt x="1496" y="3625"/>
                    <a:pt x="1464" y="3604"/>
                    <a:pt x="1432" y="3604"/>
                  </a:cubicBezTo>
                  <a:cubicBezTo>
                    <a:pt x="1423" y="3604"/>
                    <a:pt x="1414" y="3606"/>
                    <a:pt x="1406" y="3609"/>
                  </a:cubicBezTo>
                  <a:lnTo>
                    <a:pt x="1406" y="3609"/>
                  </a:lnTo>
                  <a:cubicBezTo>
                    <a:pt x="1449" y="3592"/>
                    <a:pt x="1467" y="3546"/>
                    <a:pt x="1451" y="3508"/>
                  </a:cubicBezTo>
                  <a:lnTo>
                    <a:pt x="1423" y="3433"/>
                  </a:lnTo>
                  <a:cubicBezTo>
                    <a:pt x="1411" y="3399"/>
                    <a:pt x="1380" y="3380"/>
                    <a:pt x="1350" y="3380"/>
                  </a:cubicBezTo>
                  <a:close/>
                  <a:moveTo>
                    <a:pt x="1704" y="4337"/>
                  </a:moveTo>
                  <a:cubicBezTo>
                    <a:pt x="1694" y="4337"/>
                    <a:pt x="1684" y="4339"/>
                    <a:pt x="1675" y="4342"/>
                  </a:cubicBezTo>
                  <a:cubicBezTo>
                    <a:pt x="1634" y="4358"/>
                    <a:pt x="1612" y="4405"/>
                    <a:pt x="1627" y="4443"/>
                  </a:cubicBezTo>
                  <a:lnTo>
                    <a:pt x="1656" y="4519"/>
                  </a:lnTo>
                  <a:cubicBezTo>
                    <a:pt x="1666" y="4551"/>
                    <a:pt x="1696" y="4571"/>
                    <a:pt x="1727" y="4571"/>
                  </a:cubicBezTo>
                  <a:cubicBezTo>
                    <a:pt x="1736" y="4571"/>
                    <a:pt x="1745" y="4569"/>
                    <a:pt x="1753" y="4566"/>
                  </a:cubicBezTo>
                  <a:lnTo>
                    <a:pt x="1753" y="4566"/>
                  </a:lnTo>
                  <a:cubicBezTo>
                    <a:pt x="1716" y="4582"/>
                    <a:pt x="1697" y="4629"/>
                    <a:pt x="1712" y="4670"/>
                  </a:cubicBezTo>
                  <a:lnTo>
                    <a:pt x="1904" y="5183"/>
                  </a:lnTo>
                  <a:cubicBezTo>
                    <a:pt x="1917" y="5214"/>
                    <a:pt x="1948" y="5236"/>
                    <a:pt x="1980" y="5236"/>
                  </a:cubicBezTo>
                  <a:cubicBezTo>
                    <a:pt x="1989" y="5236"/>
                    <a:pt x="1999" y="5236"/>
                    <a:pt x="2005" y="5230"/>
                  </a:cubicBezTo>
                  <a:cubicBezTo>
                    <a:pt x="2049" y="5214"/>
                    <a:pt x="2068" y="5167"/>
                    <a:pt x="2052" y="5129"/>
                  </a:cubicBezTo>
                  <a:lnTo>
                    <a:pt x="1860" y="4613"/>
                  </a:lnTo>
                  <a:cubicBezTo>
                    <a:pt x="1850" y="4583"/>
                    <a:pt x="1819" y="4561"/>
                    <a:pt x="1787" y="4561"/>
                  </a:cubicBezTo>
                  <a:cubicBezTo>
                    <a:pt x="1779" y="4561"/>
                    <a:pt x="1771" y="4563"/>
                    <a:pt x="1763" y="4566"/>
                  </a:cubicBezTo>
                  <a:cubicBezTo>
                    <a:pt x="1800" y="4550"/>
                    <a:pt x="1823" y="4503"/>
                    <a:pt x="1807" y="4465"/>
                  </a:cubicBezTo>
                  <a:lnTo>
                    <a:pt x="1778" y="4390"/>
                  </a:lnTo>
                  <a:cubicBezTo>
                    <a:pt x="1766" y="4356"/>
                    <a:pt x="1736" y="4337"/>
                    <a:pt x="1704" y="4337"/>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37"/>
            <p:cNvSpPr/>
            <p:nvPr/>
          </p:nvSpPr>
          <p:spPr>
            <a:xfrm>
              <a:off x="1299597" y="468745"/>
              <a:ext cx="348706" cy="490552"/>
            </a:xfrm>
            <a:custGeom>
              <a:avLst/>
              <a:gdLst/>
              <a:ahLst/>
              <a:cxnLst/>
              <a:rect l="l" t="t" r="r" b="b"/>
              <a:pathLst>
                <a:path w="4398" h="6187" extrusionOk="0">
                  <a:moveTo>
                    <a:pt x="91" y="0"/>
                  </a:moveTo>
                  <a:cubicBezTo>
                    <a:pt x="75" y="0"/>
                    <a:pt x="59" y="5"/>
                    <a:pt x="45" y="15"/>
                  </a:cubicBezTo>
                  <a:cubicBezTo>
                    <a:pt x="7" y="37"/>
                    <a:pt x="1" y="88"/>
                    <a:pt x="23" y="122"/>
                  </a:cubicBezTo>
                  <a:lnTo>
                    <a:pt x="139" y="286"/>
                  </a:lnTo>
                  <a:cubicBezTo>
                    <a:pt x="149" y="308"/>
                    <a:pt x="177" y="320"/>
                    <a:pt x="202" y="320"/>
                  </a:cubicBezTo>
                  <a:cubicBezTo>
                    <a:pt x="218" y="320"/>
                    <a:pt x="231" y="317"/>
                    <a:pt x="250" y="305"/>
                  </a:cubicBezTo>
                  <a:cubicBezTo>
                    <a:pt x="284" y="280"/>
                    <a:pt x="290" y="229"/>
                    <a:pt x="268" y="195"/>
                  </a:cubicBezTo>
                  <a:lnTo>
                    <a:pt x="155" y="34"/>
                  </a:lnTo>
                  <a:cubicBezTo>
                    <a:pt x="140" y="11"/>
                    <a:pt x="116" y="0"/>
                    <a:pt x="91" y="0"/>
                  </a:cubicBezTo>
                  <a:close/>
                  <a:moveTo>
                    <a:pt x="340" y="358"/>
                  </a:moveTo>
                  <a:cubicBezTo>
                    <a:pt x="324" y="358"/>
                    <a:pt x="308" y="362"/>
                    <a:pt x="294" y="371"/>
                  </a:cubicBezTo>
                  <a:cubicBezTo>
                    <a:pt x="259" y="396"/>
                    <a:pt x="253" y="446"/>
                    <a:pt x="275" y="481"/>
                  </a:cubicBezTo>
                  <a:lnTo>
                    <a:pt x="319" y="544"/>
                  </a:lnTo>
                  <a:cubicBezTo>
                    <a:pt x="331" y="569"/>
                    <a:pt x="356" y="582"/>
                    <a:pt x="382" y="582"/>
                  </a:cubicBezTo>
                  <a:cubicBezTo>
                    <a:pt x="392" y="582"/>
                    <a:pt x="403" y="579"/>
                    <a:pt x="414" y="574"/>
                  </a:cubicBezTo>
                  <a:lnTo>
                    <a:pt x="414" y="574"/>
                  </a:lnTo>
                  <a:cubicBezTo>
                    <a:pt x="392" y="601"/>
                    <a:pt x="389" y="641"/>
                    <a:pt x="410" y="670"/>
                  </a:cubicBezTo>
                  <a:lnTo>
                    <a:pt x="725" y="1123"/>
                  </a:lnTo>
                  <a:cubicBezTo>
                    <a:pt x="737" y="1148"/>
                    <a:pt x="762" y="1158"/>
                    <a:pt x="788" y="1158"/>
                  </a:cubicBezTo>
                  <a:cubicBezTo>
                    <a:pt x="803" y="1158"/>
                    <a:pt x="819" y="1154"/>
                    <a:pt x="835" y="1142"/>
                  </a:cubicBezTo>
                  <a:cubicBezTo>
                    <a:pt x="869" y="1120"/>
                    <a:pt x="879" y="1069"/>
                    <a:pt x="854" y="1032"/>
                  </a:cubicBezTo>
                  <a:lnTo>
                    <a:pt x="539" y="582"/>
                  </a:lnTo>
                  <a:cubicBezTo>
                    <a:pt x="523" y="558"/>
                    <a:pt x="498" y="547"/>
                    <a:pt x="473" y="547"/>
                  </a:cubicBezTo>
                  <a:cubicBezTo>
                    <a:pt x="463" y="547"/>
                    <a:pt x="453" y="549"/>
                    <a:pt x="443" y="552"/>
                  </a:cubicBezTo>
                  <a:lnTo>
                    <a:pt x="443" y="552"/>
                  </a:lnTo>
                  <a:cubicBezTo>
                    <a:pt x="466" y="525"/>
                    <a:pt x="469" y="485"/>
                    <a:pt x="448" y="456"/>
                  </a:cubicBezTo>
                  <a:lnTo>
                    <a:pt x="404" y="393"/>
                  </a:lnTo>
                  <a:cubicBezTo>
                    <a:pt x="390" y="369"/>
                    <a:pt x="366" y="358"/>
                    <a:pt x="340" y="358"/>
                  </a:cubicBezTo>
                  <a:close/>
                  <a:moveTo>
                    <a:pt x="927" y="1197"/>
                  </a:moveTo>
                  <a:cubicBezTo>
                    <a:pt x="911" y="1197"/>
                    <a:pt x="895" y="1201"/>
                    <a:pt x="882" y="1211"/>
                  </a:cubicBezTo>
                  <a:cubicBezTo>
                    <a:pt x="847" y="1233"/>
                    <a:pt x="838" y="1283"/>
                    <a:pt x="860" y="1321"/>
                  </a:cubicBezTo>
                  <a:lnTo>
                    <a:pt x="904" y="1381"/>
                  </a:lnTo>
                  <a:cubicBezTo>
                    <a:pt x="917" y="1406"/>
                    <a:pt x="945" y="1419"/>
                    <a:pt x="967" y="1419"/>
                  </a:cubicBezTo>
                  <a:cubicBezTo>
                    <a:pt x="978" y="1419"/>
                    <a:pt x="989" y="1417"/>
                    <a:pt x="1000" y="1412"/>
                  </a:cubicBezTo>
                  <a:lnTo>
                    <a:pt x="1000" y="1412"/>
                  </a:lnTo>
                  <a:cubicBezTo>
                    <a:pt x="977" y="1437"/>
                    <a:pt x="974" y="1478"/>
                    <a:pt x="995" y="1510"/>
                  </a:cubicBezTo>
                  <a:lnTo>
                    <a:pt x="1310" y="1960"/>
                  </a:lnTo>
                  <a:cubicBezTo>
                    <a:pt x="1323" y="1985"/>
                    <a:pt x="1348" y="1998"/>
                    <a:pt x="1373" y="1998"/>
                  </a:cubicBezTo>
                  <a:cubicBezTo>
                    <a:pt x="1389" y="1998"/>
                    <a:pt x="1404" y="1991"/>
                    <a:pt x="1420" y="1982"/>
                  </a:cubicBezTo>
                  <a:cubicBezTo>
                    <a:pt x="1455" y="1957"/>
                    <a:pt x="1464" y="1906"/>
                    <a:pt x="1439" y="1872"/>
                  </a:cubicBezTo>
                  <a:lnTo>
                    <a:pt x="1124" y="1419"/>
                  </a:lnTo>
                  <a:cubicBezTo>
                    <a:pt x="1111" y="1396"/>
                    <a:pt x="1087" y="1385"/>
                    <a:pt x="1062" y="1385"/>
                  </a:cubicBezTo>
                  <a:cubicBezTo>
                    <a:pt x="1050" y="1385"/>
                    <a:pt x="1038" y="1387"/>
                    <a:pt x="1027" y="1392"/>
                  </a:cubicBezTo>
                  <a:lnTo>
                    <a:pt x="1027" y="1392"/>
                  </a:lnTo>
                  <a:cubicBezTo>
                    <a:pt x="1053" y="1365"/>
                    <a:pt x="1055" y="1323"/>
                    <a:pt x="1036" y="1293"/>
                  </a:cubicBezTo>
                  <a:lnTo>
                    <a:pt x="992" y="1230"/>
                  </a:lnTo>
                  <a:cubicBezTo>
                    <a:pt x="977" y="1209"/>
                    <a:pt x="952" y="1197"/>
                    <a:pt x="927" y="1197"/>
                  </a:cubicBezTo>
                  <a:close/>
                  <a:moveTo>
                    <a:pt x="1512" y="2031"/>
                  </a:moveTo>
                  <a:cubicBezTo>
                    <a:pt x="1496" y="2031"/>
                    <a:pt x="1481" y="2035"/>
                    <a:pt x="1467" y="2045"/>
                  </a:cubicBezTo>
                  <a:cubicBezTo>
                    <a:pt x="1433" y="2067"/>
                    <a:pt x="1423" y="2117"/>
                    <a:pt x="1448" y="2155"/>
                  </a:cubicBezTo>
                  <a:lnTo>
                    <a:pt x="1489" y="2218"/>
                  </a:lnTo>
                  <a:cubicBezTo>
                    <a:pt x="1507" y="2239"/>
                    <a:pt x="1531" y="2250"/>
                    <a:pt x="1556" y="2250"/>
                  </a:cubicBezTo>
                  <a:cubicBezTo>
                    <a:pt x="1572" y="2250"/>
                    <a:pt x="1588" y="2245"/>
                    <a:pt x="1603" y="2237"/>
                  </a:cubicBezTo>
                  <a:lnTo>
                    <a:pt x="1603" y="2237"/>
                  </a:lnTo>
                  <a:cubicBezTo>
                    <a:pt x="1565" y="2265"/>
                    <a:pt x="1559" y="2309"/>
                    <a:pt x="1581" y="2347"/>
                  </a:cubicBezTo>
                  <a:lnTo>
                    <a:pt x="1895" y="2797"/>
                  </a:lnTo>
                  <a:cubicBezTo>
                    <a:pt x="1908" y="2822"/>
                    <a:pt x="1936" y="2835"/>
                    <a:pt x="1958" y="2835"/>
                  </a:cubicBezTo>
                  <a:cubicBezTo>
                    <a:pt x="1974" y="2835"/>
                    <a:pt x="1990" y="2832"/>
                    <a:pt x="2005" y="2819"/>
                  </a:cubicBezTo>
                  <a:cubicBezTo>
                    <a:pt x="2040" y="2794"/>
                    <a:pt x="2050" y="2744"/>
                    <a:pt x="2027" y="2709"/>
                  </a:cubicBezTo>
                  <a:lnTo>
                    <a:pt x="1713" y="2256"/>
                  </a:lnTo>
                  <a:cubicBezTo>
                    <a:pt x="1695" y="2234"/>
                    <a:pt x="1671" y="2223"/>
                    <a:pt x="1646" y="2223"/>
                  </a:cubicBezTo>
                  <a:cubicBezTo>
                    <a:pt x="1631" y="2223"/>
                    <a:pt x="1616" y="2227"/>
                    <a:pt x="1603" y="2237"/>
                  </a:cubicBezTo>
                  <a:cubicBezTo>
                    <a:pt x="1637" y="2209"/>
                    <a:pt x="1644" y="2161"/>
                    <a:pt x="1622" y="2127"/>
                  </a:cubicBezTo>
                  <a:lnTo>
                    <a:pt x="1577" y="2064"/>
                  </a:lnTo>
                  <a:cubicBezTo>
                    <a:pt x="1562" y="2042"/>
                    <a:pt x="1537" y="2031"/>
                    <a:pt x="1512" y="2031"/>
                  </a:cubicBezTo>
                  <a:close/>
                  <a:moveTo>
                    <a:pt x="2099" y="2872"/>
                  </a:moveTo>
                  <a:cubicBezTo>
                    <a:pt x="2082" y="2872"/>
                    <a:pt x="2066" y="2877"/>
                    <a:pt x="2053" y="2885"/>
                  </a:cubicBezTo>
                  <a:cubicBezTo>
                    <a:pt x="2018" y="2907"/>
                    <a:pt x="2009" y="2961"/>
                    <a:pt x="2034" y="2995"/>
                  </a:cubicBezTo>
                  <a:lnTo>
                    <a:pt x="2078" y="3058"/>
                  </a:lnTo>
                  <a:cubicBezTo>
                    <a:pt x="2087" y="3083"/>
                    <a:pt x="2116" y="3093"/>
                    <a:pt x="2141" y="3093"/>
                  </a:cubicBezTo>
                  <a:cubicBezTo>
                    <a:pt x="2152" y="3093"/>
                    <a:pt x="2163" y="3091"/>
                    <a:pt x="2174" y="3086"/>
                  </a:cubicBezTo>
                  <a:lnTo>
                    <a:pt x="2174" y="3086"/>
                  </a:lnTo>
                  <a:cubicBezTo>
                    <a:pt x="2151" y="3112"/>
                    <a:pt x="2147" y="3155"/>
                    <a:pt x="2166" y="3184"/>
                  </a:cubicBezTo>
                  <a:lnTo>
                    <a:pt x="2481" y="3637"/>
                  </a:lnTo>
                  <a:cubicBezTo>
                    <a:pt x="2493" y="3659"/>
                    <a:pt x="2522" y="3672"/>
                    <a:pt x="2547" y="3672"/>
                  </a:cubicBezTo>
                  <a:cubicBezTo>
                    <a:pt x="2562" y="3672"/>
                    <a:pt x="2578" y="3669"/>
                    <a:pt x="2591" y="3656"/>
                  </a:cubicBezTo>
                  <a:cubicBezTo>
                    <a:pt x="2629" y="3634"/>
                    <a:pt x="2635" y="3581"/>
                    <a:pt x="2613" y="3546"/>
                  </a:cubicBezTo>
                  <a:lnTo>
                    <a:pt x="2298" y="3093"/>
                  </a:lnTo>
                  <a:cubicBezTo>
                    <a:pt x="2283" y="3072"/>
                    <a:pt x="2258" y="3061"/>
                    <a:pt x="2233" y="3061"/>
                  </a:cubicBezTo>
                  <a:cubicBezTo>
                    <a:pt x="2222" y="3061"/>
                    <a:pt x="2210" y="3063"/>
                    <a:pt x="2199" y="3068"/>
                  </a:cubicBezTo>
                  <a:lnTo>
                    <a:pt x="2199" y="3068"/>
                  </a:lnTo>
                  <a:cubicBezTo>
                    <a:pt x="2224" y="3043"/>
                    <a:pt x="2229" y="3000"/>
                    <a:pt x="2207" y="2967"/>
                  </a:cubicBezTo>
                  <a:lnTo>
                    <a:pt x="2163" y="2904"/>
                  </a:lnTo>
                  <a:cubicBezTo>
                    <a:pt x="2149" y="2883"/>
                    <a:pt x="2124" y="2872"/>
                    <a:pt x="2099" y="2872"/>
                  </a:cubicBezTo>
                  <a:close/>
                  <a:moveTo>
                    <a:pt x="2684" y="3710"/>
                  </a:moveTo>
                  <a:cubicBezTo>
                    <a:pt x="2669" y="3710"/>
                    <a:pt x="2652" y="3714"/>
                    <a:pt x="2638" y="3722"/>
                  </a:cubicBezTo>
                  <a:cubicBezTo>
                    <a:pt x="2603" y="3747"/>
                    <a:pt x="2597" y="3798"/>
                    <a:pt x="2619" y="3832"/>
                  </a:cubicBezTo>
                  <a:lnTo>
                    <a:pt x="2663" y="3895"/>
                  </a:lnTo>
                  <a:cubicBezTo>
                    <a:pt x="2676" y="3920"/>
                    <a:pt x="2704" y="3933"/>
                    <a:pt x="2726" y="3933"/>
                  </a:cubicBezTo>
                  <a:cubicBezTo>
                    <a:pt x="2737" y="3933"/>
                    <a:pt x="2748" y="3930"/>
                    <a:pt x="2758" y="3925"/>
                  </a:cubicBezTo>
                  <a:lnTo>
                    <a:pt x="2758" y="3925"/>
                  </a:lnTo>
                  <a:cubicBezTo>
                    <a:pt x="2737" y="3952"/>
                    <a:pt x="2733" y="3992"/>
                    <a:pt x="2754" y="4021"/>
                  </a:cubicBezTo>
                  <a:lnTo>
                    <a:pt x="3069" y="4474"/>
                  </a:lnTo>
                  <a:cubicBezTo>
                    <a:pt x="3082" y="4499"/>
                    <a:pt x="3107" y="4509"/>
                    <a:pt x="3132" y="4509"/>
                  </a:cubicBezTo>
                  <a:cubicBezTo>
                    <a:pt x="3148" y="4509"/>
                    <a:pt x="3163" y="4506"/>
                    <a:pt x="3179" y="4493"/>
                  </a:cubicBezTo>
                  <a:cubicBezTo>
                    <a:pt x="3214" y="4471"/>
                    <a:pt x="3223" y="4421"/>
                    <a:pt x="3198" y="4383"/>
                  </a:cubicBezTo>
                  <a:lnTo>
                    <a:pt x="2883" y="3930"/>
                  </a:lnTo>
                  <a:cubicBezTo>
                    <a:pt x="2870" y="3909"/>
                    <a:pt x="2845" y="3898"/>
                    <a:pt x="2819" y="3898"/>
                  </a:cubicBezTo>
                  <a:cubicBezTo>
                    <a:pt x="2808" y="3898"/>
                    <a:pt x="2798" y="3900"/>
                    <a:pt x="2788" y="3904"/>
                  </a:cubicBezTo>
                  <a:lnTo>
                    <a:pt x="2788" y="3904"/>
                  </a:lnTo>
                  <a:cubicBezTo>
                    <a:pt x="2810" y="3877"/>
                    <a:pt x="2813" y="3836"/>
                    <a:pt x="2792" y="3807"/>
                  </a:cubicBezTo>
                  <a:lnTo>
                    <a:pt x="2748" y="3744"/>
                  </a:lnTo>
                  <a:cubicBezTo>
                    <a:pt x="2734" y="3721"/>
                    <a:pt x="2710" y="3710"/>
                    <a:pt x="2684" y="3710"/>
                  </a:cubicBezTo>
                  <a:close/>
                  <a:moveTo>
                    <a:pt x="3271" y="4548"/>
                  </a:moveTo>
                  <a:cubicBezTo>
                    <a:pt x="3255" y="4548"/>
                    <a:pt x="3240" y="4553"/>
                    <a:pt x="3226" y="4562"/>
                  </a:cubicBezTo>
                  <a:cubicBezTo>
                    <a:pt x="3189" y="4584"/>
                    <a:pt x="3182" y="4635"/>
                    <a:pt x="3204" y="4673"/>
                  </a:cubicBezTo>
                  <a:lnTo>
                    <a:pt x="3248" y="4735"/>
                  </a:lnTo>
                  <a:cubicBezTo>
                    <a:pt x="3261" y="4757"/>
                    <a:pt x="3289" y="4770"/>
                    <a:pt x="3311" y="4770"/>
                  </a:cubicBezTo>
                  <a:cubicBezTo>
                    <a:pt x="3327" y="4770"/>
                    <a:pt x="3343" y="4767"/>
                    <a:pt x="3359" y="4754"/>
                  </a:cubicBezTo>
                  <a:cubicBezTo>
                    <a:pt x="3393" y="4729"/>
                    <a:pt x="3403" y="4679"/>
                    <a:pt x="3377" y="4644"/>
                  </a:cubicBezTo>
                  <a:lnTo>
                    <a:pt x="3337" y="4581"/>
                  </a:lnTo>
                  <a:cubicBezTo>
                    <a:pt x="3321" y="4560"/>
                    <a:pt x="3296" y="4548"/>
                    <a:pt x="3271" y="4548"/>
                  </a:cubicBezTo>
                  <a:close/>
                  <a:moveTo>
                    <a:pt x="3409" y="4737"/>
                  </a:moveTo>
                  <a:cubicBezTo>
                    <a:pt x="3394" y="4737"/>
                    <a:pt x="3378" y="4742"/>
                    <a:pt x="3365" y="4751"/>
                  </a:cubicBezTo>
                  <a:cubicBezTo>
                    <a:pt x="3327" y="4773"/>
                    <a:pt x="3321" y="4824"/>
                    <a:pt x="3343" y="4861"/>
                  </a:cubicBezTo>
                  <a:lnTo>
                    <a:pt x="3658" y="5311"/>
                  </a:lnTo>
                  <a:cubicBezTo>
                    <a:pt x="3670" y="5337"/>
                    <a:pt x="3698" y="5349"/>
                    <a:pt x="3720" y="5349"/>
                  </a:cubicBezTo>
                  <a:cubicBezTo>
                    <a:pt x="3733" y="5349"/>
                    <a:pt x="3749" y="5343"/>
                    <a:pt x="3768" y="5333"/>
                  </a:cubicBezTo>
                  <a:cubicBezTo>
                    <a:pt x="3805" y="5308"/>
                    <a:pt x="3812" y="5258"/>
                    <a:pt x="3790" y="5223"/>
                  </a:cubicBezTo>
                  <a:lnTo>
                    <a:pt x="3475" y="4770"/>
                  </a:lnTo>
                  <a:cubicBezTo>
                    <a:pt x="3460" y="4749"/>
                    <a:pt x="3434" y="4737"/>
                    <a:pt x="3409" y="4737"/>
                  </a:cubicBezTo>
                  <a:close/>
                  <a:moveTo>
                    <a:pt x="3856" y="5385"/>
                  </a:moveTo>
                  <a:cubicBezTo>
                    <a:pt x="3841" y="5385"/>
                    <a:pt x="3825" y="5390"/>
                    <a:pt x="3812" y="5399"/>
                  </a:cubicBezTo>
                  <a:cubicBezTo>
                    <a:pt x="3777" y="5421"/>
                    <a:pt x="3768" y="5475"/>
                    <a:pt x="3793" y="5510"/>
                  </a:cubicBezTo>
                  <a:lnTo>
                    <a:pt x="3837" y="5573"/>
                  </a:lnTo>
                  <a:cubicBezTo>
                    <a:pt x="3846" y="5595"/>
                    <a:pt x="3875" y="5607"/>
                    <a:pt x="3900" y="5607"/>
                  </a:cubicBezTo>
                  <a:cubicBezTo>
                    <a:pt x="3914" y="5607"/>
                    <a:pt x="3926" y="5605"/>
                    <a:pt x="3941" y="5595"/>
                  </a:cubicBezTo>
                  <a:lnTo>
                    <a:pt x="3941" y="5595"/>
                  </a:lnTo>
                  <a:cubicBezTo>
                    <a:pt x="3914" y="5620"/>
                    <a:pt x="3908" y="5667"/>
                    <a:pt x="3928" y="5698"/>
                  </a:cubicBezTo>
                  <a:lnTo>
                    <a:pt x="4243" y="6152"/>
                  </a:lnTo>
                  <a:cubicBezTo>
                    <a:pt x="4255" y="6174"/>
                    <a:pt x="4284" y="6186"/>
                    <a:pt x="4309" y="6186"/>
                  </a:cubicBezTo>
                  <a:cubicBezTo>
                    <a:pt x="4322" y="6186"/>
                    <a:pt x="4340" y="6183"/>
                    <a:pt x="4356" y="6170"/>
                  </a:cubicBezTo>
                  <a:cubicBezTo>
                    <a:pt x="4391" y="6145"/>
                    <a:pt x="4397" y="6095"/>
                    <a:pt x="4375" y="6060"/>
                  </a:cubicBezTo>
                  <a:lnTo>
                    <a:pt x="4060" y="5607"/>
                  </a:lnTo>
                  <a:cubicBezTo>
                    <a:pt x="4045" y="5586"/>
                    <a:pt x="4020" y="5574"/>
                    <a:pt x="3995" y="5574"/>
                  </a:cubicBezTo>
                  <a:cubicBezTo>
                    <a:pt x="3981" y="5574"/>
                    <a:pt x="3968" y="5577"/>
                    <a:pt x="3956" y="5584"/>
                  </a:cubicBezTo>
                  <a:lnTo>
                    <a:pt x="3956" y="5584"/>
                  </a:lnTo>
                  <a:cubicBezTo>
                    <a:pt x="3983" y="5560"/>
                    <a:pt x="3986" y="5513"/>
                    <a:pt x="3966" y="5481"/>
                  </a:cubicBezTo>
                  <a:lnTo>
                    <a:pt x="3922" y="5418"/>
                  </a:lnTo>
                  <a:cubicBezTo>
                    <a:pt x="3906" y="5397"/>
                    <a:pt x="3881" y="5385"/>
                    <a:pt x="3856" y="538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37"/>
            <p:cNvSpPr/>
            <p:nvPr/>
          </p:nvSpPr>
          <p:spPr>
            <a:xfrm>
              <a:off x="1020427" y="606863"/>
              <a:ext cx="456696" cy="392315"/>
            </a:xfrm>
            <a:custGeom>
              <a:avLst/>
              <a:gdLst/>
              <a:ahLst/>
              <a:cxnLst/>
              <a:rect l="l" t="t" r="r" b="b"/>
              <a:pathLst>
                <a:path w="5760" h="4948" extrusionOk="0">
                  <a:moveTo>
                    <a:pt x="86" y="0"/>
                  </a:moveTo>
                  <a:cubicBezTo>
                    <a:pt x="64" y="0"/>
                    <a:pt x="42" y="9"/>
                    <a:pt x="29" y="26"/>
                  </a:cubicBezTo>
                  <a:cubicBezTo>
                    <a:pt x="1" y="57"/>
                    <a:pt x="4" y="108"/>
                    <a:pt x="35" y="136"/>
                  </a:cubicBezTo>
                  <a:lnTo>
                    <a:pt x="186" y="265"/>
                  </a:lnTo>
                  <a:cubicBezTo>
                    <a:pt x="202" y="278"/>
                    <a:pt x="218" y="287"/>
                    <a:pt x="237" y="287"/>
                  </a:cubicBezTo>
                  <a:cubicBezTo>
                    <a:pt x="262" y="287"/>
                    <a:pt x="284" y="278"/>
                    <a:pt x="296" y="259"/>
                  </a:cubicBezTo>
                  <a:cubicBezTo>
                    <a:pt x="325" y="227"/>
                    <a:pt x="318" y="177"/>
                    <a:pt x="287" y="149"/>
                  </a:cubicBezTo>
                  <a:lnTo>
                    <a:pt x="139" y="20"/>
                  </a:lnTo>
                  <a:cubicBezTo>
                    <a:pt x="125" y="7"/>
                    <a:pt x="105" y="0"/>
                    <a:pt x="86" y="0"/>
                  </a:cubicBezTo>
                  <a:close/>
                  <a:moveTo>
                    <a:pt x="418" y="284"/>
                  </a:moveTo>
                  <a:cubicBezTo>
                    <a:pt x="396" y="284"/>
                    <a:pt x="375" y="292"/>
                    <a:pt x="359" y="309"/>
                  </a:cubicBezTo>
                  <a:cubicBezTo>
                    <a:pt x="331" y="341"/>
                    <a:pt x="334" y="391"/>
                    <a:pt x="366" y="419"/>
                  </a:cubicBezTo>
                  <a:lnTo>
                    <a:pt x="425" y="470"/>
                  </a:lnTo>
                  <a:cubicBezTo>
                    <a:pt x="441" y="482"/>
                    <a:pt x="457" y="492"/>
                    <a:pt x="476" y="492"/>
                  </a:cubicBezTo>
                  <a:cubicBezTo>
                    <a:pt x="501" y="492"/>
                    <a:pt x="520" y="482"/>
                    <a:pt x="536" y="463"/>
                  </a:cubicBezTo>
                  <a:cubicBezTo>
                    <a:pt x="564" y="432"/>
                    <a:pt x="561" y="382"/>
                    <a:pt x="529" y="353"/>
                  </a:cubicBezTo>
                  <a:lnTo>
                    <a:pt x="469" y="303"/>
                  </a:lnTo>
                  <a:cubicBezTo>
                    <a:pt x="455" y="290"/>
                    <a:pt x="436" y="284"/>
                    <a:pt x="418" y="284"/>
                  </a:cubicBezTo>
                  <a:close/>
                  <a:moveTo>
                    <a:pt x="597" y="441"/>
                  </a:moveTo>
                  <a:cubicBezTo>
                    <a:pt x="576" y="441"/>
                    <a:pt x="554" y="450"/>
                    <a:pt x="539" y="467"/>
                  </a:cubicBezTo>
                  <a:cubicBezTo>
                    <a:pt x="514" y="498"/>
                    <a:pt x="517" y="548"/>
                    <a:pt x="548" y="577"/>
                  </a:cubicBezTo>
                  <a:lnTo>
                    <a:pt x="964" y="935"/>
                  </a:lnTo>
                  <a:cubicBezTo>
                    <a:pt x="979" y="948"/>
                    <a:pt x="995" y="954"/>
                    <a:pt x="1017" y="954"/>
                  </a:cubicBezTo>
                  <a:cubicBezTo>
                    <a:pt x="1036" y="954"/>
                    <a:pt x="1058" y="942"/>
                    <a:pt x="1074" y="926"/>
                  </a:cubicBezTo>
                  <a:cubicBezTo>
                    <a:pt x="1102" y="895"/>
                    <a:pt x="1099" y="844"/>
                    <a:pt x="1067" y="816"/>
                  </a:cubicBezTo>
                  <a:lnTo>
                    <a:pt x="649" y="460"/>
                  </a:lnTo>
                  <a:cubicBezTo>
                    <a:pt x="634" y="447"/>
                    <a:pt x="616" y="441"/>
                    <a:pt x="597" y="441"/>
                  </a:cubicBezTo>
                  <a:close/>
                  <a:moveTo>
                    <a:pt x="1198" y="952"/>
                  </a:moveTo>
                  <a:cubicBezTo>
                    <a:pt x="1176" y="952"/>
                    <a:pt x="1153" y="962"/>
                    <a:pt x="1137" y="979"/>
                  </a:cubicBezTo>
                  <a:cubicBezTo>
                    <a:pt x="1111" y="1011"/>
                    <a:pt x="1115" y="1061"/>
                    <a:pt x="1146" y="1090"/>
                  </a:cubicBezTo>
                  <a:lnTo>
                    <a:pt x="1203" y="1140"/>
                  </a:lnTo>
                  <a:cubicBezTo>
                    <a:pt x="1216" y="1152"/>
                    <a:pt x="1234" y="1158"/>
                    <a:pt x="1252" y="1158"/>
                  </a:cubicBezTo>
                  <a:cubicBezTo>
                    <a:pt x="1275" y="1158"/>
                    <a:pt x="1299" y="1148"/>
                    <a:pt x="1313" y="1131"/>
                  </a:cubicBezTo>
                  <a:lnTo>
                    <a:pt x="1313" y="1131"/>
                  </a:lnTo>
                  <a:cubicBezTo>
                    <a:pt x="1288" y="1162"/>
                    <a:pt x="1291" y="1216"/>
                    <a:pt x="1322" y="1241"/>
                  </a:cubicBezTo>
                  <a:lnTo>
                    <a:pt x="1741" y="1599"/>
                  </a:lnTo>
                  <a:cubicBezTo>
                    <a:pt x="1757" y="1612"/>
                    <a:pt x="1772" y="1618"/>
                    <a:pt x="1791" y="1618"/>
                  </a:cubicBezTo>
                  <a:cubicBezTo>
                    <a:pt x="1813" y="1618"/>
                    <a:pt x="1835" y="1606"/>
                    <a:pt x="1851" y="1593"/>
                  </a:cubicBezTo>
                  <a:cubicBezTo>
                    <a:pt x="1876" y="1562"/>
                    <a:pt x="1873" y="1508"/>
                    <a:pt x="1841" y="1483"/>
                  </a:cubicBezTo>
                  <a:lnTo>
                    <a:pt x="1426" y="1124"/>
                  </a:lnTo>
                  <a:cubicBezTo>
                    <a:pt x="1410" y="1111"/>
                    <a:pt x="1391" y="1105"/>
                    <a:pt x="1372" y="1105"/>
                  </a:cubicBezTo>
                  <a:cubicBezTo>
                    <a:pt x="1350" y="1105"/>
                    <a:pt x="1328" y="1114"/>
                    <a:pt x="1313" y="1131"/>
                  </a:cubicBezTo>
                  <a:cubicBezTo>
                    <a:pt x="1341" y="1099"/>
                    <a:pt x="1338" y="1049"/>
                    <a:pt x="1307" y="1020"/>
                  </a:cubicBezTo>
                  <a:lnTo>
                    <a:pt x="1247" y="970"/>
                  </a:lnTo>
                  <a:cubicBezTo>
                    <a:pt x="1233" y="958"/>
                    <a:pt x="1216" y="952"/>
                    <a:pt x="1198" y="952"/>
                  </a:cubicBezTo>
                  <a:close/>
                  <a:moveTo>
                    <a:pt x="1971" y="1617"/>
                  </a:moveTo>
                  <a:cubicBezTo>
                    <a:pt x="1949" y="1617"/>
                    <a:pt x="1926" y="1626"/>
                    <a:pt x="1911" y="1643"/>
                  </a:cubicBezTo>
                  <a:cubicBezTo>
                    <a:pt x="1886" y="1675"/>
                    <a:pt x="1889" y="1725"/>
                    <a:pt x="1920" y="1754"/>
                  </a:cubicBezTo>
                  <a:lnTo>
                    <a:pt x="1980" y="1804"/>
                  </a:lnTo>
                  <a:cubicBezTo>
                    <a:pt x="1994" y="1817"/>
                    <a:pt x="2013" y="1823"/>
                    <a:pt x="2031" y="1823"/>
                  </a:cubicBezTo>
                  <a:cubicBezTo>
                    <a:pt x="2053" y="1823"/>
                    <a:pt x="2075" y="1815"/>
                    <a:pt x="2090" y="1798"/>
                  </a:cubicBezTo>
                  <a:lnTo>
                    <a:pt x="2090" y="1798"/>
                  </a:lnTo>
                  <a:cubicBezTo>
                    <a:pt x="2062" y="1829"/>
                    <a:pt x="2065" y="1879"/>
                    <a:pt x="2096" y="1908"/>
                  </a:cubicBezTo>
                  <a:lnTo>
                    <a:pt x="2515" y="2263"/>
                  </a:lnTo>
                  <a:cubicBezTo>
                    <a:pt x="2531" y="2276"/>
                    <a:pt x="2546" y="2285"/>
                    <a:pt x="2565" y="2285"/>
                  </a:cubicBezTo>
                  <a:cubicBezTo>
                    <a:pt x="2590" y="2285"/>
                    <a:pt x="2612" y="2276"/>
                    <a:pt x="2625" y="2257"/>
                  </a:cubicBezTo>
                  <a:cubicBezTo>
                    <a:pt x="2650" y="2226"/>
                    <a:pt x="2647" y="2175"/>
                    <a:pt x="2616" y="2147"/>
                  </a:cubicBezTo>
                  <a:lnTo>
                    <a:pt x="2200" y="1788"/>
                  </a:lnTo>
                  <a:cubicBezTo>
                    <a:pt x="2187" y="1776"/>
                    <a:pt x="2169" y="1770"/>
                    <a:pt x="2151" y="1770"/>
                  </a:cubicBezTo>
                  <a:cubicBezTo>
                    <a:pt x="2128" y="1770"/>
                    <a:pt x="2104" y="1780"/>
                    <a:pt x="2090" y="1798"/>
                  </a:cubicBezTo>
                  <a:cubicBezTo>
                    <a:pt x="2115" y="1766"/>
                    <a:pt x="2112" y="1713"/>
                    <a:pt x="2081" y="1688"/>
                  </a:cubicBezTo>
                  <a:lnTo>
                    <a:pt x="2021" y="1634"/>
                  </a:lnTo>
                  <a:cubicBezTo>
                    <a:pt x="2007" y="1623"/>
                    <a:pt x="1989" y="1617"/>
                    <a:pt x="1971" y="1617"/>
                  </a:cubicBezTo>
                  <a:close/>
                  <a:moveTo>
                    <a:pt x="2750" y="2282"/>
                  </a:moveTo>
                  <a:cubicBezTo>
                    <a:pt x="2728" y="2282"/>
                    <a:pt x="2706" y="2290"/>
                    <a:pt x="2691" y="2307"/>
                  </a:cubicBezTo>
                  <a:cubicBezTo>
                    <a:pt x="2663" y="2339"/>
                    <a:pt x="2666" y="2389"/>
                    <a:pt x="2697" y="2418"/>
                  </a:cubicBezTo>
                  <a:lnTo>
                    <a:pt x="2757" y="2468"/>
                  </a:lnTo>
                  <a:cubicBezTo>
                    <a:pt x="2772" y="2481"/>
                    <a:pt x="2791" y="2487"/>
                    <a:pt x="2810" y="2487"/>
                  </a:cubicBezTo>
                  <a:cubicBezTo>
                    <a:pt x="2832" y="2487"/>
                    <a:pt x="2854" y="2479"/>
                    <a:pt x="2867" y="2462"/>
                  </a:cubicBezTo>
                  <a:lnTo>
                    <a:pt x="2867" y="2462"/>
                  </a:lnTo>
                  <a:cubicBezTo>
                    <a:pt x="2842" y="2493"/>
                    <a:pt x="2845" y="2543"/>
                    <a:pt x="2877" y="2572"/>
                  </a:cubicBezTo>
                  <a:lnTo>
                    <a:pt x="3292" y="2931"/>
                  </a:lnTo>
                  <a:cubicBezTo>
                    <a:pt x="3308" y="2940"/>
                    <a:pt x="3324" y="2949"/>
                    <a:pt x="3346" y="2949"/>
                  </a:cubicBezTo>
                  <a:cubicBezTo>
                    <a:pt x="3365" y="2949"/>
                    <a:pt x="3387" y="2940"/>
                    <a:pt x="3402" y="2921"/>
                  </a:cubicBezTo>
                  <a:cubicBezTo>
                    <a:pt x="3431" y="2890"/>
                    <a:pt x="3427" y="2839"/>
                    <a:pt x="3396" y="2811"/>
                  </a:cubicBezTo>
                  <a:lnTo>
                    <a:pt x="2977" y="2452"/>
                  </a:lnTo>
                  <a:cubicBezTo>
                    <a:pt x="2964" y="2441"/>
                    <a:pt x="2946" y="2435"/>
                    <a:pt x="2928" y="2435"/>
                  </a:cubicBezTo>
                  <a:cubicBezTo>
                    <a:pt x="2906" y="2435"/>
                    <a:pt x="2883" y="2444"/>
                    <a:pt x="2867" y="2462"/>
                  </a:cubicBezTo>
                  <a:cubicBezTo>
                    <a:pt x="2896" y="2430"/>
                    <a:pt x="2893" y="2380"/>
                    <a:pt x="2861" y="2352"/>
                  </a:cubicBezTo>
                  <a:lnTo>
                    <a:pt x="2801" y="2301"/>
                  </a:lnTo>
                  <a:cubicBezTo>
                    <a:pt x="2787" y="2288"/>
                    <a:pt x="2768" y="2282"/>
                    <a:pt x="2750" y="2282"/>
                  </a:cubicBezTo>
                  <a:close/>
                  <a:moveTo>
                    <a:pt x="3527" y="2950"/>
                  </a:moveTo>
                  <a:cubicBezTo>
                    <a:pt x="3504" y="2950"/>
                    <a:pt x="3481" y="2960"/>
                    <a:pt x="3465" y="2978"/>
                  </a:cubicBezTo>
                  <a:cubicBezTo>
                    <a:pt x="3437" y="3009"/>
                    <a:pt x="3443" y="3060"/>
                    <a:pt x="3475" y="3088"/>
                  </a:cubicBezTo>
                  <a:lnTo>
                    <a:pt x="3531" y="3138"/>
                  </a:lnTo>
                  <a:cubicBezTo>
                    <a:pt x="3545" y="3151"/>
                    <a:pt x="3563" y="3156"/>
                    <a:pt x="3581" y="3156"/>
                  </a:cubicBezTo>
                  <a:cubicBezTo>
                    <a:pt x="3604" y="3156"/>
                    <a:pt x="3627" y="3147"/>
                    <a:pt x="3641" y="3129"/>
                  </a:cubicBezTo>
                  <a:lnTo>
                    <a:pt x="3641" y="3129"/>
                  </a:lnTo>
                  <a:cubicBezTo>
                    <a:pt x="3616" y="3160"/>
                    <a:pt x="3619" y="3214"/>
                    <a:pt x="3651" y="3239"/>
                  </a:cubicBezTo>
                  <a:lnTo>
                    <a:pt x="4066" y="3598"/>
                  </a:lnTo>
                  <a:cubicBezTo>
                    <a:pt x="4085" y="3610"/>
                    <a:pt x="4101" y="3617"/>
                    <a:pt x="4120" y="3617"/>
                  </a:cubicBezTo>
                  <a:cubicBezTo>
                    <a:pt x="4142" y="3617"/>
                    <a:pt x="4164" y="3607"/>
                    <a:pt x="4180" y="3591"/>
                  </a:cubicBezTo>
                  <a:cubicBezTo>
                    <a:pt x="4205" y="3560"/>
                    <a:pt x="4202" y="3506"/>
                    <a:pt x="4170" y="3481"/>
                  </a:cubicBezTo>
                  <a:lnTo>
                    <a:pt x="3752" y="3122"/>
                  </a:lnTo>
                  <a:cubicBezTo>
                    <a:pt x="3737" y="3109"/>
                    <a:pt x="3719" y="3103"/>
                    <a:pt x="3700" y="3103"/>
                  </a:cubicBezTo>
                  <a:cubicBezTo>
                    <a:pt x="3678" y="3103"/>
                    <a:pt x="3657" y="3112"/>
                    <a:pt x="3641" y="3129"/>
                  </a:cubicBezTo>
                  <a:cubicBezTo>
                    <a:pt x="3670" y="3097"/>
                    <a:pt x="3667" y="3047"/>
                    <a:pt x="3635" y="3019"/>
                  </a:cubicBezTo>
                  <a:lnTo>
                    <a:pt x="3575" y="2968"/>
                  </a:lnTo>
                  <a:cubicBezTo>
                    <a:pt x="3562" y="2956"/>
                    <a:pt x="3544" y="2950"/>
                    <a:pt x="3527" y="2950"/>
                  </a:cubicBezTo>
                  <a:close/>
                  <a:moveTo>
                    <a:pt x="4300" y="3615"/>
                  </a:moveTo>
                  <a:cubicBezTo>
                    <a:pt x="4278" y="3615"/>
                    <a:pt x="4255" y="3624"/>
                    <a:pt x="4239" y="3642"/>
                  </a:cubicBezTo>
                  <a:cubicBezTo>
                    <a:pt x="4214" y="3673"/>
                    <a:pt x="4217" y="3724"/>
                    <a:pt x="4249" y="3752"/>
                  </a:cubicBezTo>
                  <a:lnTo>
                    <a:pt x="4309" y="3802"/>
                  </a:lnTo>
                  <a:cubicBezTo>
                    <a:pt x="4323" y="3815"/>
                    <a:pt x="4342" y="3822"/>
                    <a:pt x="4360" y="3822"/>
                  </a:cubicBezTo>
                  <a:cubicBezTo>
                    <a:pt x="4382" y="3822"/>
                    <a:pt x="4403" y="3813"/>
                    <a:pt x="4419" y="3796"/>
                  </a:cubicBezTo>
                  <a:lnTo>
                    <a:pt x="4419" y="3796"/>
                  </a:lnTo>
                  <a:cubicBezTo>
                    <a:pt x="4390" y="3827"/>
                    <a:pt x="4394" y="3878"/>
                    <a:pt x="4425" y="3906"/>
                  </a:cubicBezTo>
                  <a:lnTo>
                    <a:pt x="4844" y="4262"/>
                  </a:lnTo>
                  <a:cubicBezTo>
                    <a:pt x="4859" y="4274"/>
                    <a:pt x="4875" y="4284"/>
                    <a:pt x="4894" y="4284"/>
                  </a:cubicBezTo>
                  <a:cubicBezTo>
                    <a:pt x="4919" y="4284"/>
                    <a:pt x="4941" y="4274"/>
                    <a:pt x="4954" y="4255"/>
                  </a:cubicBezTo>
                  <a:cubicBezTo>
                    <a:pt x="4979" y="4224"/>
                    <a:pt x="4976" y="4174"/>
                    <a:pt x="4944" y="4145"/>
                  </a:cubicBezTo>
                  <a:lnTo>
                    <a:pt x="4529" y="3786"/>
                  </a:lnTo>
                  <a:cubicBezTo>
                    <a:pt x="4515" y="3774"/>
                    <a:pt x="4497" y="3768"/>
                    <a:pt x="4479" y="3768"/>
                  </a:cubicBezTo>
                  <a:cubicBezTo>
                    <a:pt x="4456" y="3768"/>
                    <a:pt x="4433" y="3778"/>
                    <a:pt x="4419" y="3796"/>
                  </a:cubicBezTo>
                  <a:cubicBezTo>
                    <a:pt x="4444" y="3764"/>
                    <a:pt x="4441" y="3711"/>
                    <a:pt x="4409" y="3686"/>
                  </a:cubicBezTo>
                  <a:lnTo>
                    <a:pt x="4350" y="3632"/>
                  </a:lnTo>
                  <a:cubicBezTo>
                    <a:pt x="4336" y="3621"/>
                    <a:pt x="4318" y="3615"/>
                    <a:pt x="4300" y="3615"/>
                  </a:cubicBezTo>
                  <a:close/>
                  <a:moveTo>
                    <a:pt x="5078" y="4280"/>
                  </a:moveTo>
                  <a:cubicBezTo>
                    <a:pt x="5057" y="4280"/>
                    <a:pt x="5035" y="4289"/>
                    <a:pt x="5020" y="4306"/>
                  </a:cubicBezTo>
                  <a:cubicBezTo>
                    <a:pt x="4991" y="4337"/>
                    <a:pt x="4995" y="4388"/>
                    <a:pt x="5026" y="4416"/>
                  </a:cubicBezTo>
                  <a:lnTo>
                    <a:pt x="5086" y="4466"/>
                  </a:lnTo>
                  <a:cubicBezTo>
                    <a:pt x="5100" y="4479"/>
                    <a:pt x="5119" y="4486"/>
                    <a:pt x="5137" y="4486"/>
                  </a:cubicBezTo>
                  <a:cubicBezTo>
                    <a:pt x="5159" y="4486"/>
                    <a:pt x="5181" y="4477"/>
                    <a:pt x="5196" y="4460"/>
                  </a:cubicBezTo>
                  <a:lnTo>
                    <a:pt x="5196" y="4460"/>
                  </a:lnTo>
                  <a:cubicBezTo>
                    <a:pt x="5168" y="4491"/>
                    <a:pt x="5174" y="4542"/>
                    <a:pt x="5205" y="4570"/>
                  </a:cubicBezTo>
                  <a:lnTo>
                    <a:pt x="5621" y="4929"/>
                  </a:lnTo>
                  <a:cubicBezTo>
                    <a:pt x="5637" y="4938"/>
                    <a:pt x="5652" y="4948"/>
                    <a:pt x="5674" y="4948"/>
                  </a:cubicBezTo>
                  <a:cubicBezTo>
                    <a:pt x="5693" y="4948"/>
                    <a:pt x="5715" y="4938"/>
                    <a:pt x="5731" y="4919"/>
                  </a:cubicBezTo>
                  <a:cubicBezTo>
                    <a:pt x="5759" y="4888"/>
                    <a:pt x="5756" y="4838"/>
                    <a:pt x="5725" y="4809"/>
                  </a:cubicBezTo>
                  <a:lnTo>
                    <a:pt x="5306" y="4450"/>
                  </a:lnTo>
                  <a:cubicBezTo>
                    <a:pt x="5292" y="4439"/>
                    <a:pt x="5274" y="4434"/>
                    <a:pt x="5257" y="4434"/>
                  </a:cubicBezTo>
                  <a:cubicBezTo>
                    <a:pt x="5234" y="4434"/>
                    <a:pt x="5212" y="4442"/>
                    <a:pt x="5196" y="4460"/>
                  </a:cubicBezTo>
                  <a:cubicBezTo>
                    <a:pt x="5224" y="4428"/>
                    <a:pt x="5221" y="4378"/>
                    <a:pt x="5190" y="4350"/>
                  </a:cubicBezTo>
                  <a:lnTo>
                    <a:pt x="5130" y="4299"/>
                  </a:lnTo>
                  <a:cubicBezTo>
                    <a:pt x="5115" y="4286"/>
                    <a:pt x="5097" y="4280"/>
                    <a:pt x="5078" y="428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37"/>
            <p:cNvSpPr/>
            <p:nvPr/>
          </p:nvSpPr>
          <p:spPr>
            <a:xfrm rot="-2700000">
              <a:off x="621320" y="1141683"/>
              <a:ext cx="200915" cy="294396"/>
            </a:xfrm>
            <a:custGeom>
              <a:avLst/>
              <a:gdLst/>
              <a:ahLst/>
              <a:cxnLst/>
              <a:rect l="l" t="t" r="r" b="b"/>
              <a:pathLst>
                <a:path w="2534" h="3713" extrusionOk="0">
                  <a:moveTo>
                    <a:pt x="91" y="1"/>
                  </a:moveTo>
                  <a:cubicBezTo>
                    <a:pt x="76" y="1"/>
                    <a:pt x="60" y="5"/>
                    <a:pt x="47" y="15"/>
                  </a:cubicBezTo>
                  <a:cubicBezTo>
                    <a:pt x="6" y="37"/>
                    <a:pt x="0" y="90"/>
                    <a:pt x="22" y="125"/>
                  </a:cubicBezTo>
                  <a:lnTo>
                    <a:pt x="116" y="266"/>
                  </a:lnTo>
                  <a:cubicBezTo>
                    <a:pt x="132" y="288"/>
                    <a:pt x="161" y="301"/>
                    <a:pt x="186" y="301"/>
                  </a:cubicBezTo>
                  <a:cubicBezTo>
                    <a:pt x="201" y="301"/>
                    <a:pt x="214" y="295"/>
                    <a:pt x="227" y="288"/>
                  </a:cubicBezTo>
                  <a:cubicBezTo>
                    <a:pt x="268" y="266"/>
                    <a:pt x="274" y="216"/>
                    <a:pt x="252" y="178"/>
                  </a:cubicBezTo>
                  <a:lnTo>
                    <a:pt x="157" y="37"/>
                  </a:lnTo>
                  <a:cubicBezTo>
                    <a:pt x="142" y="13"/>
                    <a:pt x="116" y="1"/>
                    <a:pt x="91" y="1"/>
                  </a:cubicBezTo>
                  <a:close/>
                  <a:moveTo>
                    <a:pt x="316" y="336"/>
                  </a:moveTo>
                  <a:cubicBezTo>
                    <a:pt x="300" y="336"/>
                    <a:pt x="284" y="340"/>
                    <a:pt x="271" y="348"/>
                  </a:cubicBezTo>
                  <a:cubicBezTo>
                    <a:pt x="233" y="370"/>
                    <a:pt x="223" y="424"/>
                    <a:pt x="249" y="458"/>
                  </a:cubicBezTo>
                  <a:lnTo>
                    <a:pt x="290" y="524"/>
                  </a:lnTo>
                  <a:cubicBezTo>
                    <a:pt x="305" y="550"/>
                    <a:pt x="334" y="562"/>
                    <a:pt x="359" y="562"/>
                  </a:cubicBezTo>
                  <a:cubicBezTo>
                    <a:pt x="366" y="562"/>
                    <a:pt x="375" y="560"/>
                    <a:pt x="384" y="557"/>
                  </a:cubicBezTo>
                  <a:lnTo>
                    <a:pt x="384" y="557"/>
                  </a:lnTo>
                  <a:cubicBezTo>
                    <a:pt x="360" y="584"/>
                    <a:pt x="356" y="624"/>
                    <a:pt x="378" y="653"/>
                  </a:cubicBezTo>
                  <a:lnTo>
                    <a:pt x="680" y="1116"/>
                  </a:lnTo>
                  <a:cubicBezTo>
                    <a:pt x="695" y="1138"/>
                    <a:pt x="724" y="1151"/>
                    <a:pt x="746" y="1151"/>
                  </a:cubicBezTo>
                  <a:cubicBezTo>
                    <a:pt x="762" y="1151"/>
                    <a:pt x="777" y="1148"/>
                    <a:pt x="790" y="1138"/>
                  </a:cubicBezTo>
                  <a:cubicBezTo>
                    <a:pt x="831" y="1116"/>
                    <a:pt x="837" y="1066"/>
                    <a:pt x="815" y="1028"/>
                  </a:cubicBezTo>
                  <a:lnTo>
                    <a:pt x="510" y="568"/>
                  </a:lnTo>
                  <a:cubicBezTo>
                    <a:pt x="496" y="543"/>
                    <a:pt x="471" y="531"/>
                    <a:pt x="445" y="531"/>
                  </a:cubicBezTo>
                  <a:cubicBezTo>
                    <a:pt x="436" y="531"/>
                    <a:pt x="426" y="532"/>
                    <a:pt x="417" y="535"/>
                  </a:cubicBezTo>
                  <a:lnTo>
                    <a:pt x="417" y="535"/>
                  </a:lnTo>
                  <a:cubicBezTo>
                    <a:pt x="442" y="508"/>
                    <a:pt x="443" y="468"/>
                    <a:pt x="425" y="439"/>
                  </a:cubicBezTo>
                  <a:lnTo>
                    <a:pt x="381" y="370"/>
                  </a:lnTo>
                  <a:cubicBezTo>
                    <a:pt x="367" y="347"/>
                    <a:pt x="341" y="336"/>
                    <a:pt x="316" y="336"/>
                  </a:cubicBezTo>
                  <a:close/>
                  <a:moveTo>
                    <a:pt x="877" y="1185"/>
                  </a:moveTo>
                  <a:cubicBezTo>
                    <a:pt x="862" y="1185"/>
                    <a:pt x="847" y="1190"/>
                    <a:pt x="834" y="1198"/>
                  </a:cubicBezTo>
                  <a:cubicBezTo>
                    <a:pt x="793" y="1223"/>
                    <a:pt x="787" y="1273"/>
                    <a:pt x="809" y="1308"/>
                  </a:cubicBezTo>
                  <a:lnTo>
                    <a:pt x="853" y="1374"/>
                  </a:lnTo>
                  <a:cubicBezTo>
                    <a:pt x="872" y="1397"/>
                    <a:pt x="899" y="1410"/>
                    <a:pt x="925" y="1410"/>
                  </a:cubicBezTo>
                  <a:cubicBezTo>
                    <a:pt x="938" y="1410"/>
                    <a:pt x="951" y="1407"/>
                    <a:pt x="963" y="1399"/>
                  </a:cubicBezTo>
                  <a:lnTo>
                    <a:pt x="963" y="1399"/>
                  </a:lnTo>
                  <a:cubicBezTo>
                    <a:pt x="928" y="1428"/>
                    <a:pt x="919" y="1472"/>
                    <a:pt x="944" y="1509"/>
                  </a:cubicBezTo>
                  <a:lnTo>
                    <a:pt x="1246" y="1969"/>
                  </a:lnTo>
                  <a:cubicBezTo>
                    <a:pt x="1262" y="1994"/>
                    <a:pt x="1290" y="2003"/>
                    <a:pt x="1312" y="2003"/>
                  </a:cubicBezTo>
                  <a:cubicBezTo>
                    <a:pt x="1328" y="2003"/>
                    <a:pt x="1344" y="2000"/>
                    <a:pt x="1353" y="1991"/>
                  </a:cubicBezTo>
                  <a:cubicBezTo>
                    <a:pt x="1391" y="1969"/>
                    <a:pt x="1400" y="1918"/>
                    <a:pt x="1375" y="1881"/>
                  </a:cubicBezTo>
                  <a:lnTo>
                    <a:pt x="1073" y="1421"/>
                  </a:lnTo>
                  <a:cubicBezTo>
                    <a:pt x="1059" y="1399"/>
                    <a:pt x="1035" y="1386"/>
                    <a:pt x="1009" y="1386"/>
                  </a:cubicBezTo>
                  <a:cubicBezTo>
                    <a:pt x="995" y="1386"/>
                    <a:pt x="980" y="1390"/>
                    <a:pt x="966" y="1399"/>
                  </a:cubicBezTo>
                  <a:cubicBezTo>
                    <a:pt x="1004" y="1371"/>
                    <a:pt x="1010" y="1324"/>
                    <a:pt x="988" y="1289"/>
                  </a:cubicBezTo>
                  <a:lnTo>
                    <a:pt x="944" y="1223"/>
                  </a:lnTo>
                  <a:cubicBezTo>
                    <a:pt x="928" y="1197"/>
                    <a:pt x="903" y="1185"/>
                    <a:pt x="877" y="1185"/>
                  </a:cubicBezTo>
                  <a:close/>
                  <a:moveTo>
                    <a:pt x="1440" y="2038"/>
                  </a:moveTo>
                  <a:cubicBezTo>
                    <a:pt x="1425" y="2038"/>
                    <a:pt x="1410" y="2042"/>
                    <a:pt x="1397" y="2051"/>
                  </a:cubicBezTo>
                  <a:cubicBezTo>
                    <a:pt x="1356" y="2076"/>
                    <a:pt x="1350" y="2126"/>
                    <a:pt x="1372" y="2161"/>
                  </a:cubicBezTo>
                  <a:lnTo>
                    <a:pt x="1416" y="2230"/>
                  </a:lnTo>
                  <a:cubicBezTo>
                    <a:pt x="1434" y="2252"/>
                    <a:pt x="1460" y="2264"/>
                    <a:pt x="1485" y="2264"/>
                  </a:cubicBezTo>
                  <a:cubicBezTo>
                    <a:pt x="1499" y="2264"/>
                    <a:pt x="1514" y="2260"/>
                    <a:pt x="1526" y="2252"/>
                  </a:cubicBezTo>
                  <a:lnTo>
                    <a:pt x="1526" y="2252"/>
                  </a:lnTo>
                  <a:cubicBezTo>
                    <a:pt x="1492" y="2280"/>
                    <a:pt x="1482" y="2328"/>
                    <a:pt x="1507" y="2362"/>
                  </a:cubicBezTo>
                  <a:lnTo>
                    <a:pt x="1809" y="2822"/>
                  </a:lnTo>
                  <a:cubicBezTo>
                    <a:pt x="1825" y="2847"/>
                    <a:pt x="1854" y="2859"/>
                    <a:pt x="1876" y="2859"/>
                  </a:cubicBezTo>
                  <a:cubicBezTo>
                    <a:pt x="1891" y="2859"/>
                    <a:pt x="1907" y="2853"/>
                    <a:pt x="1920" y="2847"/>
                  </a:cubicBezTo>
                  <a:cubicBezTo>
                    <a:pt x="1957" y="2822"/>
                    <a:pt x="1967" y="2771"/>
                    <a:pt x="1942" y="2737"/>
                  </a:cubicBezTo>
                  <a:lnTo>
                    <a:pt x="1640" y="2274"/>
                  </a:lnTo>
                  <a:cubicBezTo>
                    <a:pt x="1622" y="2252"/>
                    <a:pt x="1596" y="2240"/>
                    <a:pt x="1571" y="2240"/>
                  </a:cubicBezTo>
                  <a:cubicBezTo>
                    <a:pt x="1556" y="2240"/>
                    <a:pt x="1542" y="2244"/>
                    <a:pt x="1529" y="2252"/>
                  </a:cubicBezTo>
                  <a:cubicBezTo>
                    <a:pt x="1564" y="2224"/>
                    <a:pt x="1573" y="2177"/>
                    <a:pt x="1548" y="2142"/>
                  </a:cubicBezTo>
                  <a:lnTo>
                    <a:pt x="1507" y="2076"/>
                  </a:lnTo>
                  <a:cubicBezTo>
                    <a:pt x="1492" y="2050"/>
                    <a:pt x="1466" y="2038"/>
                    <a:pt x="1440" y="2038"/>
                  </a:cubicBezTo>
                  <a:close/>
                  <a:moveTo>
                    <a:pt x="2010" y="2896"/>
                  </a:moveTo>
                  <a:cubicBezTo>
                    <a:pt x="1995" y="2896"/>
                    <a:pt x="1980" y="2900"/>
                    <a:pt x="1967" y="2910"/>
                  </a:cubicBezTo>
                  <a:cubicBezTo>
                    <a:pt x="1926" y="2932"/>
                    <a:pt x="1920" y="2982"/>
                    <a:pt x="1942" y="3020"/>
                  </a:cubicBezTo>
                  <a:lnTo>
                    <a:pt x="1986" y="3086"/>
                  </a:lnTo>
                  <a:cubicBezTo>
                    <a:pt x="2001" y="3111"/>
                    <a:pt x="2030" y="3121"/>
                    <a:pt x="2052" y="3121"/>
                  </a:cubicBezTo>
                  <a:cubicBezTo>
                    <a:pt x="2061" y="3121"/>
                    <a:pt x="2072" y="3119"/>
                    <a:pt x="2083" y="3116"/>
                  </a:cubicBezTo>
                  <a:lnTo>
                    <a:pt x="2083" y="3116"/>
                  </a:lnTo>
                  <a:cubicBezTo>
                    <a:pt x="2056" y="3143"/>
                    <a:pt x="2052" y="3185"/>
                    <a:pt x="2074" y="3215"/>
                  </a:cubicBezTo>
                  <a:lnTo>
                    <a:pt x="2376" y="3678"/>
                  </a:lnTo>
                  <a:cubicBezTo>
                    <a:pt x="2392" y="3700"/>
                    <a:pt x="2417" y="3712"/>
                    <a:pt x="2442" y="3712"/>
                  </a:cubicBezTo>
                  <a:cubicBezTo>
                    <a:pt x="2458" y="3712"/>
                    <a:pt x="2473" y="3709"/>
                    <a:pt x="2486" y="3700"/>
                  </a:cubicBezTo>
                  <a:cubicBezTo>
                    <a:pt x="2524" y="3678"/>
                    <a:pt x="2533" y="3624"/>
                    <a:pt x="2508" y="3589"/>
                  </a:cubicBezTo>
                  <a:lnTo>
                    <a:pt x="2206" y="3130"/>
                  </a:lnTo>
                  <a:cubicBezTo>
                    <a:pt x="2192" y="3104"/>
                    <a:pt x="2166" y="3092"/>
                    <a:pt x="2140" y="3092"/>
                  </a:cubicBezTo>
                  <a:cubicBezTo>
                    <a:pt x="2131" y="3092"/>
                    <a:pt x="2122" y="3094"/>
                    <a:pt x="2114" y="3097"/>
                  </a:cubicBezTo>
                  <a:lnTo>
                    <a:pt x="2114" y="3097"/>
                  </a:lnTo>
                  <a:cubicBezTo>
                    <a:pt x="2138" y="3069"/>
                    <a:pt x="2139" y="3030"/>
                    <a:pt x="2121" y="3001"/>
                  </a:cubicBezTo>
                  <a:lnTo>
                    <a:pt x="2077" y="2932"/>
                  </a:lnTo>
                  <a:cubicBezTo>
                    <a:pt x="2061" y="2908"/>
                    <a:pt x="2036" y="2896"/>
                    <a:pt x="2010" y="289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37"/>
            <p:cNvSpPr/>
            <p:nvPr/>
          </p:nvSpPr>
          <p:spPr>
            <a:xfrm rot="-2700000">
              <a:off x="440204" y="1255078"/>
              <a:ext cx="358064" cy="365755"/>
            </a:xfrm>
            <a:custGeom>
              <a:avLst/>
              <a:gdLst/>
              <a:ahLst/>
              <a:cxnLst/>
              <a:rect l="l" t="t" r="r" b="b"/>
              <a:pathLst>
                <a:path w="4516" h="4613" extrusionOk="0">
                  <a:moveTo>
                    <a:pt x="89" y="1"/>
                  </a:moveTo>
                  <a:cubicBezTo>
                    <a:pt x="69" y="1"/>
                    <a:pt x="47" y="9"/>
                    <a:pt x="32" y="24"/>
                  </a:cubicBezTo>
                  <a:cubicBezTo>
                    <a:pt x="0" y="53"/>
                    <a:pt x="0" y="103"/>
                    <a:pt x="32" y="135"/>
                  </a:cubicBezTo>
                  <a:lnTo>
                    <a:pt x="91" y="194"/>
                  </a:lnTo>
                  <a:cubicBezTo>
                    <a:pt x="107" y="210"/>
                    <a:pt x="126" y="220"/>
                    <a:pt x="145" y="220"/>
                  </a:cubicBezTo>
                  <a:cubicBezTo>
                    <a:pt x="167" y="220"/>
                    <a:pt x="186" y="210"/>
                    <a:pt x="201" y="194"/>
                  </a:cubicBezTo>
                  <a:cubicBezTo>
                    <a:pt x="233" y="166"/>
                    <a:pt x="233" y="116"/>
                    <a:pt x="201" y="84"/>
                  </a:cubicBezTo>
                  <a:lnTo>
                    <a:pt x="142" y="24"/>
                  </a:lnTo>
                  <a:cubicBezTo>
                    <a:pt x="129" y="9"/>
                    <a:pt x="109" y="1"/>
                    <a:pt x="89" y="1"/>
                  </a:cubicBezTo>
                  <a:close/>
                  <a:moveTo>
                    <a:pt x="309" y="234"/>
                  </a:moveTo>
                  <a:cubicBezTo>
                    <a:pt x="289" y="234"/>
                    <a:pt x="268" y="242"/>
                    <a:pt x="252" y="257"/>
                  </a:cubicBezTo>
                  <a:cubicBezTo>
                    <a:pt x="220" y="286"/>
                    <a:pt x="220" y="336"/>
                    <a:pt x="252" y="367"/>
                  </a:cubicBezTo>
                  <a:lnTo>
                    <a:pt x="308" y="424"/>
                  </a:lnTo>
                  <a:cubicBezTo>
                    <a:pt x="325" y="437"/>
                    <a:pt x="346" y="445"/>
                    <a:pt x="367" y="445"/>
                  </a:cubicBezTo>
                  <a:cubicBezTo>
                    <a:pt x="385" y="445"/>
                    <a:pt x="404" y="439"/>
                    <a:pt x="419" y="424"/>
                  </a:cubicBezTo>
                  <a:lnTo>
                    <a:pt x="419" y="424"/>
                  </a:lnTo>
                  <a:cubicBezTo>
                    <a:pt x="387" y="456"/>
                    <a:pt x="387" y="503"/>
                    <a:pt x="419" y="534"/>
                  </a:cubicBezTo>
                  <a:lnTo>
                    <a:pt x="803" y="928"/>
                  </a:lnTo>
                  <a:cubicBezTo>
                    <a:pt x="818" y="943"/>
                    <a:pt x="840" y="950"/>
                    <a:pt x="859" y="950"/>
                  </a:cubicBezTo>
                  <a:cubicBezTo>
                    <a:pt x="878" y="950"/>
                    <a:pt x="897" y="943"/>
                    <a:pt x="913" y="928"/>
                  </a:cubicBezTo>
                  <a:cubicBezTo>
                    <a:pt x="944" y="899"/>
                    <a:pt x="944" y="849"/>
                    <a:pt x="913" y="817"/>
                  </a:cubicBezTo>
                  <a:lnTo>
                    <a:pt x="529" y="424"/>
                  </a:lnTo>
                  <a:cubicBezTo>
                    <a:pt x="513" y="410"/>
                    <a:pt x="492" y="402"/>
                    <a:pt x="472" y="402"/>
                  </a:cubicBezTo>
                  <a:cubicBezTo>
                    <a:pt x="453" y="402"/>
                    <a:pt x="434" y="409"/>
                    <a:pt x="419" y="424"/>
                  </a:cubicBezTo>
                  <a:cubicBezTo>
                    <a:pt x="450" y="393"/>
                    <a:pt x="450" y="345"/>
                    <a:pt x="419" y="314"/>
                  </a:cubicBezTo>
                  <a:lnTo>
                    <a:pt x="362" y="257"/>
                  </a:lnTo>
                  <a:cubicBezTo>
                    <a:pt x="349" y="242"/>
                    <a:pt x="330" y="234"/>
                    <a:pt x="309" y="234"/>
                  </a:cubicBezTo>
                  <a:close/>
                  <a:moveTo>
                    <a:pt x="1026" y="967"/>
                  </a:moveTo>
                  <a:cubicBezTo>
                    <a:pt x="1005" y="967"/>
                    <a:pt x="985" y="975"/>
                    <a:pt x="969" y="991"/>
                  </a:cubicBezTo>
                  <a:cubicBezTo>
                    <a:pt x="938" y="1016"/>
                    <a:pt x="938" y="1069"/>
                    <a:pt x="969" y="1101"/>
                  </a:cubicBezTo>
                  <a:lnTo>
                    <a:pt x="1023" y="1154"/>
                  </a:lnTo>
                  <a:cubicBezTo>
                    <a:pt x="1039" y="1170"/>
                    <a:pt x="1061" y="1179"/>
                    <a:pt x="1079" y="1179"/>
                  </a:cubicBezTo>
                  <a:cubicBezTo>
                    <a:pt x="1097" y="1179"/>
                    <a:pt x="1115" y="1171"/>
                    <a:pt x="1130" y="1157"/>
                  </a:cubicBezTo>
                  <a:lnTo>
                    <a:pt x="1130" y="1157"/>
                  </a:lnTo>
                  <a:cubicBezTo>
                    <a:pt x="1102" y="1186"/>
                    <a:pt x="1103" y="1234"/>
                    <a:pt x="1133" y="1264"/>
                  </a:cubicBezTo>
                  <a:lnTo>
                    <a:pt x="1520" y="1658"/>
                  </a:lnTo>
                  <a:cubicBezTo>
                    <a:pt x="1536" y="1673"/>
                    <a:pt x="1555" y="1683"/>
                    <a:pt x="1573" y="1683"/>
                  </a:cubicBezTo>
                  <a:cubicBezTo>
                    <a:pt x="1596" y="1683"/>
                    <a:pt x="1614" y="1673"/>
                    <a:pt x="1630" y="1658"/>
                  </a:cubicBezTo>
                  <a:cubicBezTo>
                    <a:pt x="1662" y="1629"/>
                    <a:pt x="1662" y="1579"/>
                    <a:pt x="1630" y="1548"/>
                  </a:cubicBezTo>
                  <a:lnTo>
                    <a:pt x="1243" y="1154"/>
                  </a:lnTo>
                  <a:cubicBezTo>
                    <a:pt x="1230" y="1138"/>
                    <a:pt x="1211" y="1131"/>
                    <a:pt x="1190" y="1131"/>
                  </a:cubicBezTo>
                  <a:cubicBezTo>
                    <a:pt x="1171" y="1131"/>
                    <a:pt x="1151" y="1138"/>
                    <a:pt x="1136" y="1151"/>
                  </a:cubicBezTo>
                  <a:lnTo>
                    <a:pt x="1136" y="1151"/>
                  </a:lnTo>
                  <a:cubicBezTo>
                    <a:pt x="1164" y="1123"/>
                    <a:pt x="1163" y="1075"/>
                    <a:pt x="1133" y="1044"/>
                  </a:cubicBezTo>
                  <a:lnTo>
                    <a:pt x="1079" y="991"/>
                  </a:lnTo>
                  <a:cubicBezTo>
                    <a:pt x="1065" y="975"/>
                    <a:pt x="1046" y="967"/>
                    <a:pt x="1026" y="967"/>
                  </a:cubicBezTo>
                  <a:close/>
                  <a:moveTo>
                    <a:pt x="1737" y="1697"/>
                  </a:moveTo>
                  <a:cubicBezTo>
                    <a:pt x="1717" y="1697"/>
                    <a:pt x="1696" y="1705"/>
                    <a:pt x="1680" y="1721"/>
                  </a:cubicBezTo>
                  <a:cubicBezTo>
                    <a:pt x="1649" y="1749"/>
                    <a:pt x="1649" y="1799"/>
                    <a:pt x="1680" y="1831"/>
                  </a:cubicBezTo>
                  <a:lnTo>
                    <a:pt x="1737" y="1887"/>
                  </a:lnTo>
                  <a:cubicBezTo>
                    <a:pt x="1754" y="1901"/>
                    <a:pt x="1775" y="1909"/>
                    <a:pt x="1795" y="1909"/>
                  </a:cubicBezTo>
                  <a:cubicBezTo>
                    <a:pt x="1814" y="1909"/>
                    <a:pt x="1832" y="1902"/>
                    <a:pt x="1847" y="1887"/>
                  </a:cubicBezTo>
                  <a:lnTo>
                    <a:pt x="1847" y="1887"/>
                  </a:lnTo>
                  <a:cubicBezTo>
                    <a:pt x="1816" y="1919"/>
                    <a:pt x="1816" y="1966"/>
                    <a:pt x="1847" y="1998"/>
                  </a:cubicBezTo>
                  <a:lnTo>
                    <a:pt x="2231" y="2391"/>
                  </a:lnTo>
                  <a:cubicBezTo>
                    <a:pt x="2247" y="2407"/>
                    <a:pt x="2266" y="2413"/>
                    <a:pt x="2288" y="2413"/>
                  </a:cubicBezTo>
                  <a:cubicBezTo>
                    <a:pt x="2307" y="2413"/>
                    <a:pt x="2326" y="2410"/>
                    <a:pt x="2341" y="2391"/>
                  </a:cubicBezTo>
                  <a:cubicBezTo>
                    <a:pt x="2373" y="2363"/>
                    <a:pt x="2373" y="2312"/>
                    <a:pt x="2341" y="2281"/>
                  </a:cubicBezTo>
                  <a:lnTo>
                    <a:pt x="1957" y="1887"/>
                  </a:lnTo>
                  <a:cubicBezTo>
                    <a:pt x="1941" y="1873"/>
                    <a:pt x="1921" y="1865"/>
                    <a:pt x="1901" y="1865"/>
                  </a:cubicBezTo>
                  <a:cubicBezTo>
                    <a:pt x="1882" y="1865"/>
                    <a:pt x="1863" y="1872"/>
                    <a:pt x="1847" y="1887"/>
                  </a:cubicBezTo>
                  <a:cubicBezTo>
                    <a:pt x="1879" y="1856"/>
                    <a:pt x="1879" y="1809"/>
                    <a:pt x="1847" y="1777"/>
                  </a:cubicBezTo>
                  <a:lnTo>
                    <a:pt x="1791" y="1721"/>
                  </a:lnTo>
                  <a:cubicBezTo>
                    <a:pt x="1776" y="1705"/>
                    <a:pt x="1757" y="1697"/>
                    <a:pt x="1737" y="1697"/>
                  </a:cubicBezTo>
                  <a:close/>
                  <a:moveTo>
                    <a:pt x="2454" y="2430"/>
                  </a:moveTo>
                  <a:cubicBezTo>
                    <a:pt x="2434" y="2430"/>
                    <a:pt x="2414" y="2438"/>
                    <a:pt x="2398" y="2454"/>
                  </a:cubicBezTo>
                  <a:cubicBezTo>
                    <a:pt x="2366" y="2479"/>
                    <a:pt x="2366" y="2533"/>
                    <a:pt x="2398" y="2564"/>
                  </a:cubicBezTo>
                  <a:lnTo>
                    <a:pt x="2451" y="2617"/>
                  </a:lnTo>
                  <a:cubicBezTo>
                    <a:pt x="2467" y="2633"/>
                    <a:pt x="2486" y="2643"/>
                    <a:pt x="2505" y="2643"/>
                  </a:cubicBezTo>
                  <a:cubicBezTo>
                    <a:pt x="2525" y="2643"/>
                    <a:pt x="2543" y="2634"/>
                    <a:pt x="2558" y="2621"/>
                  </a:cubicBezTo>
                  <a:lnTo>
                    <a:pt x="2558" y="2621"/>
                  </a:lnTo>
                  <a:cubicBezTo>
                    <a:pt x="2530" y="2649"/>
                    <a:pt x="2531" y="2697"/>
                    <a:pt x="2562" y="2728"/>
                  </a:cubicBezTo>
                  <a:lnTo>
                    <a:pt x="2949" y="3121"/>
                  </a:lnTo>
                  <a:cubicBezTo>
                    <a:pt x="2964" y="3137"/>
                    <a:pt x="2983" y="3146"/>
                    <a:pt x="3002" y="3146"/>
                  </a:cubicBezTo>
                  <a:cubicBezTo>
                    <a:pt x="3021" y="3146"/>
                    <a:pt x="3043" y="3140"/>
                    <a:pt x="3059" y="3121"/>
                  </a:cubicBezTo>
                  <a:cubicBezTo>
                    <a:pt x="3090" y="3093"/>
                    <a:pt x="3090" y="3042"/>
                    <a:pt x="3059" y="3011"/>
                  </a:cubicBezTo>
                  <a:lnTo>
                    <a:pt x="2672" y="2617"/>
                  </a:lnTo>
                  <a:cubicBezTo>
                    <a:pt x="2658" y="2602"/>
                    <a:pt x="2638" y="2594"/>
                    <a:pt x="2618" y="2594"/>
                  </a:cubicBezTo>
                  <a:cubicBezTo>
                    <a:pt x="2599" y="2594"/>
                    <a:pt x="2580" y="2601"/>
                    <a:pt x="2565" y="2615"/>
                  </a:cubicBezTo>
                  <a:lnTo>
                    <a:pt x="2565" y="2615"/>
                  </a:lnTo>
                  <a:cubicBezTo>
                    <a:pt x="2593" y="2586"/>
                    <a:pt x="2592" y="2538"/>
                    <a:pt x="2562" y="2507"/>
                  </a:cubicBezTo>
                  <a:lnTo>
                    <a:pt x="2508" y="2454"/>
                  </a:lnTo>
                  <a:cubicBezTo>
                    <a:pt x="2494" y="2438"/>
                    <a:pt x="2474" y="2430"/>
                    <a:pt x="2454" y="2430"/>
                  </a:cubicBezTo>
                  <a:close/>
                  <a:moveTo>
                    <a:pt x="3169" y="3160"/>
                  </a:moveTo>
                  <a:cubicBezTo>
                    <a:pt x="3148" y="3160"/>
                    <a:pt x="3128" y="3168"/>
                    <a:pt x="3112" y="3184"/>
                  </a:cubicBezTo>
                  <a:cubicBezTo>
                    <a:pt x="3081" y="3212"/>
                    <a:pt x="3081" y="3263"/>
                    <a:pt x="3112" y="3294"/>
                  </a:cubicBezTo>
                  <a:lnTo>
                    <a:pt x="3169" y="3351"/>
                  </a:lnTo>
                  <a:cubicBezTo>
                    <a:pt x="3185" y="3366"/>
                    <a:pt x="3204" y="3373"/>
                    <a:pt x="3222" y="3373"/>
                  </a:cubicBezTo>
                  <a:cubicBezTo>
                    <a:pt x="3241" y="3373"/>
                    <a:pt x="3263" y="3366"/>
                    <a:pt x="3279" y="3351"/>
                  </a:cubicBezTo>
                  <a:cubicBezTo>
                    <a:pt x="3311" y="3322"/>
                    <a:pt x="3311" y="3272"/>
                    <a:pt x="3279" y="3241"/>
                  </a:cubicBezTo>
                  <a:lnTo>
                    <a:pt x="3222" y="3184"/>
                  </a:lnTo>
                  <a:cubicBezTo>
                    <a:pt x="3208" y="3168"/>
                    <a:pt x="3189" y="3160"/>
                    <a:pt x="3169" y="3160"/>
                  </a:cubicBezTo>
                  <a:close/>
                  <a:moveTo>
                    <a:pt x="3335" y="3330"/>
                  </a:moveTo>
                  <a:cubicBezTo>
                    <a:pt x="3315" y="3330"/>
                    <a:pt x="3295" y="3338"/>
                    <a:pt x="3279" y="3354"/>
                  </a:cubicBezTo>
                  <a:cubicBezTo>
                    <a:pt x="3248" y="3382"/>
                    <a:pt x="3248" y="3432"/>
                    <a:pt x="3279" y="3464"/>
                  </a:cubicBezTo>
                  <a:lnTo>
                    <a:pt x="3663" y="3857"/>
                  </a:lnTo>
                  <a:cubicBezTo>
                    <a:pt x="3679" y="3873"/>
                    <a:pt x="3698" y="3879"/>
                    <a:pt x="3720" y="3879"/>
                  </a:cubicBezTo>
                  <a:cubicBezTo>
                    <a:pt x="3739" y="3879"/>
                    <a:pt x="3757" y="3873"/>
                    <a:pt x="3773" y="3857"/>
                  </a:cubicBezTo>
                  <a:cubicBezTo>
                    <a:pt x="3805" y="3829"/>
                    <a:pt x="3805" y="3779"/>
                    <a:pt x="3773" y="3747"/>
                  </a:cubicBezTo>
                  <a:lnTo>
                    <a:pt x="3389" y="3354"/>
                  </a:lnTo>
                  <a:cubicBezTo>
                    <a:pt x="3375" y="3338"/>
                    <a:pt x="3355" y="3330"/>
                    <a:pt x="3335" y="3330"/>
                  </a:cubicBezTo>
                  <a:close/>
                  <a:moveTo>
                    <a:pt x="3883" y="3898"/>
                  </a:moveTo>
                  <a:cubicBezTo>
                    <a:pt x="3862" y="3898"/>
                    <a:pt x="3840" y="3906"/>
                    <a:pt x="3823" y="3920"/>
                  </a:cubicBezTo>
                  <a:cubicBezTo>
                    <a:pt x="3792" y="3949"/>
                    <a:pt x="3792" y="3999"/>
                    <a:pt x="3823" y="4030"/>
                  </a:cubicBezTo>
                  <a:lnTo>
                    <a:pt x="3880" y="4084"/>
                  </a:lnTo>
                  <a:cubicBezTo>
                    <a:pt x="3896" y="4098"/>
                    <a:pt x="3917" y="4106"/>
                    <a:pt x="3937" y="4106"/>
                  </a:cubicBezTo>
                  <a:cubicBezTo>
                    <a:pt x="3956" y="4106"/>
                    <a:pt x="3975" y="4099"/>
                    <a:pt x="3990" y="4084"/>
                  </a:cubicBezTo>
                  <a:lnTo>
                    <a:pt x="3990" y="4084"/>
                  </a:lnTo>
                  <a:cubicBezTo>
                    <a:pt x="3959" y="4115"/>
                    <a:pt x="3959" y="4163"/>
                    <a:pt x="3990" y="4194"/>
                  </a:cubicBezTo>
                  <a:lnTo>
                    <a:pt x="4374" y="4587"/>
                  </a:lnTo>
                  <a:cubicBezTo>
                    <a:pt x="4390" y="4603"/>
                    <a:pt x="4412" y="4613"/>
                    <a:pt x="4431" y="4613"/>
                  </a:cubicBezTo>
                  <a:cubicBezTo>
                    <a:pt x="4450" y="4613"/>
                    <a:pt x="4469" y="4603"/>
                    <a:pt x="4484" y="4587"/>
                  </a:cubicBezTo>
                  <a:cubicBezTo>
                    <a:pt x="4516" y="4562"/>
                    <a:pt x="4516" y="4509"/>
                    <a:pt x="4484" y="4477"/>
                  </a:cubicBezTo>
                  <a:lnTo>
                    <a:pt x="4100" y="4084"/>
                  </a:lnTo>
                  <a:cubicBezTo>
                    <a:pt x="4084" y="4071"/>
                    <a:pt x="4063" y="4063"/>
                    <a:pt x="4042" y="4063"/>
                  </a:cubicBezTo>
                  <a:cubicBezTo>
                    <a:pt x="4024" y="4063"/>
                    <a:pt x="4005" y="4069"/>
                    <a:pt x="3990" y="4084"/>
                  </a:cubicBezTo>
                  <a:cubicBezTo>
                    <a:pt x="4022" y="4052"/>
                    <a:pt x="4022" y="4005"/>
                    <a:pt x="3990" y="3974"/>
                  </a:cubicBezTo>
                  <a:lnTo>
                    <a:pt x="3934" y="3920"/>
                  </a:lnTo>
                  <a:cubicBezTo>
                    <a:pt x="3921" y="3905"/>
                    <a:pt x="3902" y="3898"/>
                    <a:pt x="3883" y="3898"/>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37"/>
            <p:cNvSpPr/>
            <p:nvPr/>
          </p:nvSpPr>
          <p:spPr>
            <a:xfrm rot="-2700000">
              <a:off x="609843" y="1527270"/>
              <a:ext cx="243097" cy="167456"/>
            </a:xfrm>
            <a:custGeom>
              <a:avLst/>
              <a:gdLst/>
              <a:ahLst/>
              <a:cxnLst/>
              <a:rect l="l" t="t" r="r" b="b"/>
              <a:pathLst>
                <a:path w="3066" h="2112" extrusionOk="0">
                  <a:moveTo>
                    <a:pt x="92" y="1"/>
                  </a:moveTo>
                  <a:cubicBezTo>
                    <a:pt x="67" y="1"/>
                    <a:pt x="41" y="14"/>
                    <a:pt x="26" y="35"/>
                  </a:cubicBezTo>
                  <a:cubicBezTo>
                    <a:pt x="1" y="70"/>
                    <a:pt x="10" y="123"/>
                    <a:pt x="48" y="145"/>
                  </a:cubicBezTo>
                  <a:lnTo>
                    <a:pt x="384" y="378"/>
                  </a:lnTo>
                  <a:cubicBezTo>
                    <a:pt x="397" y="384"/>
                    <a:pt x="413" y="391"/>
                    <a:pt x="429" y="391"/>
                  </a:cubicBezTo>
                  <a:cubicBezTo>
                    <a:pt x="457" y="391"/>
                    <a:pt x="479" y="378"/>
                    <a:pt x="495" y="359"/>
                  </a:cubicBezTo>
                  <a:cubicBezTo>
                    <a:pt x="523" y="321"/>
                    <a:pt x="510" y="271"/>
                    <a:pt x="476" y="249"/>
                  </a:cubicBezTo>
                  <a:lnTo>
                    <a:pt x="136" y="16"/>
                  </a:lnTo>
                  <a:cubicBezTo>
                    <a:pt x="123" y="5"/>
                    <a:pt x="107" y="1"/>
                    <a:pt x="92" y="1"/>
                  </a:cubicBezTo>
                  <a:close/>
                  <a:moveTo>
                    <a:pt x="624" y="366"/>
                  </a:moveTo>
                  <a:cubicBezTo>
                    <a:pt x="599" y="366"/>
                    <a:pt x="573" y="379"/>
                    <a:pt x="558" y="400"/>
                  </a:cubicBezTo>
                  <a:cubicBezTo>
                    <a:pt x="532" y="438"/>
                    <a:pt x="542" y="488"/>
                    <a:pt x="580" y="510"/>
                  </a:cubicBezTo>
                  <a:lnTo>
                    <a:pt x="646" y="554"/>
                  </a:lnTo>
                  <a:cubicBezTo>
                    <a:pt x="658" y="564"/>
                    <a:pt x="674" y="567"/>
                    <a:pt x="690" y="567"/>
                  </a:cubicBezTo>
                  <a:cubicBezTo>
                    <a:pt x="711" y="567"/>
                    <a:pt x="733" y="558"/>
                    <a:pt x="749" y="543"/>
                  </a:cubicBezTo>
                  <a:lnTo>
                    <a:pt x="749" y="543"/>
                  </a:lnTo>
                  <a:cubicBezTo>
                    <a:pt x="730" y="577"/>
                    <a:pt x="744" y="620"/>
                    <a:pt x="775" y="642"/>
                  </a:cubicBezTo>
                  <a:lnTo>
                    <a:pt x="1231" y="951"/>
                  </a:lnTo>
                  <a:cubicBezTo>
                    <a:pt x="1244" y="960"/>
                    <a:pt x="1259" y="963"/>
                    <a:pt x="1275" y="963"/>
                  </a:cubicBezTo>
                  <a:cubicBezTo>
                    <a:pt x="1300" y="963"/>
                    <a:pt x="1325" y="951"/>
                    <a:pt x="1341" y="932"/>
                  </a:cubicBezTo>
                  <a:cubicBezTo>
                    <a:pt x="1369" y="897"/>
                    <a:pt x="1357" y="847"/>
                    <a:pt x="1322" y="822"/>
                  </a:cubicBezTo>
                  <a:lnTo>
                    <a:pt x="866" y="510"/>
                  </a:lnTo>
                  <a:cubicBezTo>
                    <a:pt x="852" y="501"/>
                    <a:pt x="836" y="496"/>
                    <a:pt x="820" y="496"/>
                  </a:cubicBezTo>
                  <a:cubicBezTo>
                    <a:pt x="800" y="496"/>
                    <a:pt x="780" y="504"/>
                    <a:pt x="766" y="519"/>
                  </a:cubicBezTo>
                  <a:lnTo>
                    <a:pt x="766" y="519"/>
                  </a:lnTo>
                  <a:cubicBezTo>
                    <a:pt x="780" y="486"/>
                    <a:pt x="766" y="444"/>
                    <a:pt x="737" y="425"/>
                  </a:cubicBezTo>
                  <a:lnTo>
                    <a:pt x="668" y="381"/>
                  </a:lnTo>
                  <a:cubicBezTo>
                    <a:pt x="655" y="370"/>
                    <a:pt x="639" y="366"/>
                    <a:pt x="624" y="366"/>
                  </a:cubicBezTo>
                  <a:close/>
                  <a:moveTo>
                    <a:pt x="1473" y="941"/>
                  </a:moveTo>
                  <a:cubicBezTo>
                    <a:pt x="1448" y="941"/>
                    <a:pt x="1423" y="954"/>
                    <a:pt x="1407" y="976"/>
                  </a:cubicBezTo>
                  <a:cubicBezTo>
                    <a:pt x="1379" y="1011"/>
                    <a:pt x="1391" y="1061"/>
                    <a:pt x="1426" y="1086"/>
                  </a:cubicBezTo>
                  <a:lnTo>
                    <a:pt x="1495" y="1130"/>
                  </a:lnTo>
                  <a:cubicBezTo>
                    <a:pt x="1505" y="1136"/>
                    <a:pt x="1524" y="1140"/>
                    <a:pt x="1536" y="1140"/>
                  </a:cubicBezTo>
                  <a:cubicBezTo>
                    <a:pt x="1558" y="1140"/>
                    <a:pt x="1580" y="1132"/>
                    <a:pt x="1598" y="1116"/>
                  </a:cubicBezTo>
                  <a:lnTo>
                    <a:pt x="1598" y="1116"/>
                  </a:lnTo>
                  <a:cubicBezTo>
                    <a:pt x="1580" y="1150"/>
                    <a:pt x="1593" y="1195"/>
                    <a:pt x="1624" y="1215"/>
                  </a:cubicBezTo>
                  <a:lnTo>
                    <a:pt x="2081" y="1527"/>
                  </a:lnTo>
                  <a:cubicBezTo>
                    <a:pt x="2093" y="1533"/>
                    <a:pt x="2109" y="1539"/>
                    <a:pt x="2125" y="1539"/>
                  </a:cubicBezTo>
                  <a:cubicBezTo>
                    <a:pt x="2147" y="1539"/>
                    <a:pt x="2172" y="1527"/>
                    <a:pt x="2191" y="1508"/>
                  </a:cubicBezTo>
                  <a:cubicBezTo>
                    <a:pt x="2219" y="1470"/>
                    <a:pt x="2207" y="1420"/>
                    <a:pt x="2172" y="1398"/>
                  </a:cubicBezTo>
                  <a:lnTo>
                    <a:pt x="1716" y="1086"/>
                  </a:lnTo>
                  <a:cubicBezTo>
                    <a:pt x="1701" y="1075"/>
                    <a:pt x="1685" y="1070"/>
                    <a:pt x="1669" y="1070"/>
                  </a:cubicBezTo>
                  <a:cubicBezTo>
                    <a:pt x="1648" y="1070"/>
                    <a:pt x="1627" y="1080"/>
                    <a:pt x="1613" y="1095"/>
                  </a:cubicBezTo>
                  <a:lnTo>
                    <a:pt x="1613" y="1095"/>
                  </a:lnTo>
                  <a:cubicBezTo>
                    <a:pt x="1628" y="1062"/>
                    <a:pt x="1617" y="1020"/>
                    <a:pt x="1583" y="998"/>
                  </a:cubicBezTo>
                  <a:lnTo>
                    <a:pt x="1517" y="957"/>
                  </a:lnTo>
                  <a:cubicBezTo>
                    <a:pt x="1504" y="946"/>
                    <a:pt x="1489" y="941"/>
                    <a:pt x="1473" y="941"/>
                  </a:cubicBezTo>
                  <a:close/>
                  <a:moveTo>
                    <a:pt x="2321" y="1514"/>
                  </a:moveTo>
                  <a:cubicBezTo>
                    <a:pt x="2296" y="1514"/>
                    <a:pt x="2271" y="1527"/>
                    <a:pt x="2254" y="1549"/>
                  </a:cubicBezTo>
                  <a:cubicBezTo>
                    <a:pt x="2225" y="1586"/>
                    <a:pt x="2238" y="1637"/>
                    <a:pt x="2273" y="1659"/>
                  </a:cubicBezTo>
                  <a:lnTo>
                    <a:pt x="2339" y="1703"/>
                  </a:lnTo>
                  <a:cubicBezTo>
                    <a:pt x="2351" y="1712"/>
                    <a:pt x="2367" y="1715"/>
                    <a:pt x="2383" y="1715"/>
                  </a:cubicBezTo>
                  <a:cubicBezTo>
                    <a:pt x="2404" y="1715"/>
                    <a:pt x="2428" y="1706"/>
                    <a:pt x="2442" y="1692"/>
                  </a:cubicBezTo>
                  <a:lnTo>
                    <a:pt x="2442" y="1692"/>
                  </a:lnTo>
                  <a:cubicBezTo>
                    <a:pt x="2426" y="1725"/>
                    <a:pt x="2440" y="1768"/>
                    <a:pt x="2471" y="1791"/>
                  </a:cubicBezTo>
                  <a:lnTo>
                    <a:pt x="2927" y="2099"/>
                  </a:lnTo>
                  <a:cubicBezTo>
                    <a:pt x="2940" y="2109"/>
                    <a:pt x="2955" y="2112"/>
                    <a:pt x="2971" y="2112"/>
                  </a:cubicBezTo>
                  <a:cubicBezTo>
                    <a:pt x="2993" y="2112"/>
                    <a:pt x="3018" y="2099"/>
                    <a:pt x="3037" y="2080"/>
                  </a:cubicBezTo>
                  <a:cubicBezTo>
                    <a:pt x="3066" y="2046"/>
                    <a:pt x="3053" y="1995"/>
                    <a:pt x="3018" y="1970"/>
                  </a:cubicBezTo>
                  <a:lnTo>
                    <a:pt x="2559" y="1659"/>
                  </a:lnTo>
                  <a:cubicBezTo>
                    <a:pt x="2546" y="1649"/>
                    <a:pt x="2531" y="1645"/>
                    <a:pt x="2515" y="1645"/>
                  </a:cubicBezTo>
                  <a:cubicBezTo>
                    <a:pt x="2494" y="1645"/>
                    <a:pt x="2473" y="1653"/>
                    <a:pt x="2458" y="1669"/>
                  </a:cubicBezTo>
                  <a:lnTo>
                    <a:pt x="2458" y="1669"/>
                  </a:lnTo>
                  <a:cubicBezTo>
                    <a:pt x="2473" y="1636"/>
                    <a:pt x="2460" y="1593"/>
                    <a:pt x="2430" y="1574"/>
                  </a:cubicBezTo>
                  <a:lnTo>
                    <a:pt x="2364" y="1530"/>
                  </a:lnTo>
                  <a:cubicBezTo>
                    <a:pt x="2351" y="1519"/>
                    <a:pt x="2336" y="1514"/>
                    <a:pt x="2321" y="1514"/>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37"/>
            <p:cNvSpPr/>
            <p:nvPr/>
          </p:nvSpPr>
          <p:spPr>
            <a:xfrm>
              <a:off x="896898" y="850432"/>
              <a:ext cx="110606" cy="110368"/>
            </a:xfrm>
            <a:custGeom>
              <a:avLst/>
              <a:gdLst/>
              <a:ahLst/>
              <a:cxnLst/>
              <a:rect l="l" t="t" r="r" b="b"/>
              <a:pathLst>
                <a:path w="1395" h="1392" extrusionOk="0">
                  <a:moveTo>
                    <a:pt x="696" y="157"/>
                  </a:moveTo>
                  <a:cubicBezTo>
                    <a:pt x="992" y="157"/>
                    <a:pt x="1238" y="397"/>
                    <a:pt x="1238" y="696"/>
                  </a:cubicBezTo>
                  <a:cubicBezTo>
                    <a:pt x="1238" y="995"/>
                    <a:pt x="995" y="1234"/>
                    <a:pt x="696" y="1234"/>
                  </a:cubicBezTo>
                  <a:cubicBezTo>
                    <a:pt x="397" y="1234"/>
                    <a:pt x="158" y="991"/>
                    <a:pt x="158" y="696"/>
                  </a:cubicBezTo>
                  <a:cubicBezTo>
                    <a:pt x="158" y="397"/>
                    <a:pt x="404" y="157"/>
                    <a:pt x="696" y="157"/>
                  </a:cubicBezTo>
                  <a:close/>
                  <a:moveTo>
                    <a:pt x="696" y="0"/>
                  </a:moveTo>
                  <a:cubicBezTo>
                    <a:pt x="312" y="0"/>
                    <a:pt x="1" y="309"/>
                    <a:pt x="1" y="696"/>
                  </a:cubicBezTo>
                  <a:cubicBezTo>
                    <a:pt x="1" y="1080"/>
                    <a:pt x="316" y="1391"/>
                    <a:pt x="696" y="1391"/>
                  </a:cubicBezTo>
                  <a:cubicBezTo>
                    <a:pt x="1080" y="1391"/>
                    <a:pt x="1395" y="1080"/>
                    <a:pt x="1395" y="696"/>
                  </a:cubicBezTo>
                  <a:cubicBezTo>
                    <a:pt x="1395" y="309"/>
                    <a:pt x="1083" y="0"/>
                    <a:pt x="6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37"/>
            <p:cNvSpPr/>
            <p:nvPr/>
          </p:nvSpPr>
          <p:spPr>
            <a:xfrm>
              <a:off x="734993" y="615109"/>
              <a:ext cx="136057" cy="136057"/>
            </a:xfrm>
            <a:custGeom>
              <a:avLst/>
              <a:gdLst/>
              <a:ahLst/>
              <a:cxnLst/>
              <a:rect l="l" t="t" r="r" b="b"/>
              <a:pathLst>
                <a:path w="1716" h="1716" extrusionOk="0">
                  <a:moveTo>
                    <a:pt x="860" y="240"/>
                  </a:moveTo>
                  <a:lnTo>
                    <a:pt x="1067" y="617"/>
                  </a:lnTo>
                  <a:cubicBezTo>
                    <a:pt x="1077" y="630"/>
                    <a:pt x="1086" y="643"/>
                    <a:pt x="1099" y="649"/>
                  </a:cubicBezTo>
                  <a:lnTo>
                    <a:pt x="1476" y="860"/>
                  </a:lnTo>
                  <a:lnTo>
                    <a:pt x="1099" y="1067"/>
                  </a:lnTo>
                  <a:cubicBezTo>
                    <a:pt x="1086" y="1074"/>
                    <a:pt x="1077" y="1086"/>
                    <a:pt x="1067" y="1099"/>
                  </a:cubicBezTo>
                  <a:lnTo>
                    <a:pt x="860" y="1477"/>
                  </a:lnTo>
                  <a:lnTo>
                    <a:pt x="652" y="1099"/>
                  </a:lnTo>
                  <a:cubicBezTo>
                    <a:pt x="643" y="1086"/>
                    <a:pt x="630" y="1074"/>
                    <a:pt x="621" y="1067"/>
                  </a:cubicBezTo>
                  <a:lnTo>
                    <a:pt x="243" y="860"/>
                  </a:lnTo>
                  <a:lnTo>
                    <a:pt x="621" y="649"/>
                  </a:lnTo>
                  <a:cubicBezTo>
                    <a:pt x="630" y="643"/>
                    <a:pt x="643" y="630"/>
                    <a:pt x="652" y="617"/>
                  </a:cubicBezTo>
                  <a:lnTo>
                    <a:pt x="860" y="240"/>
                  </a:lnTo>
                  <a:close/>
                  <a:moveTo>
                    <a:pt x="860" y="1"/>
                  </a:moveTo>
                  <a:cubicBezTo>
                    <a:pt x="828" y="1"/>
                    <a:pt x="803" y="16"/>
                    <a:pt x="787" y="42"/>
                  </a:cubicBezTo>
                  <a:lnTo>
                    <a:pt x="526" y="523"/>
                  </a:lnTo>
                  <a:lnTo>
                    <a:pt x="41" y="787"/>
                  </a:lnTo>
                  <a:cubicBezTo>
                    <a:pt x="16" y="803"/>
                    <a:pt x="1" y="828"/>
                    <a:pt x="1" y="860"/>
                  </a:cubicBezTo>
                  <a:cubicBezTo>
                    <a:pt x="1" y="891"/>
                    <a:pt x="16" y="913"/>
                    <a:pt x="41" y="929"/>
                  </a:cubicBezTo>
                  <a:lnTo>
                    <a:pt x="526" y="1193"/>
                  </a:lnTo>
                  <a:lnTo>
                    <a:pt x="787" y="1678"/>
                  </a:lnTo>
                  <a:cubicBezTo>
                    <a:pt x="803" y="1700"/>
                    <a:pt x="831" y="1716"/>
                    <a:pt x="860" y="1716"/>
                  </a:cubicBezTo>
                  <a:cubicBezTo>
                    <a:pt x="888" y="1716"/>
                    <a:pt x="913" y="1700"/>
                    <a:pt x="929" y="1678"/>
                  </a:cubicBezTo>
                  <a:lnTo>
                    <a:pt x="1193" y="1193"/>
                  </a:lnTo>
                  <a:lnTo>
                    <a:pt x="1678" y="929"/>
                  </a:lnTo>
                  <a:cubicBezTo>
                    <a:pt x="1700" y="913"/>
                    <a:pt x="1716" y="891"/>
                    <a:pt x="1716" y="860"/>
                  </a:cubicBezTo>
                  <a:cubicBezTo>
                    <a:pt x="1716" y="828"/>
                    <a:pt x="1700" y="803"/>
                    <a:pt x="1678" y="787"/>
                  </a:cubicBezTo>
                  <a:lnTo>
                    <a:pt x="1193" y="523"/>
                  </a:lnTo>
                  <a:lnTo>
                    <a:pt x="929" y="42"/>
                  </a:lnTo>
                  <a:cubicBezTo>
                    <a:pt x="913" y="16"/>
                    <a:pt x="891"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37"/>
            <p:cNvSpPr/>
            <p:nvPr/>
          </p:nvSpPr>
          <p:spPr>
            <a:xfrm>
              <a:off x="700820" y="913307"/>
              <a:ext cx="96651" cy="96889"/>
            </a:xfrm>
            <a:custGeom>
              <a:avLst/>
              <a:gdLst/>
              <a:ahLst/>
              <a:cxnLst/>
              <a:rect l="l" t="t" r="r" b="b"/>
              <a:pathLst>
                <a:path w="1219" h="1222" extrusionOk="0">
                  <a:moveTo>
                    <a:pt x="611" y="246"/>
                  </a:moveTo>
                  <a:lnTo>
                    <a:pt x="727" y="460"/>
                  </a:lnTo>
                  <a:cubicBezTo>
                    <a:pt x="737" y="472"/>
                    <a:pt x="746" y="485"/>
                    <a:pt x="759" y="491"/>
                  </a:cubicBezTo>
                  <a:lnTo>
                    <a:pt x="976" y="611"/>
                  </a:lnTo>
                  <a:lnTo>
                    <a:pt x="759" y="727"/>
                  </a:lnTo>
                  <a:cubicBezTo>
                    <a:pt x="746" y="737"/>
                    <a:pt x="737" y="749"/>
                    <a:pt x="727" y="759"/>
                  </a:cubicBezTo>
                  <a:lnTo>
                    <a:pt x="611" y="976"/>
                  </a:lnTo>
                  <a:lnTo>
                    <a:pt x="491" y="759"/>
                  </a:lnTo>
                  <a:cubicBezTo>
                    <a:pt x="485" y="749"/>
                    <a:pt x="472" y="737"/>
                    <a:pt x="460" y="727"/>
                  </a:cubicBezTo>
                  <a:lnTo>
                    <a:pt x="243" y="611"/>
                  </a:lnTo>
                  <a:lnTo>
                    <a:pt x="460" y="491"/>
                  </a:lnTo>
                  <a:cubicBezTo>
                    <a:pt x="472" y="485"/>
                    <a:pt x="485" y="472"/>
                    <a:pt x="491" y="460"/>
                  </a:cubicBezTo>
                  <a:lnTo>
                    <a:pt x="611" y="246"/>
                  </a:lnTo>
                  <a:close/>
                  <a:moveTo>
                    <a:pt x="611" y="0"/>
                  </a:moveTo>
                  <a:cubicBezTo>
                    <a:pt x="579" y="0"/>
                    <a:pt x="554" y="16"/>
                    <a:pt x="539" y="41"/>
                  </a:cubicBezTo>
                  <a:lnTo>
                    <a:pt x="362" y="362"/>
                  </a:lnTo>
                  <a:lnTo>
                    <a:pt x="38" y="538"/>
                  </a:lnTo>
                  <a:cubicBezTo>
                    <a:pt x="16" y="554"/>
                    <a:pt x="0" y="579"/>
                    <a:pt x="0" y="611"/>
                  </a:cubicBezTo>
                  <a:cubicBezTo>
                    <a:pt x="0" y="642"/>
                    <a:pt x="16" y="664"/>
                    <a:pt x="38" y="680"/>
                  </a:cubicBezTo>
                  <a:lnTo>
                    <a:pt x="362" y="859"/>
                  </a:lnTo>
                  <a:lnTo>
                    <a:pt x="539" y="1180"/>
                  </a:lnTo>
                  <a:cubicBezTo>
                    <a:pt x="554" y="1205"/>
                    <a:pt x="583" y="1221"/>
                    <a:pt x="611" y="1221"/>
                  </a:cubicBezTo>
                  <a:cubicBezTo>
                    <a:pt x="642" y="1221"/>
                    <a:pt x="668" y="1205"/>
                    <a:pt x="680" y="1180"/>
                  </a:cubicBezTo>
                  <a:lnTo>
                    <a:pt x="856" y="859"/>
                  </a:lnTo>
                  <a:lnTo>
                    <a:pt x="1181" y="680"/>
                  </a:lnTo>
                  <a:cubicBezTo>
                    <a:pt x="1203" y="664"/>
                    <a:pt x="1218" y="642"/>
                    <a:pt x="1218" y="611"/>
                  </a:cubicBezTo>
                  <a:cubicBezTo>
                    <a:pt x="1218" y="579"/>
                    <a:pt x="1203" y="554"/>
                    <a:pt x="1181" y="538"/>
                  </a:cubicBezTo>
                  <a:lnTo>
                    <a:pt x="856" y="362"/>
                  </a:lnTo>
                  <a:lnTo>
                    <a:pt x="680" y="41"/>
                  </a:lnTo>
                  <a:cubicBezTo>
                    <a:pt x="664" y="16"/>
                    <a:pt x="642" y="0"/>
                    <a:pt x="6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37"/>
            <p:cNvSpPr/>
            <p:nvPr/>
          </p:nvSpPr>
          <p:spPr>
            <a:xfrm>
              <a:off x="945342" y="1057529"/>
              <a:ext cx="52964" cy="52964"/>
            </a:xfrm>
            <a:custGeom>
              <a:avLst/>
              <a:gdLst/>
              <a:ahLst/>
              <a:cxnLst/>
              <a:rect l="l" t="t" r="r" b="b"/>
              <a:pathLst>
                <a:path w="668" h="668" extrusionOk="0">
                  <a:moveTo>
                    <a:pt x="334" y="242"/>
                  </a:moveTo>
                  <a:lnTo>
                    <a:pt x="353" y="283"/>
                  </a:lnTo>
                  <a:cubicBezTo>
                    <a:pt x="362" y="293"/>
                    <a:pt x="375" y="305"/>
                    <a:pt x="384" y="315"/>
                  </a:cubicBezTo>
                  <a:lnTo>
                    <a:pt x="425" y="334"/>
                  </a:lnTo>
                  <a:lnTo>
                    <a:pt x="384" y="352"/>
                  </a:lnTo>
                  <a:cubicBezTo>
                    <a:pt x="375" y="362"/>
                    <a:pt x="362" y="371"/>
                    <a:pt x="353" y="384"/>
                  </a:cubicBezTo>
                  <a:lnTo>
                    <a:pt x="334" y="425"/>
                  </a:lnTo>
                  <a:lnTo>
                    <a:pt x="315" y="384"/>
                  </a:lnTo>
                  <a:cubicBezTo>
                    <a:pt x="306" y="371"/>
                    <a:pt x="296" y="362"/>
                    <a:pt x="284" y="352"/>
                  </a:cubicBezTo>
                  <a:lnTo>
                    <a:pt x="243" y="334"/>
                  </a:lnTo>
                  <a:lnTo>
                    <a:pt x="284" y="315"/>
                  </a:lnTo>
                  <a:cubicBezTo>
                    <a:pt x="296" y="305"/>
                    <a:pt x="306" y="293"/>
                    <a:pt x="315" y="283"/>
                  </a:cubicBezTo>
                  <a:lnTo>
                    <a:pt x="334" y="242"/>
                  </a:lnTo>
                  <a:close/>
                  <a:moveTo>
                    <a:pt x="334" y="0"/>
                  </a:moveTo>
                  <a:cubicBezTo>
                    <a:pt x="302" y="0"/>
                    <a:pt x="277" y="16"/>
                    <a:pt x="262" y="38"/>
                  </a:cubicBezTo>
                  <a:lnTo>
                    <a:pt x="183" y="183"/>
                  </a:lnTo>
                  <a:lnTo>
                    <a:pt x="38" y="261"/>
                  </a:lnTo>
                  <a:cubicBezTo>
                    <a:pt x="16" y="277"/>
                    <a:pt x="0" y="302"/>
                    <a:pt x="0" y="334"/>
                  </a:cubicBezTo>
                  <a:cubicBezTo>
                    <a:pt x="0" y="365"/>
                    <a:pt x="16" y="387"/>
                    <a:pt x="38" y="403"/>
                  </a:cubicBezTo>
                  <a:lnTo>
                    <a:pt x="183" y="481"/>
                  </a:lnTo>
                  <a:lnTo>
                    <a:pt x="262" y="629"/>
                  </a:lnTo>
                  <a:cubicBezTo>
                    <a:pt x="280" y="651"/>
                    <a:pt x="306" y="667"/>
                    <a:pt x="334" y="667"/>
                  </a:cubicBezTo>
                  <a:cubicBezTo>
                    <a:pt x="362" y="667"/>
                    <a:pt x="391" y="651"/>
                    <a:pt x="406" y="629"/>
                  </a:cubicBezTo>
                  <a:lnTo>
                    <a:pt x="485" y="481"/>
                  </a:lnTo>
                  <a:lnTo>
                    <a:pt x="630" y="403"/>
                  </a:lnTo>
                  <a:cubicBezTo>
                    <a:pt x="652" y="387"/>
                    <a:pt x="668" y="365"/>
                    <a:pt x="668" y="334"/>
                  </a:cubicBezTo>
                  <a:cubicBezTo>
                    <a:pt x="668" y="302"/>
                    <a:pt x="652" y="277"/>
                    <a:pt x="630" y="261"/>
                  </a:cubicBezTo>
                  <a:lnTo>
                    <a:pt x="485" y="183"/>
                  </a:lnTo>
                  <a:lnTo>
                    <a:pt x="406" y="38"/>
                  </a:lnTo>
                  <a:cubicBezTo>
                    <a:pt x="387" y="16"/>
                    <a:pt x="365" y="0"/>
                    <a:pt x="3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37"/>
            <p:cNvSpPr/>
            <p:nvPr/>
          </p:nvSpPr>
          <p:spPr>
            <a:xfrm>
              <a:off x="947086" y="460420"/>
              <a:ext cx="39485" cy="39247"/>
            </a:xfrm>
            <a:custGeom>
              <a:avLst/>
              <a:gdLst/>
              <a:ahLst/>
              <a:cxnLst/>
              <a:rect l="l" t="t" r="r" b="b"/>
              <a:pathLst>
                <a:path w="498" h="495" extrusionOk="0">
                  <a:moveTo>
                    <a:pt x="249" y="1"/>
                  </a:moveTo>
                  <a:cubicBezTo>
                    <a:pt x="111" y="1"/>
                    <a:pt x="0" y="111"/>
                    <a:pt x="0" y="249"/>
                  </a:cubicBezTo>
                  <a:cubicBezTo>
                    <a:pt x="0" y="385"/>
                    <a:pt x="111" y="495"/>
                    <a:pt x="249" y="495"/>
                  </a:cubicBezTo>
                  <a:cubicBezTo>
                    <a:pt x="387" y="495"/>
                    <a:pt x="498" y="385"/>
                    <a:pt x="498" y="249"/>
                  </a:cubicBezTo>
                  <a:cubicBezTo>
                    <a:pt x="498" y="111"/>
                    <a:pt x="387" y="1"/>
                    <a:pt x="2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37"/>
            <p:cNvSpPr/>
            <p:nvPr/>
          </p:nvSpPr>
          <p:spPr>
            <a:xfrm>
              <a:off x="1162430" y="536298"/>
              <a:ext cx="34252" cy="34252"/>
            </a:xfrm>
            <a:custGeom>
              <a:avLst/>
              <a:gdLst/>
              <a:ahLst/>
              <a:cxnLst/>
              <a:rect l="l" t="t" r="r" b="b"/>
              <a:pathLst>
                <a:path w="432" h="432" extrusionOk="0">
                  <a:moveTo>
                    <a:pt x="217" y="0"/>
                  </a:moveTo>
                  <a:cubicBezTo>
                    <a:pt x="98" y="0"/>
                    <a:pt x="0" y="98"/>
                    <a:pt x="0" y="214"/>
                  </a:cubicBezTo>
                  <a:cubicBezTo>
                    <a:pt x="0" y="334"/>
                    <a:pt x="98" y="431"/>
                    <a:pt x="217" y="431"/>
                  </a:cubicBezTo>
                  <a:cubicBezTo>
                    <a:pt x="334" y="431"/>
                    <a:pt x="431" y="334"/>
                    <a:pt x="431" y="214"/>
                  </a:cubicBezTo>
                  <a:cubicBezTo>
                    <a:pt x="431" y="98"/>
                    <a:pt x="334" y="0"/>
                    <a:pt x="2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37"/>
            <p:cNvSpPr/>
            <p:nvPr/>
          </p:nvSpPr>
          <p:spPr>
            <a:xfrm>
              <a:off x="1653455" y="436238"/>
              <a:ext cx="39485" cy="39247"/>
            </a:xfrm>
            <a:custGeom>
              <a:avLst/>
              <a:gdLst/>
              <a:ahLst/>
              <a:cxnLst/>
              <a:rect l="l" t="t" r="r" b="b"/>
              <a:pathLst>
                <a:path w="498" h="495" extrusionOk="0">
                  <a:moveTo>
                    <a:pt x="249" y="0"/>
                  </a:moveTo>
                  <a:cubicBezTo>
                    <a:pt x="113" y="0"/>
                    <a:pt x="0" y="111"/>
                    <a:pt x="0" y="246"/>
                  </a:cubicBezTo>
                  <a:cubicBezTo>
                    <a:pt x="0" y="384"/>
                    <a:pt x="113" y="494"/>
                    <a:pt x="249" y="494"/>
                  </a:cubicBezTo>
                  <a:cubicBezTo>
                    <a:pt x="387" y="494"/>
                    <a:pt x="497" y="384"/>
                    <a:pt x="497" y="246"/>
                  </a:cubicBezTo>
                  <a:cubicBezTo>
                    <a:pt x="497" y="111"/>
                    <a:pt x="387" y="0"/>
                    <a:pt x="2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37"/>
            <p:cNvSpPr/>
            <p:nvPr/>
          </p:nvSpPr>
          <p:spPr>
            <a:xfrm>
              <a:off x="1135473" y="917509"/>
              <a:ext cx="39485" cy="39485"/>
            </a:xfrm>
            <a:custGeom>
              <a:avLst/>
              <a:gdLst/>
              <a:ahLst/>
              <a:cxnLst/>
              <a:rect l="l" t="t" r="r" b="b"/>
              <a:pathLst>
                <a:path w="498" h="498" extrusionOk="0">
                  <a:moveTo>
                    <a:pt x="249" y="1"/>
                  </a:moveTo>
                  <a:cubicBezTo>
                    <a:pt x="114" y="1"/>
                    <a:pt x="0" y="114"/>
                    <a:pt x="0" y="249"/>
                  </a:cubicBezTo>
                  <a:cubicBezTo>
                    <a:pt x="0" y="388"/>
                    <a:pt x="114" y="498"/>
                    <a:pt x="249" y="498"/>
                  </a:cubicBezTo>
                  <a:cubicBezTo>
                    <a:pt x="384" y="498"/>
                    <a:pt x="497" y="388"/>
                    <a:pt x="497" y="249"/>
                  </a:cubicBezTo>
                  <a:cubicBezTo>
                    <a:pt x="497" y="114"/>
                    <a:pt x="384" y="1"/>
                    <a:pt x="2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37"/>
            <p:cNvSpPr/>
            <p:nvPr/>
          </p:nvSpPr>
          <p:spPr>
            <a:xfrm>
              <a:off x="1857778" y="555406"/>
              <a:ext cx="321432" cy="301451"/>
            </a:xfrm>
            <a:custGeom>
              <a:avLst/>
              <a:gdLst/>
              <a:ahLst/>
              <a:cxnLst/>
              <a:rect l="l" t="t" r="r" b="b"/>
              <a:pathLst>
                <a:path w="4054" h="3802" extrusionOk="0">
                  <a:moveTo>
                    <a:pt x="2165" y="0"/>
                  </a:moveTo>
                  <a:cubicBezTo>
                    <a:pt x="1844" y="0"/>
                    <a:pt x="1518" y="82"/>
                    <a:pt x="1221" y="253"/>
                  </a:cubicBezTo>
                  <a:cubicBezTo>
                    <a:pt x="312" y="779"/>
                    <a:pt x="0" y="1943"/>
                    <a:pt x="526" y="2849"/>
                  </a:cubicBezTo>
                  <a:cubicBezTo>
                    <a:pt x="877" y="3460"/>
                    <a:pt x="1517" y="3801"/>
                    <a:pt x="2175" y="3801"/>
                  </a:cubicBezTo>
                  <a:cubicBezTo>
                    <a:pt x="2497" y="3801"/>
                    <a:pt x="2823" y="3720"/>
                    <a:pt x="3122" y="3548"/>
                  </a:cubicBezTo>
                  <a:cubicBezTo>
                    <a:pt x="3648" y="3243"/>
                    <a:pt x="3975" y="2730"/>
                    <a:pt x="4054" y="2170"/>
                  </a:cubicBezTo>
                  <a:lnTo>
                    <a:pt x="4054" y="2170"/>
                  </a:lnTo>
                  <a:cubicBezTo>
                    <a:pt x="3934" y="2431"/>
                    <a:pt x="3739" y="2648"/>
                    <a:pt x="3475" y="2805"/>
                  </a:cubicBezTo>
                  <a:cubicBezTo>
                    <a:pt x="3247" y="2937"/>
                    <a:pt x="2999" y="3000"/>
                    <a:pt x="2756" y="3000"/>
                  </a:cubicBezTo>
                  <a:cubicBezTo>
                    <a:pt x="2261" y="3000"/>
                    <a:pt x="1783" y="2742"/>
                    <a:pt x="1517" y="2283"/>
                  </a:cubicBezTo>
                  <a:cubicBezTo>
                    <a:pt x="1118" y="1600"/>
                    <a:pt x="1354" y="722"/>
                    <a:pt x="2040" y="326"/>
                  </a:cubicBezTo>
                  <a:cubicBezTo>
                    <a:pt x="2265" y="194"/>
                    <a:pt x="2509" y="131"/>
                    <a:pt x="2751" y="131"/>
                  </a:cubicBezTo>
                  <a:cubicBezTo>
                    <a:pt x="2793" y="131"/>
                    <a:pt x="2835" y="133"/>
                    <a:pt x="2877" y="137"/>
                  </a:cubicBezTo>
                  <a:cubicBezTo>
                    <a:pt x="2651" y="47"/>
                    <a:pt x="2409" y="0"/>
                    <a:pt x="21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37"/>
            <p:cNvSpPr/>
            <p:nvPr/>
          </p:nvSpPr>
          <p:spPr>
            <a:xfrm>
              <a:off x="1648936" y="4151699"/>
              <a:ext cx="164522" cy="415387"/>
            </a:xfrm>
            <a:custGeom>
              <a:avLst/>
              <a:gdLst/>
              <a:ahLst/>
              <a:cxnLst/>
              <a:rect l="l" t="t" r="r" b="b"/>
              <a:pathLst>
                <a:path w="2075" h="5239" extrusionOk="0">
                  <a:moveTo>
                    <a:pt x="1983" y="0"/>
                  </a:moveTo>
                  <a:cubicBezTo>
                    <a:pt x="1950" y="0"/>
                    <a:pt x="1920" y="22"/>
                    <a:pt x="1907" y="52"/>
                  </a:cubicBezTo>
                  <a:lnTo>
                    <a:pt x="1716" y="568"/>
                  </a:lnTo>
                  <a:cubicBezTo>
                    <a:pt x="1700" y="613"/>
                    <a:pt x="1719" y="657"/>
                    <a:pt x="1760" y="672"/>
                  </a:cubicBezTo>
                  <a:cubicBezTo>
                    <a:pt x="1751" y="669"/>
                    <a:pt x="1741" y="667"/>
                    <a:pt x="1732" y="667"/>
                  </a:cubicBezTo>
                  <a:cubicBezTo>
                    <a:pt x="1701" y="667"/>
                    <a:pt x="1671" y="688"/>
                    <a:pt x="1659" y="720"/>
                  </a:cubicBezTo>
                  <a:lnTo>
                    <a:pt x="1634" y="792"/>
                  </a:lnTo>
                  <a:cubicBezTo>
                    <a:pt x="1615" y="836"/>
                    <a:pt x="1640" y="880"/>
                    <a:pt x="1681" y="896"/>
                  </a:cubicBezTo>
                  <a:cubicBezTo>
                    <a:pt x="1687" y="899"/>
                    <a:pt x="1700" y="899"/>
                    <a:pt x="1706" y="899"/>
                  </a:cubicBezTo>
                  <a:cubicBezTo>
                    <a:pt x="1738" y="899"/>
                    <a:pt x="1766" y="880"/>
                    <a:pt x="1782" y="849"/>
                  </a:cubicBezTo>
                  <a:lnTo>
                    <a:pt x="1810" y="773"/>
                  </a:lnTo>
                  <a:cubicBezTo>
                    <a:pt x="1826" y="729"/>
                    <a:pt x="1804" y="688"/>
                    <a:pt x="1766" y="672"/>
                  </a:cubicBezTo>
                  <a:lnTo>
                    <a:pt x="1766" y="672"/>
                  </a:lnTo>
                  <a:cubicBezTo>
                    <a:pt x="1774" y="676"/>
                    <a:pt x="1782" y="677"/>
                    <a:pt x="1790" y="677"/>
                  </a:cubicBezTo>
                  <a:cubicBezTo>
                    <a:pt x="1821" y="677"/>
                    <a:pt x="1851" y="655"/>
                    <a:pt x="1863" y="625"/>
                  </a:cubicBezTo>
                  <a:lnTo>
                    <a:pt x="2055" y="109"/>
                  </a:lnTo>
                  <a:cubicBezTo>
                    <a:pt x="2074" y="65"/>
                    <a:pt x="2049" y="21"/>
                    <a:pt x="2008" y="5"/>
                  </a:cubicBezTo>
                  <a:cubicBezTo>
                    <a:pt x="2000" y="2"/>
                    <a:pt x="1991" y="0"/>
                    <a:pt x="1983" y="0"/>
                  </a:cubicBezTo>
                  <a:close/>
                  <a:moveTo>
                    <a:pt x="1625" y="960"/>
                  </a:moveTo>
                  <a:cubicBezTo>
                    <a:pt x="1592" y="960"/>
                    <a:pt x="1561" y="982"/>
                    <a:pt x="1549" y="1012"/>
                  </a:cubicBezTo>
                  <a:lnTo>
                    <a:pt x="1357" y="1528"/>
                  </a:lnTo>
                  <a:cubicBezTo>
                    <a:pt x="1341" y="1572"/>
                    <a:pt x="1366" y="1616"/>
                    <a:pt x="1404" y="1632"/>
                  </a:cubicBezTo>
                  <a:cubicBezTo>
                    <a:pt x="1394" y="1629"/>
                    <a:pt x="1385" y="1627"/>
                    <a:pt x="1376" y="1627"/>
                  </a:cubicBezTo>
                  <a:cubicBezTo>
                    <a:pt x="1343" y="1627"/>
                    <a:pt x="1316" y="1647"/>
                    <a:pt x="1303" y="1679"/>
                  </a:cubicBezTo>
                  <a:lnTo>
                    <a:pt x="1275" y="1752"/>
                  </a:lnTo>
                  <a:cubicBezTo>
                    <a:pt x="1259" y="1796"/>
                    <a:pt x="1281" y="1840"/>
                    <a:pt x="1322" y="1856"/>
                  </a:cubicBezTo>
                  <a:cubicBezTo>
                    <a:pt x="1328" y="1859"/>
                    <a:pt x="1341" y="1859"/>
                    <a:pt x="1350" y="1859"/>
                  </a:cubicBezTo>
                  <a:cubicBezTo>
                    <a:pt x="1382" y="1859"/>
                    <a:pt x="1410" y="1840"/>
                    <a:pt x="1423" y="1808"/>
                  </a:cubicBezTo>
                  <a:lnTo>
                    <a:pt x="1451" y="1733"/>
                  </a:lnTo>
                  <a:cubicBezTo>
                    <a:pt x="1467" y="1690"/>
                    <a:pt x="1446" y="1649"/>
                    <a:pt x="1406" y="1633"/>
                  </a:cubicBezTo>
                  <a:lnTo>
                    <a:pt x="1406" y="1633"/>
                  </a:lnTo>
                  <a:cubicBezTo>
                    <a:pt x="1413" y="1635"/>
                    <a:pt x="1424" y="1635"/>
                    <a:pt x="1432" y="1635"/>
                  </a:cubicBezTo>
                  <a:cubicBezTo>
                    <a:pt x="1464" y="1635"/>
                    <a:pt x="1495" y="1616"/>
                    <a:pt x="1508" y="1585"/>
                  </a:cubicBezTo>
                  <a:lnTo>
                    <a:pt x="1700" y="1069"/>
                  </a:lnTo>
                  <a:cubicBezTo>
                    <a:pt x="1716" y="1025"/>
                    <a:pt x="1690" y="981"/>
                    <a:pt x="1653" y="965"/>
                  </a:cubicBezTo>
                  <a:cubicBezTo>
                    <a:pt x="1643" y="962"/>
                    <a:pt x="1634" y="960"/>
                    <a:pt x="1625" y="960"/>
                  </a:cubicBezTo>
                  <a:close/>
                  <a:moveTo>
                    <a:pt x="1267" y="1920"/>
                  </a:moveTo>
                  <a:cubicBezTo>
                    <a:pt x="1234" y="1920"/>
                    <a:pt x="1206" y="1942"/>
                    <a:pt x="1193" y="1972"/>
                  </a:cubicBezTo>
                  <a:lnTo>
                    <a:pt x="998" y="2488"/>
                  </a:lnTo>
                  <a:cubicBezTo>
                    <a:pt x="985" y="2524"/>
                    <a:pt x="1000" y="2561"/>
                    <a:pt x="1027" y="2581"/>
                  </a:cubicBezTo>
                  <a:lnTo>
                    <a:pt x="1027" y="2581"/>
                  </a:lnTo>
                  <a:cubicBezTo>
                    <a:pt x="1024" y="2581"/>
                    <a:pt x="1022" y="2581"/>
                    <a:pt x="1020" y="2581"/>
                  </a:cubicBezTo>
                  <a:cubicBezTo>
                    <a:pt x="987" y="2581"/>
                    <a:pt x="957" y="2603"/>
                    <a:pt x="945" y="2633"/>
                  </a:cubicBezTo>
                  <a:lnTo>
                    <a:pt x="916" y="2708"/>
                  </a:lnTo>
                  <a:cubicBezTo>
                    <a:pt x="900" y="2752"/>
                    <a:pt x="926" y="2796"/>
                    <a:pt x="963" y="2812"/>
                  </a:cubicBezTo>
                  <a:cubicBezTo>
                    <a:pt x="973" y="2815"/>
                    <a:pt x="982" y="2815"/>
                    <a:pt x="992" y="2815"/>
                  </a:cubicBezTo>
                  <a:cubicBezTo>
                    <a:pt x="1023" y="2815"/>
                    <a:pt x="1055" y="2796"/>
                    <a:pt x="1067" y="2765"/>
                  </a:cubicBezTo>
                  <a:lnTo>
                    <a:pt x="1092" y="2689"/>
                  </a:lnTo>
                  <a:cubicBezTo>
                    <a:pt x="1106" y="2652"/>
                    <a:pt x="1092" y="2615"/>
                    <a:pt x="1063" y="2595"/>
                  </a:cubicBezTo>
                  <a:lnTo>
                    <a:pt x="1063" y="2595"/>
                  </a:lnTo>
                  <a:cubicBezTo>
                    <a:pt x="1067" y="2595"/>
                    <a:pt x="1071" y="2595"/>
                    <a:pt x="1074" y="2595"/>
                  </a:cubicBezTo>
                  <a:cubicBezTo>
                    <a:pt x="1105" y="2595"/>
                    <a:pt x="1137" y="2576"/>
                    <a:pt x="1149" y="2545"/>
                  </a:cubicBezTo>
                  <a:lnTo>
                    <a:pt x="1341" y="2029"/>
                  </a:lnTo>
                  <a:cubicBezTo>
                    <a:pt x="1357" y="1985"/>
                    <a:pt x="1335" y="1940"/>
                    <a:pt x="1294" y="1925"/>
                  </a:cubicBezTo>
                  <a:cubicBezTo>
                    <a:pt x="1285" y="1921"/>
                    <a:pt x="1276" y="1920"/>
                    <a:pt x="1267" y="1920"/>
                  </a:cubicBezTo>
                  <a:close/>
                  <a:moveTo>
                    <a:pt x="913" y="2877"/>
                  </a:moveTo>
                  <a:cubicBezTo>
                    <a:pt x="880" y="2877"/>
                    <a:pt x="850" y="2899"/>
                    <a:pt x="838" y="2929"/>
                  </a:cubicBezTo>
                  <a:lnTo>
                    <a:pt x="646" y="3445"/>
                  </a:lnTo>
                  <a:cubicBezTo>
                    <a:pt x="630" y="3489"/>
                    <a:pt x="649" y="3530"/>
                    <a:pt x="690" y="3545"/>
                  </a:cubicBezTo>
                  <a:cubicBezTo>
                    <a:pt x="681" y="3542"/>
                    <a:pt x="673" y="3541"/>
                    <a:pt x="664" y="3541"/>
                  </a:cubicBezTo>
                  <a:cubicBezTo>
                    <a:pt x="632" y="3541"/>
                    <a:pt x="601" y="3563"/>
                    <a:pt x="589" y="3593"/>
                  </a:cubicBezTo>
                  <a:lnTo>
                    <a:pt x="564" y="3668"/>
                  </a:lnTo>
                  <a:cubicBezTo>
                    <a:pt x="545" y="3712"/>
                    <a:pt x="570" y="3756"/>
                    <a:pt x="611" y="3772"/>
                  </a:cubicBezTo>
                  <a:cubicBezTo>
                    <a:pt x="617" y="3775"/>
                    <a:pt x="630" y="3775"/>
                    <a:pt x="636" y="3775"/>
                  </a:cubicBezTo>
                  <a:cubicBezTo>
                    <a:pt x="668" y="3775"/>
                    <a:pt x="696" y="3756"/>
                    <a:pt x="712" y="3725"/>
                  </a:cubicBezTo>
                  <a:lnTo>
                    <a:pt x="740" y="3649"/>
                  </a:lnTo>
                  <a:cubicBezTo>
                    <a:pt x="756" y="3605"/>
                    <a:pt x="737" y="3561"/>
                    <a:pt x="696" y="3545"/>
                  </a:cubicBezTo>
                  <a:lnTo>
                    <a:pt x="696" y="3545"/>
                  </a:lnTo>
                  <a:cubicBezTo>
                    <a:pt x="705" y="3549"/>
                    <a:pt x="714" y="3550"/>
                    <a:pt x="723" y="3550"/>
                  </a:cubicBezTo>
                  <a:cubicBezTo>
                    <a:pt x="754" y="3550"/>
                    <a:pt x="781" y="3530"/>
                    <a:pt x="794" y="3498"/>
                  </a:cubicBezTo>
                  <a:lnTo>
                    <a:pt x="985" y="2985"/>
                  </a:lnTo>
                  <a:cubicBezTo>
                    <a:pt x="1004" y="2941"/>
                    <a:pt x="979" y="2897"/>
                    <a:pt x="938" y="2881"/>
                  </a:cubicBezTo>
                  <a:cubicBezTo>
                    <a:pt x="930" y="2878"/>
                    <a:pt x="921" y="2877"/>
                    <a:pt x="913" y="2877"/>
                  </a:cubicBezTo>
                  <a:close/>
                  <a:moveTo>
                    <a:pt x="556" y="3836"/>
                  </a:moveTo>
                  <a:cubicBezTo>
                    <a:pt x="522" y="3836"/>
                    <a:pt x="491" y="3858"/>
                    <a:pt x="479" y="3888"/>
                  </a:cubicBezTo>
                  <a:lnTo>
                    <a:pt x="287" y="4404"/>
                  </a:lnTo>
                  <a:cubicBezTo>
                    <a:pt x="271" y="4449"/>
                    <a:pt x="296" y="4489"/>
                    <a:pt x="334" y="4505"/>
                  </a:cubicBezTo>
                  <a:cubicBezTo>
                    <a:pt x="325" y="4502"/>
                    <a:pt x="316" y="4500"/>
                    <a:pt x="307" y="4500"/>
                  </a:cubicBezTo>
                  <a:cubicBezTo>
                    <a:pt x="274" y="4500"/>
                    <a:pt x="246" y="4522"/>
                    <a:pt x="233" y="4552"/>
                  </a:cubicBezTo>
                  <a:lnTo>
                    <a:pt x="205" y="4628"/>
                  </a:lnTo>
                  <a:cubicBezTo>
                    <a:pt x="189" y="4672"/>
                    <a:pt x="211" y="4713"/>
                    <a:pt x="252" y="4732"/>
                  </a:cubicBezTo>
                  <a:cubicBezTo>
                    <a:pt x="259" y="4735"/>
                    <a:pt x="271" y="4735"/>
                    <a:pt x="281" y="4735"/>
                  </a:cubicBezTo>
                  <a:cubicBezTo>
                    <a:pt x="309" y="4735"/>
                    <a:pt x="344" y="4713"/>
                    <a:pt x="353" y="4685"/>
                  </a:cubicBezTo>
                  <a:lnTo>
                    <a:pt x="381" y="4609"/>
                  </a:lnTo>
                  <a:cubicBezTo>
                    <a:pt x="396" y="4569"/>
                    <a:pt x="378" y="4528"/>
                    <a:pt x="344" y="4510"/>
                  </a:cubicBezTo>
                  <a:lnTo>
                    <a:pt x="344" y="4510"/>
                  </a:lnTo>
                  <a:cubicBezTo>
                    <a:pt x="350" y="4511"/>
                    <a:pt x="356" y="4511"/>
                    <a:pt x="362" y="4511"/>
                  </a:cubicBezTo>
                  <a:cubicBezTo>
                    <a:pt x="394" y="4511"/>
                    <a:pt x="425" y="4489"/>
                    <a:pt x="438" y="4458"/>
                  </a:cubicBezTo>
                  <a:lnTo>
                    <a:pt x="630" y="3945"/>
                  </a:lnTo>
                  <a:cubicBezTo>
                    <a:pt x="646" y="3901"/>
                    <a:pt x="620" y="3857"/>
                    <a:pt x="583" y="3841"/>
                  </a:cubicBezTo>
                  <a:cubicBezTo>
                    <a:pt x="574" y="3838"/>
                    <a:pt x="564" y="3836"/>
                    <a:pt x="556" y="3836"/>
                  </a:cubicBezTo>
                  <a:close/>
                  <a:moveTo>
                    <a:pt x="197" y="4796"/>
                  </a:moveTo>
                  <a:cubicBezTo>
                    <a:pt x="164" y="4796"/>
                    <a:pt x="136" y="4818"/>
                    <a:pt x="123" y="4848"/>
                  </a:cubicBezTo>
                  <a:lnTo>
                    <a:pt x="16" y="5131"/>
                  </a:lnTo>
                  <a:cubicBezTo>
                    <a:pt x="0" y="5175"/>
                    <a:pt x="23" y="5219"/>
                    <a:pt x="63" y="5235"/>
                  </a:cubicBezTo>
                  <a:cubicBezTo>
                    <a:pt x="70" y="5238"/>
                    <a:pt x="82" y="5238"/>
                    <a:pt x="92" y="5238"/>
                  </a:cubicBezTo>
                  <a:cubicBezTo>
                    <a:pt x="123" y="5238"/>
                    <a:pt x="152" y="5219"/>
                    <a:pt x="164" y="5188"/>
                  </a:cubicBezTo>
                  <a:lnTo>
                    <a:pt x="271" y="4905"/>
                  </a:lnTo>
                  <a:cubicBezTo>
                    <a:pt x="287" y="4861"/>
                    <a:pt x="265" y="4817"/>
                    <a:pt x="224" y="4801"/>
                  </a:cubicBezTo>
                  <a:cubicBezTo>
                    <a:pt x="215" y="4798"/>
                    <a:pt x="206" y="4796"/>
                    <a:pt x="197" y="479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37"/>
            <p:cNvSpPr/>
            <p:nvPr/>
          </p:nvSpPr>
          <p:spPr>
            <a:xfrm>
              <a:off x="1299597" y="4183731"/>
              <a:ext cx="348389" cy="490631"/>
            </a:xfrm>
            <a:custGeom>
              <a:avLst/>
              <a:gdLst/>
              <a:ahLst/>
              <a:cxnLst/>
              <a:rect l="l" t="t" r="r" b="b"/>
              <a:pathLst>
                <a:path w="4394" h="6188" extrusionOk="0">
                  <a:moveTo>
                    <a:pt x="4306" y="1"/>
                  </a:moveTo>
                  <a:cubicBezTo>
                    <a:pt x="4281" y="1"/>
                    <a:pt x="4255" y="12"/>
                    <a:pt x="4240" y="35"/>
                  </a:cubicBezTo>
                  <a:lnTo>
                    <a:pt x="3925" y="485"/>
                  </a:lnTo>
                  <a:cubicBezTo>
                    <a:pt x="3905" y="521"/>
                    <a:pt x="3909" y="567"/>
                    <a:pt x="3937" y="591"/>
                  </a:cubicBezTo>
                  <a:lnTo>
                    <a:pt x="3937" y="591"/>
                  </a:lnTo>
                  <a:cubicBezTo>
                    <a:pt x="3925" y="585"/>
                    <a:pt x="3913" y="583"/>
                    <a:pt x="3901" y="583"/>
                  </a:cubicBezTo>
                  <a:cubicBezTo>
                    <a:pt x="3875" y="583"/>
                    <a:pt x="3851" y="594"/>
                    <a:pt x="3837" y="618"/>
                  </a:cubicBezTo>
                  <a:lnTo>
                    <a:pt x="3793" y="681"/>
                  </a:lnTo>
                  <a:cubicBezTo>
                    <a:pt x="3768" y="715"/>
                    <a:pt x="3777" y="766"/>
                    <a:pt x="3812" y="791"/>
                  </a:cubicBezTo>
                  <a:cubicBezTo>
                    <a:pt x="3824" y="803"/>
                    <a:pt x="3840" y="806"/>
                    <a:pt x="3856" y="806"/>
                  </a:cubicBezTo>
                  <a:cubicBezTo>
                    <a:pt x="3878" y="806"/>
                    <a:pt x="3903" y="794"/>
                    <a:pt x="3922" y="769"/>
                  </a:cubicBezTo>
                  <a:lnTo>
                    <a:pt x="3966" y="709"/>
                  </a:lnTo>
                  <a:cubicBezTo>
                    <a:pt x="3985" y="676"/>
                    <a:pt x="3983" y="633"/>
                    <a:pt x="3958" y="606"/>
                  </a:cubicBezTo>
                  <a:lnTo>
                    <a:pt x="3958" y="606"/>
                  </a:lnTo>
                  <a:cubicBezTo>
                    <a:pt x="3968" y="610"/>
                    <a:pt x="3978" y="611"/>
                    <a:pt x="3988" y="611"/>
                  </a:cubicBezTo>
                  <a:cubicBezTo>
                    <a:pt x="4016" y="611"/>
                    <a:pt x="4041" y="602"/>
                    <a:pt x="4054" y="577"/>
                  </a:cubicBezTo>
                  <a:lnTo>
                    <a:pt x="4369" y="124"/>
                  </a:lnTo>
                  <a:cubicBezTo>
                    <a:pt x="4394" y="89"/>
                    <a:pt x="4384" y="39"/>
                    <a:pt x="4350" y="13"/>
                  </a:cubicBezTo>
                  <a:cubicBezTo>
                    <a:pt x="4337" y="5"/>
                    <a:pt x="4321" y="1"/>
                    <a:pt x="4306" y="1"/>
                  </a:cubicBezTo>
                  <a:close/>
                  <a:moveTo>
                    <a:pt x="3720" y="839"/>
                  </a:moveTo>
                  <a:cubicBezTo>
                    <a:pt x="3695" y="839"/>
                    <a:pt x="3670" y="851"/>
                    <a:pt x="3654" y="873"/>
                  </a:cubicBezTo>
                  <a:lnTo>
                    <a:pt x="3340" y="1326"/>
                  </a:lnTo>
                  <a:cubicBezTo>
                    <a:pt x="3315" y="1360"/>
                    <a:pt x="3324" y="1411"/>
                    <a:pt x="3359" y="1436"/>
                  </a:cubicBezTo>
                  <a:cubicBezTo>
                    <a:pt x="3345" y="1426"/>
                    <a:pt x="3330" y="1422"/>
                    <a:pt x="3314" y="1422"/>
                  </a:cubicBezTo>
                  <a:cubicBezTo>
                    <a:pt x="3289" y="1422"/>
                    <a:pt x="3264" y="1433"/>
                    <a:pt x="3248" y="1455"/>
                  </a:cubicBezTo>
                  <a:lnTo>
                    <a:pt x="3208" y="1518"/>
                  </a:lnTo>
                  <a:cubicBezTo>
                    <a:pt x="3182" y="1552"/>
                    <a:pt x="3192" y="1606"/>
                    <a:pt x="3226" y="1628"/>
                  </a:cubicBezTo>
                  <a:cubicBezTo>
                    <a:pt x="3239" y="1640"/>
                    <a:pt x="3255" y="1643"/>
                    <a:pt x="3270" y="1643"/>
                  </a:cubicBezTo>
                  <a:cubicBezTo>
                    <a:pt x="3293" y="1643"/>
                    <a:pt x="3318" y="1631"/>
                    <a:pt x="3337" y="1609"/>
                  </a:cubicBezTo>
                  <a:lnTo>
                    <a:pt x="3381" y="1546"/>
                  </a:lnTo>
                  <a:cubicBezTo>
                    <a:pt x="3400" y="1515"/>
                    <a:pt x="3397" y="1470"/>
                    <a:pt x="3370" y="1445"/>
                  </a:cubicBezTo>
                  <a:lnTo>
                    <a:pt x="3370" y="1445"/>
                  </a:lnTo>
                  <a:cubicBezTo>
                    <a:pt x="3380" y="1450"/>
                    <a:pt x="3392" y="1452"/>
                    <a:pt x="3403" y="1452"/>
                  </a:cubicBezTo>
                  <a:cubicBezTo>
                    <a:pt x="3431" y="1452"/>
                    <a:pt x="3453" y="1439"/>
                    <a:pt x="3469" y="1417"/>
                  </a:cubicBezTo>
                  <a:lnTo>
                    <a:pt x="3783" y="964"/>
                  </a:lnTo>
                  <a:cubicBezTo>
                    <a:pt x="3809" y="926"/>
                    <a:pt x="3799" y="876"/>
                    <a:pt x="3765" y="854"/>
                  </a:cubicBezTo>
                  <a:cubicBezTo>
                    <a:pt x="3751" y="844"/>
                    <a:pt x="3736" y="839"/>
                    <a:pt x="3720" y="839"/>
                  </a:cubicBezTo>
                  <a:close/>
                  <a:moveTo>
                    <a:pt x="3132" y="1678"/>
                  </a:moveTo>
                  <a:cubicBezTo>
                    <a:pt x="3107" y="1678"/>
                    <a:pt x="3083" y="1688"/>
                    <a:pt x="3069" y="1710"/>
                  </a:cubicBezTo>
                  <a:lnTo>
                    <a:pt x="2754" y="2163"/>
                  </a:lnTo>
                  <a:cubicBezTo>
                    <a:pt x="2730" y="2196"/>
                    <a:pt x="2738" y="2247"/>
                    <a:pt x="2770" y="2270"/>
                  </a:cubicBezTo>
                  <a:lnTo>
                    <a:pt x="2770" y="2270"/>
                  </a:lnTo>
                  <a:cubicBezTo>
                    <a:pt x="2757" y="2262"/>
                    <a:pt x="2743" y="2259"/>
                    <a:pt x="2729" y="2259"/>
                  </a:cubicBezTo>
                  <a:cubicBezTo>
                    <a:pt x="2704" y="2259"/>
                    <a:pt x="2679" y="2270"/>
                    <a:pt x="2663" y="2292"/>
                  </a:cubicBezTo>
                  <a:lnTo>
                    <a:pt x="2619" y="2355"/>
                  </a:lnTo>
                  <a:cubicBezTo>
                    <a:pt x="2597" y="2389"/>
                    <a:pt x="2603" y="2443"/>
                    <a:pt x="2638" y="2465"/>
                  </a:cubicBezTo>
                  <a:cubicBezTo>
                    <a:pt x="2651" y="2477"/>
                    <a:pt x="2666" y="2481"/>
                    <a:pt x="2682" y="2481"/>
                  </a:cubicBezTo>
                  <a:cubicBezTo>
                    <a:pt x="2707" y="2481"/>
                    <a:pt x="2729" y="2471"/>
                    <a:pt x="2748" y="2446"/>
                  </a:cubicBezTo>
                  <a:lnTo>
                    <a:pt x="2792" y="2383"/>
                  </a:lnTo>
                  <a:cubicBezTo>
                    <a:pt x="2815" y="2352"/>
                    <a:pt x="2809" y="2306"/>
                    <a:pt x="2783" y="2280"/>
                  </a:cubicBezTo>
                  <a:lnTo>
                    <a:pt x="2783" y="2280"/>
                  </a:lnTo>
                  <a:cubicBezTo>
                    <a:pt x="2794" y="2287"/>
                    <a:pt x="2805" y="2289"/>
                    <a:pt x="2817" y="2289"/>
                  </a:cubicBezTo>
                  <a:cubicBezTo>
                    <a:pt x="2839" y="2289"/>
                    <a:pt x="2868" y="2276"/>
                    <a:pt x="2883" y="2254"/>
                  </a:cubicBezTo>
                  <a:lnTo>
                    <a:pt x="3198" y="1801"/>
                  </a:lnTo>
                  <a:cubicBezTo>
                    <a:pt x="3223" y="1766"/>
                    <a:pt x="3214" y="1713"/>
                    <a:pt x="3179" y="1691"/>
                  </a:cubicBezTo>
                  <a:cubicBezTo>
                    <a:pt x="3165" y="1682"/>
                    <a:pt x="3148" y="1678"/>
                    <a:pt x="3132" y="1678"/>
                  </a:cubicBezTo>
                  <a:close/>
                  <a:moveTo>
                    <a:pt x="2546" y="2515"/>
                  </a:moveTo>
                  <a:cubicBezTo>
                    <a:pt x="2521" y="2515"/>
                    <a:pt x="2496" y="2525"/>
                    <a:pt x="2481" y="2547"/>
                  </a:cubicBezTo>
                  <a:lnTo>
                    <a:pt x="2166" y="3000"/>
                  </a:lnTo>
                  <a:cubicBezTo>
                    <a:pt x="2144" y="3034"/>
                    <a:pt x="2153" y="3088"/>
                    <a:pt x="2188" y="3110"/>
                  </a:cubicBezTo>
                  <a:cubicBezTo>
                    <a:pt x="2175" y="3101"/>
                    <a:pt x="2158" y="3097"/>
                    <a:pt x="2142" y="3097"/>
                  </a:cubicBezTo>
                  <a:cubicBezTo>
                    <a:pt x="2117" y="3097"/>
                    <a:pt x="2091" y="3108"/>
                    <a:pt x="2078" y="3129"/>
                  </a:cubicBezTo>
                  <a:lnTo>
                    <a:pt x="2034" y="3192"/>
                  </a:lnTo>
                  <a:cubicBezTo>
                    <a:pt x="2009" y="3229"/>
                    <a:pt x="2018" y="3280"/>
                    <a:pt x="2053" y="3305"/>
                  </a:cubicBezTo>
                  <a:cubicBezTo>
                    <a:pt x="2065" y="3314"/>
                    <a:pt x="2081" y="3321"/>
                    <a:pt x="2097" y="3321"/>
                  </a:cubicBezTo>
                  <a:cubicBezTo>
                    <a:pt x="2119" y="3321"/>
                    <a:pt x="2144" y="3308"/>
                    <a:pt x="2163" y="3283"/>
                  </a:cubicBezTo>
                  <a:lnTo>
                    <a:pt x="2207" y="3220"/>
                  </a:lnTo>
                  <a:cubicBezTo>
                    <a:pt x="2229" y="3189"/>
                    <a:pt x="2224" y="3145"/>
                    <a:pt x="2198" y="3118"/>
                  </a:cubicBezTo>
                  <a:lnTo>
                    <a:pt x="2198" y="3118"/>
                  </a:lnTo>
                  <a:cubicBezTo>
                    <a:pt x="2208" y="3124"/>
                    <a:pt x="2221" y="3126"/>
                    <a:pt x="2232" y="3126"/>
                  </a:cubicBezTo>
                  <a:cubicBezTo>
                    <a:pt x="2254" y="3126"/>
                    <a:pt x="2282" y="3116"/>
                    <a:pt x="2298" y="3091"/>
                  </a:cubicBezTo>
                  <a:lnTo>
                    <a:pt x="2613" y="2638"/>
                  </a:lnTo>
                  <a:cubicBezTo>
                    <a:pt x="2635" y="2603"/>
                    <a:pt x="2629" y="2553"/>
                    <a:pt x="2591" y="2528"/>
                  </a:cubicBezTo>
                  <a:cubicBezTo>
                    <a:pt x="2577" y="2519"/>
                    <a:pt x="2561" y="2515"/>
                    <a:pt x="2546" y="2515"/>
                  </a:cubicBezTo>
                  <a:close/>
                  <a:moveTo>
                    <a:pt x="1961" y="3352"/>
                  </a:moveTo>
                  <a:cubicBezTo>
                    <a:pt x="1936" y="3352"/>
                    <a:pt x="1911" y="3363"/>
                    <a:pt x="1895" y="3387"/>
                  </a:cubicBezTo>
                  <a:lnTo>
                    <a:pt x="1581" y="3837"/>
                  </a:lnTo>
                  <a:cubicBezTo>
                    <a:pt x="1559" y="3875"/>
                    <a:pt x="1565" y="3925"/>
                    <a:pt x="1603" y="3950"/>
                  </a:cubicBezTo>
                  <a:cubicBezTo>
                    <a:pt x="1588" y="3940"/>
                    <a:pt x="1572" y="3936"/>
                    <a:pt x="1556" y="3936"/>
                  </a:cubicBezTo>
                  <a:cubicBezTo>
                    <a:pt x="1530" y="3936"/>
                    <a:pt x="1505" y="3948"/>
                    <a:pt x="1489" y="3969"/>
                  </a:cubicBezTo>
                  <a:lnTo>
                    <a:pt x="1448" y="4032"/>
                  </a:lnTo>
                  <a:cubicBezTo>
                    <a:pt x="1423" y="4067"/>
                    <a:pt x="1433" y="4117"/>
                    <a:pt x="1467" y="4142"/>
                  </a:cubicBezTo>
                  <a:cubicBezTo>
                    <a:pt x="1480" y="4155"/>
                    <a:pt x="1496" y="4158"/>
                    <a:pt x="1511" y="4158"/>
                  </a:cubicBezTo>
                  <a:cubicBezTo>
                    <a:pt x="1533" y="4158"/>
                    <a:pt x="1559" y="4145"/>
                    <a:pt x="1577" y="4123"/>
                  </a:cubicBezTo>
                  <a:lnTo>
                    <a:pt x="1622" y="4060"/>
                  </a:lnTo>
                  <a:cubicBezTo>
                    <a:pt x="1644" y="4022"/>
                    <a:pt x="1637" y="3972"/>
                    <a:pt x="1603" y="3950"/>
                  </a:cubicBezTo>
                  <a:lnTo>
                    <a:pt x="1603" y="3950"/>
                  </a:lnTo>
                  <a:cubicBezTo>
                    <a:pt x="1616" y="3959"/>
                    <a:pt x="1631" y="3963"/>
                    <a:pt x="1647" y="3963"/>
                  </a:cubicBezTo>
                  <a:cubicBezTo>
                    <a:pt x="1672" y="3963"/>
                    <a:pt x="1697" y="3951"/>
                    <a:pt x="1713" y="3928"/>
                  </a:cubicBezTo>
                  <a:lnTo>
                    <a:pt x="2027" y="3478"/>
                  </a:lnTo>
                  <a:cubicBezTo>
                    <a:pt x="2050" y="3440"/>
                    <a:pt x="2040" y="3390"/>
                    <a:pt x="2005" y="3365"/>
                  </a:cubicBezTo>
                  <a:cubicBezTo>
                    <a:pt x="1992" y="3356"/>
                    <a:pt x="1977" y="3352"/>
                    <a:pt x="1961" y="3352"/>
                  </a:cubicBezTo>
                  <a:close/>
                  <a:moveTo>
                    <a:pt x="1375" y="4191"/>
                  </a:moveTo>
                  <a:cubicBezTo>
                    <a:pt x="1349" y="4191"/>
                    <a:pt x="1324" y="4203"/>
                    <a:pt x="1310" y="4224"/>
                  </a:cubicBezTo>
                  <a:lnTo>
                    <a:pt x="995" y="4677"/>
                  </a:lnTo>
                  <a:cubicBezTo>
                    <a:pt x="970" y="4712"/>
                    <a:pt x="980" y="4762"/>
                    <a:pt x="1014" y="4787"/>
                  </a:cubicBezTo>
                  <a:cubicBezTo>
                    <a:pt x="1027" y="4800"/>
                    <a:pt x="1043" y="4803"/>
                    <a:pt x="1058" y="4803"/>
                  </a:cubicBezTo>
                  <a:cubicBezTo>
                    <a:pt x="1083" y="4803"/>
                    <a:pt x="1105" y="4790"/>
                    <a:pt x="1124" y="4765"/>
                  </a:cubicBezTo>
                  <a:lnTo>
                    <a:pt x="1439" y="4315"/>
                  </a:lnTo>
                  <a:cubicBezTo>
                    <a:pt x="1464" y="4277"/>
                    <a:pt x="1455" y="4227"/>
                    <a:pt x="1420" y="4205"/>
                  </a:cubicBezTo>
                  <a:cubicBezTo>
                    <a:pt x="1407" y="4195"/>
                    <a:pt x="1391" y="4191"/>
                    <a:pt x="1375" y="4191"/>
                  </a:cubicBezTo>
                  <a:close/>
                  <a:moveTo>
                    <a:pt x="967" y="4773"/>
                  </a:moveTo>
                  <a:cubicBezTo>
                    <a:pt x="941" y="4773"/>
                    <a:pt x="916" y="4785"/>
                    <a:pt x="901" y="4806"/>
                  </a:cubicBezTo>
                  <a:lnTo>
                    <a:pt x="857" y="4869"/>
                  </a:lnTo>
                  <a:cubicBezTo>
                    <a:pt x="835" y="4904"/>
                    <a:pt x="841" y="4957"/>
                    <a:pt x="876" y="4979"/>
                  </a:cubicBezTo>
                  <a:cubicBezTo>
                    <a:pt x="888" y="4992"/>
                    <a:pt x="904" y="4995"/>
                    <a:pt x="920" y="4995"/>
                  </a:cubicBezTo>
                  <a:cubicBezTo>
                    <a:pt x="948" y="4995"/>
                    <a:pt x="973" y="4982"/>
                    <a:pt x="986" y="4960"/>
                  </a:cubicBezTo>
                  <a:lnTo>
                    <a:pt x="1030" y="4897"/>
                  </a:lnTo>
                  <a:cubicBezTo>
                    <a:pt x="1055" y="4860"/>
                    <a:pt x="1046" y="4809"/>
                    <a:pt x="1011" y="4787"/>
                  </a:cubicBezTo>
                  <a:cubicBezTo>
                    <a:pt x="998" y="4778"/>
                    <a:pt x="982" y="4773"/>
                    <a:pt x="967" y="4773"/>
                  </a:cubicBezTo>
                  <a:close/>
                  <a:moveTo>
                    <a:pt x="788" y="5028"/>
                  </a:moveTo>
                  <a:cubicBezTo>
                    <a:pt x="763" y="5028"/>
                    <a:pt x="738" y="5040"/>
                    <a:pt x="725" y="5061"/>
                  </a:cubicBezTo>
                  <a:lnTo>
                    <a:pt x="410" y="5514"/>
                  </a:lnTo>
                  <a:cubicBezTo>
                    <a:pt x="385" y="5549"/>
                    <a:pt x="394" y="5602"/>
                    <a:pt x="429" y="5624"/>
                  </a:cubicBezTo>
                  <a:cubicBezTo>
                    <a:pt x="441" y="5637"/>
                    <a:pt x="457" y="5640"/>
                    <a:pt x="473" y="5640"/>
                  </a:cubicBezTo>
                  <a:cubicBezTo>
                    <a:pt x="495" y="5640"/>
                    <a:pt x="520" y="5627"/>
                    <a:pt x="539" y="5605"/>
                  </a:cubicBezTo>
                  <a:lnTo>
                    <a:pt x="854" y="5152"/>
                  </a:lnTo>
                  <a:cubicBezTo>
                    <a:pt x="879" y="5118"/>
                    <a:pt x="869" y="5064"/>
                    <a:pt x="835" y="5042"/>
                  </a:cubicBezTo>
                  <a:cubicBezTo>
                    <a:pt x="820" y="5032"/>
                    <a:pt x="804" y="5028"/>
                    <a:pt x="788" y="5028"/>
                  </a:cubicBezTo>
                  <a:close/>
                  <a:moveTo>
                    <a:pt x="378" y="5611"/>
                  </a:moveTo>
                  <a:cubicBezTo>
                    <a:pt x="353" y="5611"/>
                    <a:pt x="329" y="5622"/>
                    <a:pt x="316" y="5643"/>
                  </a:cubicBezTo>
                  <a:lnTo>
                    <a:pt x="272" y="5706"/>
                  </a:lnTo>
                  <a:cubicBezTo>
                    <a:pt x="246" y="5744"/>
                    <a:pt x="256" y="5794"/>
                    <a:pt x="290" y="5816"/>
                  </a:cubicBezTo>
                  <a:cubicBezTo>
                    <a:pt x="303" y="5829"/>
                    <a:pt x="319" y="5832"/>
                    <a:pt x="334" y="5832"/>
                  </a:cubicBezTo>
                  <a:cubicBezTo>
                    <a:pt x="363" y="5832"/>
                    <a:pt x="385" y="5822"/>
                    <a:pt x="401" y="5797"/>
                  </a:cubicBezTo>
                  <a:lnTo>
                    <a:pt x="445" y="5734"/>
                  </a:lnTo>
                  <a:cubicBezTo>
                    <a:pt x="470" y="5700"/>
                    <a:pt x="460" y="5646"/>
                    <a:pt x="426" y="5624"/>
                  </a:cubicBezTo>
                  <a:cubicBezTo>
                    <a:pt x="411" y="5616"/>
                    <a:pt x="394" y="5611"/>
                    <a:pt x="378" y="5611"/>
                  </a:cubicBezTo>
                  <a:close/>
                  <a:moveTo>
                    <a:pt x="202" y="5866"/>
                  </a:moveTo>
                  <a:cubicBezTo>
                    <a:pt x="177" y="5866"/>
                    <a:pt x="152" y="5878"/>
                    <a:pt x="136" y="5901"/>
                  </a:cubicBezTo>
                  <a:lnTo>
                    <a:pt x="23" y="6062"/>
                  </a:lnTo>
                  <a:cubicBezTo>
                    <a:pt x="1" y="6096"/>
                    <a:pt x="7" y="6147"/>
                    <a:pt x="42" y="6172"/>
                  </a:cubicBezTo>
                  <a:cubicBezTo>
                    <a:pt x="54" y="6184"/>
                    <a:pt x="70" y="6188"/>
                    <a:pt x="86" y="6188"/>
                  </a:cubicBezTo>
                  <a:cubicBezTo>
                    <a:pt x="114" y="6188"/>
                    <a:pt x="139" y="6175"/>
                    <a:pt x="152" y="6153"/>
                  </a:cubicBezTo>
                  <a:lnTo>
                    <a:pt x="268" y="5989"/>
                  </a:lnTo>
                  <a:cubicBezTo>
                    <a:pt x="290" y="5955"/>
                    <a:pt x="284" y="5904"/>
                    <a:pt x="246" y="5879"/>
                  </a:cubicBezTo>
                  <a:cubicBezTo>
                    <a:pt x="233" y="5871"/>
                    <a:pt x="218" y="5866"/>
                    <a:pt x="202" y="586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37"/>
            <p:cNvSpPr/>
            <p:nvPr/>
          </p:nvSpPr>
          <p:spPr>
            <a:xfrm>
              <a:off x="1020427" y="4144405"/>
              <a:ext cx="456458" cy="391997"/>
            </a:xfrm>
            <a:custGeom>
              <a:avLst/>
              <a:gdLst/>
              <a:ahLst/>
              <a:cxnLst/>
              <a:rect l="l" t="t" r="r" b="b"/>
              <a:pathLst>
                <a:path w="5757" h="4944" extrusionOk="0">
                  <a:moveTo>
                    <a:pt x="5666" y="0"/>
                  </a:moveTo>
                  <a:cubicBezTo>
                    <a:pt x="5649" y="0"/>
                    <a:pt x="5631" y="6"/>
                    <a:pt x="5618" y="19"/>
                  </a:cubicBezTo>
                  <a:lnTo>
                    <a:pt x="5202" y="377"/>
                  </a:lnTo>
                  <a:cubicBezTo>
                    <a:pt x="5168" y="406"/>
                    <a:pt x="5165" y="456"/>
                    <a:pt x="5193" y="487"/>
                  </a:cubicBezTo>
                  <a:cubicBezTo>
                    <a:pt x="5177" y="470"/>
                    <a:pt x="5155" y="461"/>
                    <a:pt x="5132" y="461"/>
                  </a:cubicBezTo>
                  <a:cubicBezTo>
                    <a:pt x="5114" y="461"/>
                    <a:pt x="5097" y="467"/>
                    <a:pt x="5083" y="478"/>
                  </a:cubicBezTo>
                  <a:lnTo>
                    <a:pt x="5023" y="531"/>
                  </a:lnTo>
                  <a:cubicBezTo>
                    <a:pt x="4991" y="560"/>
                    <a:pt x="4988" y="610"/>
                    <a:pt x="5017" y="642"/>
                  </a:cubicBezTo>
                  <a:cubicBezTo>
                    <a:pt x="5032" y="660"/>
                    <a:pt x="5051" y="670"/>
                    <a:pt x="5076" y="670"/>
                  </a:cubicBezTo>
                  <a:cubicBezTo>
                    <a:pt x="5095" y="670"/>
                    <a:pt x="5111" y="660"/>
                    <a:pt x="5127" y="648"/>
                  </a:cubicBezTo>
                  <a:lnTo>
                    <a:pt x="5187" y="598"/>
                  </a:lnTo>
                  <a:cubicBezTo>
                    <a:pt x="5218" y="569"/>
                    <a:pt x="5221" y="519"/>
                    <a:pt x="5193" y="487"/>
                  </a:cubicBezTo>
                  <a:lnTo>
                    <a:pt x="5193" y="487"/>
                  </a:lnTo>
                  <a:cubicBezTo>
                    <a:pt x="5208" y="504"/>
                    <a:pt x="5230" y="513"/>
                    <a:pt x="5252" y="513"/>
                  </a:cubicBezTo>
                  <a:cubicBezTo>
                    <a:pt x="5270" y="513"/>
                    <a:pt x="5289" y="507"/>
                    <a:pt x="5303" y="494"/>
                  </a:cubicBezTo>
                  <a:lnTo>
                    <a:pt x="5722" y="138"/>
                  </a:lnTo>
                  <a:cubicBezTo>
                    <a:pt x="5753" y="110"/>
                    <a:pt x="5756" y="59"/>
                    <a:pt x="5728" y="28"/>
                  </a:cubicBezTo>
                  <a:cubicBezTo>
                    <a:pt x="5712" y="10"/>
                    <a:pt x="5689" y="0"/>
                    <a:pt x="5666" y="0"/>
                  </a:cubicBezTo>
                  <a:close/>
                  <a:moveTo>
                    <a:pt x="4893" y="666"/>
                  </a:moveTo>
                  <a:cubicBezTo>
                    <a:pt x="4875" y="666"/>
                    <a:pt x="4858" y="671"/>
                    <a:pt x="4844" y="682"/>
                  </a:cubicBezTo>
                  <a:lnTo>
                    <a:pt x="4425" y="1041"/>
                  </a:lnTo>
                  <a:cubicBezTo>
                    <a:pt x="4394" y="1070"/>
                    <a:pt x="4390" y="1120"/>
                    <a:pt x="4419" y="1151"/>
                  </a:cubicBezTo>
                  <a:cubicBezTo>
                    <a:pt x="4403" y="1134"/>
                    <a:pt x="4382" y="1126"/>
                    <a:pt x="4360" y="1126"/>
                  </a:cubicBezTo>
                  <a:cubicBezTo>
                    <a:pt x="4342" y="1126"/>
                    <a:pt x="4323" y="1132"/>
                    <a:pt x="4309" y="1145"/>
                  </a:cubicBezTo>
                  <a:lnTo>
                    <a:pt x="4249" y="1195"/>
                  </a:lnTo>
                  <a:cubicBezTo>
                    <a:pt x="4217" y="1224"/>
                    <a:pt x="4214" y="1274"/>
                    <a:pt x="4243" y="1306"/>
                  </a:cubicBezTo>
                  <a:cubicBezTo>
                    <a:pt x="4258" y="1324"/>
                    <a:pt x="4277" y="1334"/>
                    <a:pt x="4299" y="1334"/>
                  </a:cubicBezTo>
                  <a:cubicBezTo>
                    <a:pt x="4315" y="1334"/>
                    <a:pt x="4337" y="1324"/>
                    <a:pt x="4353" y="1315"/>
                  </a:cubicBezTo>
                  <a:lnTo>
                    <a:pt x="4409" y="1262"/>
                  </a:lnTo>
                  <a:cubicBezTo>
                    <a:pt x="4441" y="1233"/>
                    <a:pt x="4447" y="1183"/>
                    <a:pt x="4419" y="1151"/>
                  </a:cubicBezTo>
                  <a:lnTo>
                    <a:pt x="4419" y="1151"/>
                  </a:lnTo>
                  <a:cubicBezTo>
                    <a:pt x="4435" y="1169"/>
                    <a:pt x="4457" y="1178"/>
                    <a:pt x="4479" y="1178"/>
                  </a:cubicBezTo>
                  <a:cubicBezTo>
                    <a:pt x="4497" y="1178"/>
                    <a:pt x="4515" y="1172"/>
                    <a:pt x="4529" y="1161"/>
                  </a:cubicBezTo>
                  <a:lnTo>
                    <a:pt x="4944" y="802"/>
                  </a:lnTo>
                  <a:cubicBezTo>
                    <a:pt x="4976" y="774"/>
                    <a:pt x="4982" y="723"/>
                    <a:pt x="4954" y="692"/>
                  </a:cubicBezTo>
                  <a:cubicBezTo>
                    <a:pt x="4938" y="674"/>
                    <a:pt x="4915" y="666"/>
                    <a:pt x="4893" y="666"/>
                  </a:cubicBezTo>
                  <a:close/>
                  <a:moveTo>
                    <a:pt x="4116" y="1330"/>
                  </a:moveTo>
                  <a:cubicBezTo>
                    <a:pt x="4097" y="1330"/>
                    <a:pt x="4078" y="1337"/>
                    <a:pt x="4063" y="1350"/>
                  </a:cubicBezTo>
                  <a:lnTo>
                    <a:pt x="3648" y="1705"/>
                  </a:lnTo>
                  <a:cubicBezTo>
                    <a:pt x="3616" y="1734"/>
                    <a:pt x="3613" y="1784"/>
                    <a:pt x="3638" y="1815"/>
                  </a:cubicBezTo>
                  <a:cubicBezTo>
                    <a:pt x="3624" y="1800"/>
                    <a:pt x="3602" y="1791"/>
                    <a:pt x="3579" y="1791"/>
                  </a:cubicBezTo>
                  <a:cubicBezTo>
                    <a:pt x="3561" y="1791"/>
                    <a:pt x="3542" y="1796"/>
                    <a:pt x="3528" y="1809"/>
                  </a:cubicBezTo>
                  <a:lnTo>
                    <a:pt x="3472" y="1859"/>
                  </a:lnTo>
                  <a:cubicBezTo>
                    <a:pt x="3437" y="1888"/>
                    <a:pt x="3434" y="1938"/>
                    <a:pt x="3462" y="1970"/>
                  </a:cubicBezTo>
                  <a:cubicBezTo>
                    <a:pt x="3478" y="1992"/>
                    <a:pt x="3497" y="1998"/>
                    <a:pt x="3522" y="1998"/>
                  </a:cubicBezTo>
                  <a:cubicBezTo>
                    <a:pt x="3541" y="1998"/>
                    <a:pt x="3557" y="1995"/>
                    <a:pt x="3572" y="1979"/>
                  </a:cubicBezTo>
                  <a:lnTo>
                    <a:pt x="3632" y="1929"/>
                  </a:lnTo>
                  <a:cubicBezTo>
                    <a:pt x="3664" y="1900"/>
                    <a:pt x="3667" y="1850"/>
                    <a:pt x="3638" y="1815"/>
                  </a:cubicBezTo>
                  <a:lnTo>
                    <a:pt x="3638" y="1815"/>
                  </a:lnTo>
                  <a:cubicBezTo>
                    <a:pt x="3654" y="1833"/>
                    <a:pt x="3677" y="1843"/>
                    <a:pt x="3700" y="1843"/>
                  </a:cubicBezTo>
                  <a:cubicBezTo>
                    <a:pt x="3718" y="1843"/>
                    <a:pt x="3735" y="1837"/>
                    <a:pt x="3748" y="1825"/>
                  </a:cubicBezTo>
                  <a:lnTo>
                    <a:pt x="4167" y="1466"/>
                  </a:lnTo>
                  <a:cubicBezTo>
                    <a:pt x="4198" y="1438"/>
                    <a:pt x="4202" y="1387"/>
                    <a:pt x="4173" y="1356"/>
                  </a:cubicBezTo>
                  <a:cubicBezTo>
                    <a:pt x="4160" y="1339"/>
                    <a:pt x="4138" y="1330"/>
                    <a:pt x="4116" y="1330"/>
                  </a:cubicBezTo>
                  <a:close/>
                  <a:moveTo>
                    <a:pt x="3339" y="2000"/>
                  </a:moveTo>
                  <a:cubicBezTo>
                    <a:pt x="3321" y="2000"/>
                    <a:pt x="3303" y="2006"/>
                    <a:pt x="3289" y="2017"/>
                  </a:cubicBezTo>
                  <a:lnTo>
                    <a:pt x="2874" y="2375"/>
                  </a:lnTo>
                  <a:cubicBezTo>
                    <a:pt x="2842" y="2404"/>
                    <a:pt x="2836" y="2454"/>
                    <a:pt x="2864" y="2486"/>
                  </a:cubicBezTo>
                  <a:cubicBezTo>
                    <a:pt x="2849" y="2469"/>
                    <a:pt x="2827" y="2460"/>
                    <a:pt x="2806" y="2460"/>
                  </a:cubicBezTo>
                  <a:cubicBezTo>
                    <a:pt x="2787" y="2460"/>
                    <a:pt x="2769" y="2466"/>
                    <a:pt x="2754" y="2479"/>
                  </a:cubicBezTo>
                  <a:lnTo>
                    <a:pt x="2694" y="2530"/>
                  </a:lnTo>
                  <a:cubicBezTo>
                    <a:pt x="2663" y="2558"/>
                    <a:pt x="2660" y="2608"/>
                    <a:pt x="2688" y="2640"/>
                  </a:cubicBezTo>
                  <a:cubicBezTo>
                    <a:pt x="2704" y="2659"/>
                    <a:pt x="2723" y="2668"/>
                    <a:pt x="2748" y="2668"/>
                  </a:cubicBezTo>
                  <a:cubicBezTo>
                    <a:pt x="2767" y="2668"/>
                    <a:pt x="2782" y="2659"/>
                    <a:pt x="2798" y="2646"/>
                  </a:cubicBezTo>
                  <a:lnTo>
                    <a:pt x="2858" y="2596"/>
                  </a:lnTo>
                  <a:cubicBezTo>
                    <a:pt x="2889" y="2567"/>
                    <a:pt x="2893" y="2517"/>
                    <a:pt x="2864" y="2486"/>
                  </a:cubicBezTo>
                  <a:lnTo>
                    <a:pt x="2864" y="2486"/>
                  </a:lnTo>
                  <a:cubicBezTo>
                    <a:pt x="2880" y="2503"/>
                    <a:pt x="2901" y="2511"/>
                    <a:pt x="2923" y="2511"/>
                  </a:cubicBezTo>
                  <a:cubicBezTo>
                    <a:pt x="2941" y="2511"/>
                    <a:pt x="2960" y="2505"/>
                    <a:pt x="2974" y="2492"/>
                  </a:cubicBezTo>
                  <a:lnTo>
                    <a:pt x="3393" y="2136"/>
                  </a:lnTo>
                  <a:cubicBezTo>
                    <a:pt x="3424" y="2108"/>
                    <a:pt x="3427" y="2058"/>
                    <a:pt x="3399" y="2026"/>
                  </a:cubicBezTo>
                  <a:cubicBezTo>
                    <a:pt x="3383" y="2009"/>
                    <a:pt x="3361" y="2000"/>
                    <a:pt x="3339" y="2000"/>
                  </a:cubicBezTo>
                  <a:close/>
                  <a:moveTo>
                    <a:pt x="2564" y="2664"/>
                  </a:moveTo>
                  <a:cubicBezTo>
                    <a:pt x="2547" y="2664"/>
                    <a:pt x="2529" y="2670"/>
                    <a:pt x="2515" y="2681"/>
                  </a:cubicBezTo>
                  <a:lnTo>
                    <a:pt x="2096" y="3039"/>
                  </a:lnTo>
                  <a:cubicBezTo>
                    <a:pt x="2065" y="3068"/>
                    <a:pt x="2062" y="3118"/>
                    <a:pt x="2090" y="3150"/>
                  </a:cubicBezTo>
                  <a:cubicBezTo>
                    <a:pt x="2075" y="3133"/>
                    <a:pt x="2053" y="3124"/>
                    <a:pt x="2031" y="3124"/>
                  </a:cubicBezTo>
                  <a:cubicBezTo>
                    <a:pt x="2013" y="3124"/>
                    <a:pt x="1994" y="3130"/>
                    <a:pt x="1980" y="3143"/>
                  </a:cubicBezTo>
                  <a:lnTo>
                    <a:pt x="1920" y="3194"/>
                  </a:lnTo>
                  <a:cubicBezTo>
                    <a:pt x="1889" y="3222"/>
                    <a:pt x="1886" y="3272"/>
                    <a:pt x="1914" y="3304"/>
                  </a:cubicBezTo>
                  <a:cubicBezTo>
                    <a:pt x="1930" y="3323"/>
                    <a:pt x="1948" y="3332"/>
                    <a:pt x="1971" y="3332"/>
                  </a:cubicBezTo>
                  <a:cubicBezTo>
                    <a:pt x="1986" y="3332"/>
                    <a:pt x="2008" y="3323"/>
                    <a:pt x="2024" y="3310"/>
                  </a:cubicBezTo>
                  <a:lnTo>
                    <a:pt x="2081" y="3260"/>
                  </a:lnTo>
                  <a:cubicBezTo>
                    <a:pt x="2112" y="3231"/>
                    <a:pt x="2118" y="3181"/>
                    <a:pt x="2090" y="3150"/>
                  </a:cubicBezTo>
                  <a:lnTo>
                    <a:pt x="2090" y="3150"/>
                  </a:lnTo>
                  <a:cubicBezTo>
                    <a:pt x="2106" y="3167"/>
                    <a:pt x="2128" y="3176"/>
                    <a:pt x="2151" y="3176"/>
                  </a:cubicBezTo>
                  <a:cubicBezTo>
                    <a:pt x="2169" y="3176"/>
                    <a:pt x="2186" y="3170"/>
                    <a:pt x="2200" y="3159"/>
                  </a:cubicBezTo>
                  <a:lnTo>
                    <a:pt x="2616" y="2800"/>
                  </a:lnTo>
                  <a:cubicBezTo>
                    <a:pt x="2647" y="2772"/>
                    <a:pt x="2653" y="2722"/>
                    <a:pt x="2625" y="2690"/>
                  </a:cubicBezTo>
                  <a:cubicBezTo>
                    <a:pt x="2609" y="2673"/>
                    <a:pt x="2587" y="2664"/>
                    <a:pt x="2564" y="2664"/>
                  </a:cubicBezTo>
                  <a:close/>
                  <a:moveTo>
                    <a:pt x="1787" y="3328"/>
                  </a:moveTo>
                  <a:cubicBezTo>
                    <a:pt x="1768" y="3328"/>
                    <a:pt x="1749" y="3335"/>
                    <a:pt x="1734" y="3348"/>
                  </a:cubicBezTo>
                  <a:lnTo>
                    <a:pt x="1319" y="3703"/>
                  </a:lnTo>
                  <a:cubicBezTo>
                    <a:pt x="1288" y="3732"/>
                    <a:pt x="1284" y="3782"/>
                    <a:pt x="1310" y="3814"/>
                  </a:cubicBezTo>
                  <a:cubicBezTo>
                    <a:pt x="1296" y="3797"/>
                    <a:pt x="1274" y="3788"/>
                    <a:pt x="1252" y="3788"/>
                  </a:cubicBezTo>
                  <a:cubicBezTo>
                    <a:pt x="1233" y="3788"/>
                    <a:pt x="1214" y="3794"/>
                    <a:pt x="1200" y="3807"/>
                  </a:cubicBezTo>
                  <a:lnTo>
                    <a:pt x="1143" y="3858"/>
                  </a:lnTo>
                  <a:cubicBezTo>
                    <a:pt x="1111" y="3886"/>
                    <a:pt x="1105" y="3936"/>
                    <a:pt x="1133" y="3968"/>
                  </a:cubicBezTo>
                  <a:cubicBezTo>
                    <a:pt x="1149" y="3990"/>
                    <a:pt x="1168" y="3996"/>
                    <a:pt x="1193" y="3996"/>
                  </a:cubicBezTo>
                  <a:cubicBezTo>
                    <a:pt x="1212" y="3996"/>
                    <a:pt x="1231" y="3993"/>
                    <a:pt x="1244" y="3977"/>
                  </a:cubicBezTo>
                  <a:lnTo>
                    <a:pt x="1303" y="3924"/>
                  </a:lnTo>
                  <a:cubicBezTo>
                    <a:pt x="1335" y="3899"/>
                    <a:pt x="1338" y="3845"/>
                    <a:pt x="1310" y="3814"/>
                  </a:cubicBezTo>
                  <a:lnTo>
                    <a:pt x="1310" y="3814"/>
                  </a:lnTo>
                  <a:cubicBezTo>
                    <a:pt x="1326" y="3831"/>
                    <a:pt x="1349" y="3841"/>
                    <a:pt x="1371" y="3841"/>
                  </a:cubicBezTo>
                  <a:cubicBezTo>
                    <a:pt x="1389" y="3841"/>
                    <a:pt x="1406" y="3835"/>
                    <a:pt x="1420" y="3823"/>
                  </a:cubicBezTo>
                  <a:lnTo>
                    <a:pt x="1838" y="3464"/>
                  </a:lnTo>
                  <a:cubicBezTo>
                    <a:pt x="1870" y="3436"/>
                    <a:pt x="1873" y="3386"/>
                    <a:pt x="1845" y="3354"/>
                  </a:cubicBezTo>
                  <a:cubicBezTo>
                    <a:pt x="1831" y="3337"/>
                    <a:pt x="1809" y="3328"/>
                    <a:pt x="1787" y="3328"/>
                  </a:cubicBezTo>
                  <a:close/>
                  <a:moveTo>
                    <a:pt x="1010" y="3993"/>
                  </a:moveTo>
                  <a:cubicBezTo>
                    <a:pt x="992" y="3993"/>
                    <a:pt x="974" y="3999"/>
                    <a:pt x="960" y="4012"/>
                  </a:cubicBezTo>
                  <a:lnTo>
                    <a:pt x="545" y="4371"/>
                  </a:lnTo>
                  <a:cubicBezTo>
                    <a:pt x="514" y="4399"/>
                    <a:pt x="507" y="4449"/>
                    <a:pt x="536" y="4481"/>
                  </a:cubicBezTo>
                  <a:cubicBezTo>
                    <a:pt x="520" y="4463"/>
                    <a:pt x="497" y="4455"/>
                    <a:pt x="475" y="4455"/>
                  </a:cubicBezTo>
                  <a:cubicBezTo>
                    <a:pt x="457" y="4455"/>
                    <a:pt x="439" y="4460"/>
                    <a:pt x="425" y="4471"/>
                  </a:cubicBezTo>
                  <a:lnTo>
                    <a:pt x="366" y="4525"/>
                  </a:lnTo>
                  <a:cubicBezTo>
                    <a:pt x="334" y="4550"/>
                    <a:pt x="331" y="4603"/>
                    <a:pt x="359" y="4635"/>
                  </a:cubicBezTo>
                  <a:cubicBezTo>
                    <a:pt x="375" y="4654"/>
                    <a:pt x="394" y="4660"/>
                    <a:pt x="419" y="4660"/>
                  </a:cubicBezTo>
                  <a:cubicBezTo>
                    <a:pt x="438" y="4660"/>
                    <a:pt x="454" y="4657"/>
                    <a:pt x="469" y="4641"/>
                  </a:cubicBezTo>
                  <a:lnTo>
                    <a:pt x="529" y="4591"/>
                  </a:lnTo>
                  <a:cubicBezTo>
                    <a:pt x="560" y="4563"/>
                    <a:pt x="564" y="4515"/>
                    <a:pt x="538" y="4483"/>
                  </a:cubicBezTo>
                  <a:lnTo>
                    <a:pt x="538" y="4483"/>
                  </a:lnTo>
                  <a:cubicBezTo>
                    <a:pt x="553" y="4500"/>
                    <a:pt x="571" y="4509"/>
                    <a:pt x="595" y="4509"/>
                  </a:cubicBezTo>
                  <a:cubicBezTo>
                    <a:pt x="614" y="4509"/>
                    <a:pt x="633" y="4503"/>
                    <a:pt x="646" y="4487"/>
                  </a:cubicBezTo>
                  <a:lnTo>
                    <a:pt x="1064" y="4131"/>
                  </a:lnTo>
                  <a:cubicBezTo>
                    <a:pt x="1096" y="4103"/>
                    <a:pt x="1099" y="4053"/>
                    <a:pt x="1071" y="4018"/>
                  </a:cubicBezTo>
                  <a:cubicBezTo>
                    <a:pt x="1055" y="4002"/>
                    <a:pt x="1032" y="3993"/>
                    <a:pt x="1010" y="3993"/>
                  </a:cubicBezTo>
                  <a:close/>
                  <a:moveTo>
                    <a:pt x="235" y="4658"/>
                  </a:moveTo>
                  <a:cubicBezTo>
                    <a:pt x="217" y="4658"/>
                    <a:pt x="200" y="4664"/>
                    <a:pt x="186" y="4676"/>
                  </a:cubicBezTo>
                  <a:lnTo>
                    <a:pt x="35" y="4805"/>
                  </a:lnTo>
                  <a:cubicBezTo>
                    <a:pt x="4" y="4833"/>
                    <a:pt x="1" y="4884"/>
                    <a:pt x="29" y="4918"/>
                  </a:cubicBezTo>
                  <a:cubicBezTo>
                    <a:pt x="45" y="4937"/>
                    <a:pt x="64" y="4943"/>
                    <a:pt x="89" y="4943"/>
                  </a:cubicBezTo>
                  <a:cubicBezTo>
                    <a:pt x="108" y="4943"/>
                    <a:pt x="123" y="4940"/>
                    <a:pt x="139" y="4924"/>
                  </a:cubicBezTo>
                  <a:lnTo>
                    <a:pt x="287" y="4795"/>
                  </a:lnTo>
                  <a:cubicBezTo>
                    <a:pt x="318" y="4767"/>
                    <a:pt x="325" y="4717"/>
                    <a:pt x="296" y="4685"/>
                  </a:cubicBezTo>
                  <a:cubicBezTo>
                    <a:pt x="280" y="4667"/>
                    <a:pt x="257" y="4658"/>
                    <a:pt x="235" y="4658"/>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37"/>
            <p:cNvSpPr/>
            <p:nvPr/>
          </p:nvSpPr>
          <p:spPr>
            <a:xfrm>
              <a:off x="896898" y="4182779"/>
              <a:ext cx="110606" cy="110368"/>
            </a:xfrm>
            <a:custGeom>
              <a:avLst/>
              <a:gdLst/>
              <a:ahLst/>
              <a:cxnLst/>
              <a:rect l="l" t="t" r="r" b="b"/>
              <a:pathLst>
                <a:path w="1395" h="1392" extrusionOk="0">
                  <a:moveTo>
                    <a:pt x="696" y="158"/>
                  </a:moveTo>
                  <a:cubicBezTo>
                    <a:pt x="992" y="158"/>
                    <a:pt x="1238" y="400"/>
                    <a:pt x="1238" y="696"/>
                  </a:cubicBezTo>
                  <a:cubicBezTo>
                    <a:pt x="1238" y="995"/>
                    <a:pt x="995" y="1234"/>
                    <a:pt x="696" y="1234"/>
                  </a:cubicBezTo>
                  <a:cubicBezTo>
                    <a:pt x="397" y="1234"/>
                    <a:pt x="158" y="991"/>
                    <a:pt x="158" y="696"/>
                  </a:cubicBezTo>
                  <a:cubicBezTo>
                    <a:pt x="158" y="397"/>
                    <a:pt x="404" y="158"/>
                    <a:pt x="696" y="158"/>
                  </a:cubicBezTo>
                  <a:close/>
                  <a:moveTo>
                    <a:pt x="696" y="0"/>
                  </a:moveTo>
                  <a:cubicBezTo>
                    <a:pt x="312" y="0"/>
                    <a:pt x="1" y="312"/>
                    <a:pt x="1" y="696"/>
                  </a:cubicBezTo>
                  <a:cubicBezTo>
                    <a:pt x="1" y="1080"/>
                    <a:pt x="316" y="1391"/>
                    <a:pt x="696" y="1391"/>
                  </a:cubicBezTo>
                  <a:cubicBezTo>
                    <a:pt x="1080" y="1391"/>
                    <a:pt x="1395" y="1080"/>
                    <a:pt x="1395" y="696"/>
                  </a:cubicBezTo>
                  <a:cubicBezTo>
                    <a:pt x="1395" y="312"/>
                    <a:pt x="1083" y="0"/>
                    <a:pt x="6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37"/>
            <p:cNvSpPr/>
            <p:nvPr/>
          </p:nvSpPr>
          <p:spPr>
            <a:xfrm>
              <a:off x="734993" y="4392573"/>
              <a:ext cx="136057" cy="136057"/>
            </a:xfrm>
            <a:custGeom>
              <a:avLst/>
              <a:gdLst/>
              <a:ahLst/>
              <a:cxnLst/>
              <a:rect l="l" t="t" r="r" b="b"/>
              <a:pathLst>
                <a:path w="1716" h="1716" extrusionOk="0">
                  <a:moveTo>
                    <a:pt x="860" y="237"/>
                  </a:moveTo>
                  <a:lnTo>
                    <a:pt x="1067" y="614"/>
                  </a:lnTo>
                  <a:cubicBezTo>
                    <a:pt x="1077" y="627"/>
                    <a:pt x="1086" y="640"/>
                    <a:pt x="1099" y="646"/>
                  </a:cubicBezTo>
                  <a:lnTo>
                    <a:pt x="1476" y="854"/>
                  </a:lnTo>
                  <a:lnTo>
                    <a:pt x="1099" y="1064"/>
                  </a:lnTo>
                  <a:cubicBezTo>
                    <a:pt x="1086" y="1071"/>
                    <a:pt x="1077" y="1083"/>
                    <a:pt x="1067" y="1096"/>
                  </a:cubicBezTo>
                  <a:lnTo>
                    <a:pt x="860" y="1473"/>
                  </a:lnTo>
                  <a:lnTo>
                    <a:pt x="652" y="1096"/>
                  </a:lnTo>
                  <a:cubicBezTo>
                    <a:pt x="643" y="1083"/>
                    <a:pt x="630" y="1071"/>
                    <a:pt x="621" y="1064"/>
                  </a:cubicBezTo>
                  <a:lnTo>
                    <a:pt x="243" y="854"/>
                  </a:lnTo>
                  <a:lnTo>
                    <a:pt x="621" y="646"/>
                  </a:lnTo>
                  <a:cubicBezTo>
                    <a:pt x="630" y="636"/>
                    <a:pt x="643" y="627"/>
                    <a:pt x="652" y="614"/>
                  </a:cubicBezTo>
                  <a:lnTo>
                    <a:pt x="860" y="237"/>
                  </a:lnTo>
                  <a:close/>
                  <a:moveTo>
                    <a:pt x="860" y="1"/>
                  </a:moveTo>
                  <a:cubicBezTo>
                    <a:pt x="828" y="1"/>
                    <a:pt x="803" y="16"/>
                    <a:pt x="787" y="38"/>
                  </a:cubicBezTo>
                  <a:lnTo>
                    <a:pt x="526" y="523"/>
                  </a:lnTo>
                  <a:lnTo>
                    <a:pt x="41" y="787"/>
                  </a:lnTo>
                  <a:cubicBezTo>
                    <a:pt x="16" y="803"/>
                    <a:pt x="1" y="825"/>
                    <a:pt x="1" y="857"/>
                  </a:cubicBezTo>
                  <a:cubicBezTo>
                    <a:pt x="1" y="888"/>
                    <a:pt x="16" y="913"/>
                    <a:pt x="41" y="929"/>
                  </a:cubicBezTo>
                  <a:lnTo>
                    <a:pt x="526" y="1193"/>
                  </a:lnTo>
                  <a:lnTo>
                    <a:pt x="787" y="1675"/>
                  </a:lnTo>
                  <a:cubicBezTo>
                    <a:pt x="803" y="1700"/>
                    <a:pt x="831" y="1716"/>
                    <a:pt x="860" y="1716"/>
                  </a:cubicBezTo>
                  <a:cubicBezTo>
                    <a:pt x="888" y="1716"/>
                    <a:pt x="913" y="1700"/>
                    <a:pt x="929" y="1675"/>
                  </a:cubicBezTo>
                  <a:lnTo>
                    <a:pt x="1193" y="1193"/>
                  </a:lnTo>
                  <a:lnTo>
                    <a:pt x="1678" y="929"/>
                  </a:lnTo>
                  <a:cubicBezTo>
                    <a:pt x="1700" y="913"/>
                    <a:pt x="1716" y="888"/>
                    <a:pt x="1716" y="857"/>
                  </a:cubicBezTo>
                  <a:cubicBezTo>
                    <a:pt x="1716" y="825"/>
                    <a:pt x="1700" y="803"/>
                    <a:pt x="1678" y="787"/>
                  </a:cubicBezTo>
                  <a:lnTo>
                    <a:pt x="1193" y="523"/>
                  </a:lnTo>
                  <a:lnTo>
                    <a:pt x="929" y="38"/>
                  </a:lnTo>
                  <a:cubicBezTo>
                    <a:pt x="913" y="16"/>
                    <a:pt x="891"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37"/>
            <p:cNvSpPr/>
            <p:nvPr/>
          </p:nvSpPr>
          <p:spPr>
            <a:xfrm>
              <a:off x="700820" y="4133384"/>
              <a:ext cx="96651" cy="96889"/>
            </a:xfrm>
            <a:custGeom>
              <a:avLst/>
              <a:gdLst/>
              <a:ahLst/>
              <a:cxnLst/>
              <a:rect l="l" t="t" r="r" b="b"/>
              <a:pathLst>
                <a:path w="1219" h="1222" extrusionOk="0">
                  <a:moveTo>
                    <a:pt x="611" y="246"/>
                  </a:moveTo>
                  <a:lnTo>
                    <a:pt x="727" y="460"/>
                  </a:lnTo>
                  <a:cubicBezTo>
                    <a:pt x="737" y="472"/>
                    <a:pt x="746" y="485"/>
                    <a:pt x="759" y="494"/>
                  </a:cubicBezTo>
                  <a:lnTo>
                    <a:pt x="976" y="611"/>
                  </a:lnTo>
                  <a:lnTo>
                    <a:pt x="759" y="730"/>
                  </a:lnTo>
                  <a:cubicBezTo>
                    <a:pt x="746" y="737"/>
                    <a:pt x="737" y="749"/>
                    <a:pt x="727" y="762"/>
                  </a:cubicBezTo>
                  <a:lnTo>
                    <a:pt x="611" y="976"/>
                  </a:lnTo>
                  <a:lnTo>
                    <a:pt x="491" y="762"/>
                  </a:lnTo>
                  <a:cubicBezTo>
                    <a:pt x="485" y="749"/>
                    <a:pt x="472" y="737"/>
                    <a:pt x="460" y="730"/>
                  </a:cubicBezTo>
                  <a:lnTo>
                    <a:pt x="243" y="611"/>
                  </a:lnTo>
                  <a:lnTo>
                    <a:pt x="460" y="494"/>
                  </a:lnTo>
                  <a:cubicBezTo>
                    <a:pt x="472" y="485"/>
                    <a:pt x="485" y="472"/>
                    <a:pt x="491" y="460"/>
                  </a:cubicBezTo>
                  <a:lnTo>
                    <a:pt x="611" y="246"/>
                  </a:lnTo>
                  <a:close/>
                  <a:moveTo>
                    <a:pt x="611" y="0"/>
                  </a:moveTo>
                  <a:cubicBezTo>
                    <a:pt x="579" y="0"/>
                    <a:pt x="554" y="16"/>
                    <a:pt x="539" y="41"/>
                  </a:cubicBezTo>
                  <a:lnTo>
                    <a:pt x="362" y="362"/>
                  </a:lnTo>
                  <a:lnTo>
                    <a:pt x="38" y="538"/>
                  </a:lnTo>
                  <a:cubicBezTo>
                    <a:pt x="16" y="557"/>
                    <a:pt x="0" y="579"/>
                    <a:pt x="0" y="611"/>
                  </a:cubicBezTo>
                  <a:cubicBezTo>
                    <a:pt x="0" y="642"/>
                    <a:pt x="16" y="667"/>
                    <a:pt x="38" y="683"/>
                  </a:cubicBezTo>
                  <a:lnTo>
                    <a:pt x="362" y="859"/>
                  </a:lnTo>
                  <a:lnTo>
                    <a:pt x="539" y="1180"/>
                  </a:lnTo>
                  <a:cubicBezTo>
                    <a:pt x="554" y="1205"/>
                    <a:pt x="583" y="1221"/>
                    <a:pt x="611" y="1221"/>
                  </a:cubicBezTo>
                  <a:cubicBezTo>
                    <a:pt x="642" y="1221"/>
                    <a:pt x="668" y="1205"/>
                    <a:pt x="680" y="1180"/>
                  </a:cubicBezTo>
                  <a:lnTo>
                    <a:pt x="856" y="859"/>
                  </a:lnTo>
                  <a:lnTo>
                    <a:pt x="1181" y="683"/>
                  </a:lnTo>
                  <a:cubicBezTo>
                    <a:pt x="1203" y="667"/>
                    <a:pt x="1218" y="642"/>
                    <a:pt x="1218" y="611"/>
                  </a:cubicBezTo>
                  <a:cubicBezTo>
                    <a:pt x="1218" y="579"/>
                    <a:pt x="1203" y="557"/>
                    <a:pt x="1181" y="538"/>
                  </a:cubicBezTo>
                  <a:lnTo>
                    <a:pt x="856" y="362"/>
                  </a:lnTo>
                  <a:lnTo>
                    <a:pt x="680" y="41"/>
                  </a:lnTo>
                  <a:cubicBezTo>
                    <a:pt x="664" y="16"/>
                    <a:pt x="642" y="0"/>
                    <a:pt x="6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37"/>
            <p:cNvSpPr/>
            <p:nvPr/>
          </p:nvSpPr>
          <p:spPr>
            <a:xfrm>
              <a:off x="945342" y="4032531"/>
              <a:ext cx="52964" cy="53281"/>
            </a:xfrm>
            <a:custGeom>
              <a:avLst/>
              <a:gdLst/>
              <a:ahLst/>
              <a:cxnLst/>
              <a:rect l="l" t="t" r="r" b="b"/>
              <a:pathLst>
                <a:path w="668" h="672" extrusionOk="0">
                  <a:moveTo>
                    <a:pt x="334" y="249"/>
                  </a:moveTo>
                  <a:lnTo>
                    <a:pt x="353" y="290"/>
                  </a:lnTo>
                  <a:cubicBezTo>
                    <a:pt x="362" y="303"/>
                    <a:pt x="375" y="312"/>
                    <a:pt x="384" y="322"/>
                  </a:cubicBezTo>
                  <a:lnTo>
                    <a:pt x="425" y="341"/>
                  </a:lnTo>
                  <a:lnTo>
                    <a:pt x="384" y="360"/>
                  </a:lnTo>
                  <a:cubicBezTo>
                    <a:pt x="375" y="369"/>
                    <a:pt x="362" y="382"/>
                    <a:pt x="353" y="391"/>
                  </a:cubicBezTo>
                  <a:lnTo>
                    <a:pt x="334" y="432"/>
                  </a:lnTo>
                  <a:lnTo>
                    <a:pt x="315" y="391"/>
                  </a:lnTo>
                  <a:cubicBezTo>
                    <a:pt x="306" y="382"/>
                    <a:pt x="296" y="369"/>
                    <a:pt x="284" y="360"/>
                  </a:cubicBezTo>
                  <a:lnTo>
                    <a:pt x="243" y="341"/>
                  </a:lnTo>
                  <a:lnTo>
                    <a:pt x="284" y="322"/>
                  </a:lnTo>
                  <a:cubicBezTo>
                    <a:pt x="296" y="312"/>
                    <a:pt x="306" y="303"/>
                    <a:pt x="315" y="290"/>
                  </a:cubicBezTo>
                  <a:lnTo>
                    <a:pt x="334" y="249"/>
                  </a:lnTo>
                  <a:close/>
                  <a:moveTo>
                    <a:pt x="334" y="1"/>
                  </a:moveTo>
                  <a:cubicBezTo>
                    <a:pt x="302" y="1"/>
                    <a:pt x="277" y="20"/>
                    <a:pt x="262" y="42"/>
                  </a:cubicBezTo>
                  <a:lnTo>
                    <a:pt x="183" y="187"/>
                  </a:lnTo>
                  <a:lnTo>
                    <a:pt x="38" y="265"/>
                  </a:lnTo>
                  <a:cubicBezTo>
                    <a:pt x="16" y="281"/>
                    <a:pt x="0" y="306"/>
                    <a:pt x="0" y="338"/>
                  </a:cubicBezTo>
                  <a:cubicBezTo>
                    <a:pt x="0" y="369"/>
                    <a:pt x="16" y="391"/>
                    <a:pt x="38" y="407"/>
                  </a:cubicBezTo>
                  <a:lnTo>
                    <a:pt x="183" y="485"/>
                  </a:lnTo>
                  <a:lnTo>
                    <a:pt x="262" y="630"/>
                  </a:lnTo>
                  <a:cubicBezTo>
                    <a:pt x="280" y="655"/>
                    <a:pt x="306" y="671"/>
                    <a:pt x="334" y="671"/>
                  </a:cubicBezTo>
                  <a:cubicBezTo>
                    <a:pt x="362" y="671"/>
                    <a:pt x="391" y="655"/>
                    <a:pt x="406" y="630"/>
                  </a:cubicBezTo>
                  <a:lnTo>
                    <a:pt x="485" y="485"/>
                  </a:lnTo>
                  <a:lnTo>
                    <a:pt x="630" y="407"/>
                  </a:lnTo>
                  <a:cubicBezTo>
                    <a:pt x="652" y="391"/>
                    <a:pt x="668" y="363"/>
                    <a:pt x="668" y="338"/>
                  </a:cubicBezTo>
                  <a:cubicBezTo>
                    <a:pt x="668" y="306"/>
                    <a:pt x="652" y="281"/>
                    <a:pt x="630" y="265"/>
                  </a:cubicBezTo>
                  <a:lnTo>
                    <a:pt x="485" y="187"/>
                  </a:lnTo>
                  <a:lnTo>
                    <a:pt x="406" y="42"/>
                  </a:lnTo>
                  <a:cubicBezTo>
                    <a:pt x="387" y="20"/>
                    <a:pt x="362" y="1"/>
                    <a:pt x="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37"/>
            <p:cNvSpPr/>
            <p:nvPr/>
          </p:nvSpPr>
          <p:spPr>
            <a:xfrm>
              <a:off x="947086" y="4643595"/>
              <a:ext cx="39485" cy="39485"/>
            </a:xfrm>
            <a:custGeom>
              <a:avLst/>
              <a:gdLst/>
              <a:ahLst/>
              <a:cxnLst/>
              <a:rect l="l" t="t" r="r" b="b"/>
              <a:pathLst>
                <a:path w="498" h="498" extrusionOk="0">
                  <a:moveTo>
                    <a:pt x="249" y="0"/>
                  </a:moveTo>
                  <a:cubicBezTo>
                    <a:pt x="111" y="0"/>
                    <a:pt x="0" y="111"/>
                    <a:pt x="0" y="249"/>
                  </a:cubicBezTo>
                  <a:cubicBezTo>
                    <a:pt x="0" y="384"/>
                    <a:pt x="111" y="498"/>
                    <a:pt x="249" y="498"/>
                  </a:cubicBezTo>
                  <a:cubicBezTo>
                    <a:pt x="387" y="498"/>
                    <a:pt x="498" y="388"/>
                    <a:pt x="498" y="249"/>
                  </a:cubicBezTo>
                  <a:cubicBezTo>
                    <a:pt x="498" y="111"/>
                    <a:pt x="387" y="0"/>
                    <a:pt x="2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37"/>
            <p:cNvSpPr/>
            <p:nvPr/>
          </p:nvSpPr>
          <p:spPr>
            <a:xfrm>
              <a:off x="1162430" y="4572950"/>
              <a:ext cx="34252" cy="34252"/>
            </a:xfrm>
            <a:custGeom>
              <a:avLst/>
              <a:gdLst/>
              <a:ahLst/>
              <a:cxnLst/>
              <a:rect l="l" t="t" r="r" b="b"/>
              <a:pathLst>
                <a:path w="432" h="432" extrusionOk="0">
                  <a:moveTo>
                    <a:pt x="217" y="1"/>
                  </a:moveTo>
                  <a:cubicBezTo>
                    <a:pt x="98" y="1"/>
                    <a:pt x="0" y="98"/>
                    <a:pt x="0" y="215"/>
                  </a:cubicBezTo>
                  <a:cubicBezTo>
                    <a:pt x="0" y="334"/>
                    <a:pt x="98" y="432"/>
                    <a:pt x="217" y="432"/>
                  </a:cubicBezTo>
                  <a:cubicBezTo>
                    <a:pt x="334" y="432"/>
                    <a:pt x="431" y="334"/>
                    <a:pt x="431" y="215"/>
                  </a:cubicBezTo>
                  <a:cubicBezTo>
                    <a:pt x="431" y="98"/>
                    <a:pt x="334" y="1"/>
                    <a:pt x="21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37"/>
            <p:cNvSpPr/>
            <p:nvPr/>
          </p:nvSpPr>
          <p:spPr>
            <a:xfrm>
              <a:off x="1653455" y="4668015"/>
              <a:ext cx="39485" cy="39247"/>
            </a:xfrm>
            <a:custGeom>
              <a:avLst/>
              <a:gdLst/>
              <a:ahLst/>
              <a:cxnLst/>
              <a:rect l="l" t="t" r="r" b="b"/>
              <a:pathLst>
                <a:path w="498" h="495" extrusionOk="0">
                  <a:moveTo>
                    <a:pt x="249" y="1"/>
                  </a:moveTo>
                  <a:cubicBezTo>
                    <a:pt x="113" y="1"/>
                    <a:pt x="0" y="111"/>
                    <a:pt x="0" y="246"/>
                  </a:cubicBezTo>
                  <a:cubicBezTo>
                    <a:pt x="0" y="385"/>
                    <a:pt x="113" y="495"/>
                    <a:pt x="249" y="495"/>
                  </a:cubicBezTo>
                  <a:cubicBezTo>
                    <a:pt x="387" y="495"/>
                    <a:pt x="497" y="385"/>
                    <a:pt x="497" y="246"/>
                  </a:cubicBezTo>
                  <a:cubicBezTo>
                    <a:pt x="497" y="111"/>
                    <a:pt x="387" y="1"/>
                    <a:pt x="2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37"/>
            <p:cNvSpPr/>
            <p:nvPr/>
          </p:nvSpPr>
          <p:spPr>
            <a:xfrm>
              <a:off x="1135473" y="4186506"/>
              <a:ext cx="39485" cy="39247"/>
            </a:xfrm>
            <a:custGeom>
              <a:avLst/>
              <a:gdLst/>
              <a:ahLst/>
              <a:cxnLst/>
              <a:rect l="l" t="t" r="r" b="b"/>
              <a:pathLst>
                <a:path w="498" h="495" extrusionOk="0">
                  <a:moveTo>
                    <a:pt x="249" y="0"/>
                  </a:moveTo>
                  <a:cubicBezTo>
                    <a:pt x="114" y="0"/>
                    <a:pt x="0" y="111"/>
                    <a:pt x="0" y="249"/>
                  </a:cubicBezTo>
                  <a:cubicBezTo>
                    <a:pt x="0" y="384"/>
                    <a:pt x="114" y="495"/>
                    <a:pt x="249" y="495"/>
                  </a:cubicBezTo>
                  <a:cubicBezTo>
                    <a:pt x="384" y="495"/>
                    <a:pt x="497" y="384"/>
                    <a:pt x="497" y="249"/>
                  </a:cubicBezTo>
                  <a:cubicBezTo>
                    <a:pt x="497" y="111"/>
                    <a:pt x="384" y="0"/>
                    <a:pt x="2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37"/>
            <p:cNvSpPr/>
            <p:nvPr/>
          </p:nvSpPr>
          <p:spPr>
            <a:xfrm>
              <a:off x="2260478" y="4151699"/>
              <a:ext cx="164284" cy="415387"/>
            </a:xfrm>
            <a:custGeom>
              <a:avLst/>
              <a:gdLst/>
              <a:ahLst/>
              <a:cxnLst/>
              <a:rect l="l" t="t" r="r" b="b"/>
              <a:pathLst>
                <a:path w="2072" h="5239" extrusionOk="0">
                  <a:moveTo>
                    <a:pt x="91" y="0"/>
                  </a:moveTo>
                  <a:cubicBezTo>
                    <a:pt x="82" y="0"/>
                    <a:pt x="72" y="2"/>
                    <a:pt x="63" y="5"/>
                  </a:cubicBezTo>
                  <a:cubicBezTo>
                    <a:pt x="19" y="21"/>
                    <a:pt x="0" y="68"/>
                    <a:pt x="16" y="109"/>
                  </a:cubicBezTo>
                  <a:lnTo>
                    <a:pt x="208" y="622"/>
                  </a:lnTo>
                  <a:cubicBezTo>
                    <a:pt x="218" y="654"/>
                    <a:pt x="249" y="674"/>
                    <a:pt x="281" y="674"/>
                  </a:cubicBezTo>
                  <a:cubicBezTo>
                    <a:pt x="290" y="674"/>
                    <a:pt x="300" y="673"/>
                    <a:pt x="309" y="669"/>
                  </a:cubicBezTo>
                  <a:lnTo>
                    <a:pt x="309" y="669"/>
                  </a:lnTo>
                  <a:cubicBezTo>
                    <a:pt x="268" y="685"/>
                    <a:pt x="249" y="732"/>
                    <a:pt x="265" y="773"/>
                  </a:cubicBezTo>
                  <a:lnTo>
                    <a:pt x="293" y="849"/>
                  </a:lnTo>
                  <a:cubicBezTo>
                    <a:pt x="303" y="880"/>
                    <a:pt x="334" y="899"/>
                    <a:pt x="365" y="899"/>
                  </a:cubicBezTo>
                  <a:cubicBezTo>
                    <a:pt x="375" y="899"/>
                    <a:pt x="387" y="896"/>
                    <a:pt x="394" y="896"/>
                  </a:cubicBezTo>
                  <a:cubicBezTo>
                    <a:pt x="438" y="880"/>
                    <a:pt x="457" y="833"/>
                    <a:pt x="441" y="792"/>
                  </a:cubicBezTo>
                  <a:lnTo>
                    <a:pt x="413" y="716"/>
                  </a:lnTo>
                  <a:cubicBezTo>
                    <a:pt x="405" y="686"/>
                    <a:pt x="374" y="664"/>
                    <a:pt x="341" y="664"/>
                  </a:cubicBezTo>
                  <a:cubicBezTo>
                    <a:pt x="332" y="664"/>
                    <a:pt x="324" y="666"/>
                    <a:pt x="315" y="669"/>
                  </a:cubicBezTo>
                  <a:cubicBezTo>
                    <a:pt x="356" y="653"/>
                    <a:pt x="375" y="606"/>
                    <a:pt x="359" y="568"/>
                  </a:cubicBezTo>
                  <a:lnTo>
                    <a:pt x="167" y="52"/>
                  </a:lnTo>
                  <a:cubicBezTo>
                    <a:pt x="155" y="20"/>
                    <a:pt x="124" y="0"/>
                    <a:pt x="91" y="0"/>
                  </a:cubicBezTo>
                  <a:close/>
                  <a:moveTo>
                    <a:pt x="448" y="960"/>
                  </a:moveTo>
                  <a:cubicBezTo>
                    <a:pt x="439" y="960"/>
                    <a:pt x="430" y="962"/>
                    <a:pt x="422" y="965"/>
                  </a:cubicBezTo>
                  <a:cubicBezTo>
                    <a:pt x="378" y="981"/>
                    <a:pt x="359" y="1028"/>
                    <a:pt x="375" y="1069"/>
                  </a:cubicBezTo>
                  <a:lnTo>
                    <a:pt x="567" y="1585"/>
                  </a:lnTo>
                  <a:cubicBezTo>
                    <a:pt x="579" y="1616"/>
                    <a:pt x="611" y="1635"/>
                    <a:pt x="642" y="1635"/>
                  </a:cubicBezTo>
                  <a:cubicBezTo>
                    <a:pt x="647" y="1635"/>
                    <a:pt x="654" y="1635"/>
                    <a:pt x="663" y="1632"/>
                  </a:cubicBezTo>
                  <a:lnTo>
                    <a:pt x="663" y="1632"/>
                  </a:lnTo>
                  <a:cubicBezTo>
                    <a:pt x="624" y="1651"/>
                    <a:pt x="609" y="1695"/>
                    <a:pt x="624" y="1733"/>
                  </a:cubicBezTo>
                  <a:lnTo>
                    <a:pt x="649" y="1808"/>
                  </a:lnTo>
                  <a:cubicBezTo>
                    <a:pt x="661" y="1840"/>
                    <a:pt x="693" y="1859"/>
                    <a:pt x="724" y="1859"/>
                  </a:cubicBezTo>
                  <a:cubicBezTo>
                    <a:pt x="734" y="1859"/>
                    <a:pt x="740" y="1856"/>
                    <a:pt x="753" y="1856"/>
                  </a:cubicBezTo>
                  <a:cubicBezTo>
                    <a:pt x="797" y="1840"/>
                    <a:pt x="815" y="1793"/>
                    <a:pt x="800" y="1752"/>
                  </a:cubicBezTo>
                  <a:lnTo>
                    <a:pt x="771" y="1676"/>
                  </a:lnTo>
                  <a:cubicBezTo>
                    <a:pt x="759" y="1644"/>
                    <a:pt x="728" y="1624"/>
                    <a:pt x="697" y="1624"/>
                  </a:cubicBezTo>
                  <a:cubicBezTo>
                    <a:pt x="688" y="1624"/>
                    <a:pt x="680" y="1625"/>
                    <a:pt x="673" y="1628"/>
                  </a:cubicBezTo>
                  <a:lnTo>
                    <a:pt x="673" y="1628"/>
                  </a:lnTo>
                  <a:cubicBezTo>
                    <a:pt x="712" y="1612"/>
                    <a:pt x="733" y="1565"/>
                    <a:pt x="718" y="1528"/>
                  </a:cubicBezTo>
                  <a:lnTo>
                    <a:pt x="523" y="1012"/>
                  </a:lnTo>
                  <a:cubicBezTo>
                    <a:pt x="511" y="980"/>
                    <a:pt x="479" y="960"/>
                    <a:pt x="448" y="960"/>
                  </a:cubicBezTo>
                  <a:close/>
                  <a:moveTo>
                    <a:pt x="802" y="1920"/>
                  </a:moveTo>
                  <a:cubicBezTo>
                    <a:pt x="793" y="1920"/>
                    <a:pt x="784" y="1921"/>
                    <a:pt x="775" y="1925"/>
                  </a:cubicBezTo>
                  <a:cubicBezTo>
                    <a:pt x="734" y="1940"/>
                    <a:pt x="712" y="1988"/>
                    <a:pt x="727" y="2029"/>
                  </a:cubicBezTo>
                  <a:lnTo>
                    <a:pt x="922" y="2545"/>
                  </a:lnTo>
                  <a:cubicBezTo>
                    <a:pt x="932" y="2576"/>
                    <a:pt x="963" y="2595"/>
                    <a:pt x="995" y="2595"/>
                  </a:cubicBezTo>
                  <a:cubicBezTo>
                    <a:pt x="998" y="2595"/>
                    <a:pt x="1002" y="2595"/>
                    <a:pt x="1005" y="2595"/>
                  </a:cubicBezTo>
                  <a:lnTo>
                    <a:pt x="1005" y="2595"/>
                  </a:lnTo>
                  <a:cubicBezTo>
                    <a:pt x="974" y="2616"/>
                    <a:pt x="963" y="2655"/>
                    <a:pt x="976" y="2689"/>
                  </a:cubicBezTo>
                  <a:lnTo>
                    <a:pt x="1004" y="2765"/>
                  </a:lnTo>
                  <a:cubicBezTo>
                    <a:pt x="1017" y="2796"/>
                    <a:pt x="1048" y="2815"/>
                    <a:pt x="1080" y="2815"/>
                  </a:cubicBezTo>
                  <a:cubicBezTo>
                    <a:pt x="1089" y="2815"/>
                    <a:pt x="1099" y="2815"/>
                    <a:pt x="1105" y="2809"/>
                  </a:cubicBezTo>
                  <a:cubicBezTo>
                    <a:pt x="1149" y="2793"/>
                    <a:pt x="1168" y="2746"/>
                    <a:pt x="1152" y="2708"/>
                  </a:cubicBezTo>
                  <a:lnTo>
                    <a:pt x="1127" y="2633"/>
                  </a:lnTo>
                  <a:cubicBezTo>
                    <a:pt x="1115" y="2599"/>
                    <a:pt x="1085" y="2580"/>
                    <a:pt x="1053" y="2580"/>
                  </a:cubicBezTo>
                  <a:cubicBezTo>
                    <a:pt x="1048" y="2580"/>
                    <a:pt x="1044" y="2580"/>
                    <a:pt x="1039" y="2581"/>
                  </a:cubicBezTo>
                  <a:lnTo>
                    <a:pt x="1039" y="2581"/>
                  </a:lnTo>
                  <a:cubicBezTo>
                    <a:pt x="1072" y="2562"/>
                    <a:pt x="1084" y="2524"/>
                    <a:pt x="1070" y="2488"/>
                  </a:cubicBezTo>
                  <a:lnTo>
                    <a:pt x="878" y="1972"/>
                  </a:lnTo>
                  <a:cubicBezTo>
                    <a:pt x="866" y="1940"/>
                    <a:pt x="835" y="1920"/>
                    <a:pt x="802" y="1920"/>
                  </a:cubicBezTo>
                  <a:close/>
                  <a:moveTo>
                    <a:pt x="1163" y="2876"/>
                  </a:moveTo>
                  <a:cubicBezTo>
                    <a:pt x="1153" y="2876"/>
                    <a:pt x="1143" y="2878"/>
                    <a:pt x="1133" y="2881"/>
                  </a:cubicBezTo>
                  <a:cubicBezTo>
                    <a:pt x="1089" y="2897"/>
                    <a:pt x="1070" y="2944"/>
                    <a:pt x="1086" y="2985"/>
                  </a:cubicBezTo>
                  <a:lnTo>
                    <a:pt x="1278" y="3498"/>
                  </a:lnTo>
                  <a:cubicBezTo>
                    <a:pt x="1288" y="3530"/>
                    <a:pt x="1319" y="3550"/>
                    <a:pt x="1351" y="3550"/>
                  </a:cubicBezTo>
                  <a:cubicBezTo>
                    <a:pt x="1360" y="3550"/>
                    <a:pt x="1370" y="3549"/>
                    <a:pt x="1379" y="3545"/>
                  </a:cubicBezTo>
                  <a:lnTo>
                    <a:pt x="1379" y="3545"/>
                  </a:lnTo>
                  <a:cubicBezTo>
                    <a:pt x="1338" y="3561"/>
                    <a:pt x="1319" y="3608"/>
                    <a:pt x="1335" y="3649"/>
                  </a:cubicBezTo>
                  <a:lnTo>
                    <a:pt x="1363" y="3725"/>
                  </a:lnTo>
                  <a:cubicBezTo>
                    <a:pt x="1372" y="3756"/>
                    <a:pt x="1404" y="3775"/>
                    <a:pt x="1435" y="3775"/>
                  </a:cubicBezTo>
                  <a:cubicBezTo>
                    <a:pt x="1445" y="3775"/>
                    <a:pt x="1457" y="3769"/>
                    <a:pt x="1464" y="3769"/>
                  </a:cubicBezTo>
                  <a:cubicBezTo>
                    <a:pt x="1508" y="3753"/>
                    <a:pt x="1527" y="3709"/>
                    <a:pt x="1511" y="3668"/>
                  </a:cubicBezTo>
                  <a:lnTo>
                    <a:pt x="1483" y="3593"/>
                  </a:lnTo>
                  <a:cubicBezTo>
                    <a:pt x="1475" y="3563"/>
                    <a:pt x="1444" y="3541"/>
                    <a:pt x="1411" y="3541"/>
                  </a:cubicBezTo>
                  <a:cubicBezTo>
                    <a:pt x="1402" y="3541"/>
                    <a:pt x="1394" y="3542"/>
                    <a:pt x="1385" y="3545"/>
                  </a:cubicBezTo>
                  <a:cubicBezTo>
                    <a:pt x="1426" y="3530"/>
                    <a:pt x="1445" y="3482"/>
                    <a:pt x="1429" y="3445"/>
                  </a:cubicBezTo>
                  <a:lnTo>
                    <a:pt x="1237" y="2929"/>
                  </a:lnTo>
                  <a:cubicBezTo>
                    <a:pt x="1225" y="2895"/>
                    <a:pt x="1195" y="2876"/>
                    <a:pt x="1163" y="2876"/>
                  </a:cubicBezTo>
                  <a:close/>
                  <a:moveTo>
                    <a:pt x="1520" y="3836"/>
                  </a:moveTo>
                  <a:cubicBezTo>
                    <a:pt x="1510" y="3836"/>
                    <a:pt x="1501" y="3837"/>
                    <a:pt x="1492" y="3841"/>
                  </a:cubicBezTo>
                  <a:cubicBezTo>
                    <a:pt x="1448" y="3857"/>
                    <a:pt x="1429" y="3904"/>
                    <a:pt x="1445" y="3945"/>
                  </a:cubicBezTo>
                  <a:lnTo>
                    <a:pt x="1637" y="4458"/>
                  </a:lnTo>
                  <a:cubicBezTo>
                    <a:pt x="1649" y="4489"/>
                    <a:pt x="1681" y="4511"/>
                    <a:pt x="1712" y="4511"/>
                  </a:cubicBezTo>
                  <a:cubicBezTo>
                    <a:pt x="1716" y="4511"/>
                    <a:pt x="1723" y="4511"/>
                    <a:pt x="1730" y="4510"/>
                  </a:cubicBezTo>
                  <a:lnTo>
                    <a:pt x="1730" y="4510"/>
                  </a:lnTo>
                  <a:cubicBezTo>
                    <a:pt x="1694" y="4529"/>
                    <a:pt x="1679" y="4571"/>
                    <a:pt x="1693" y="4609"/>
                  </a:cubicBezTo>
                  <a:lnTo>
                    <a:pt x="1719" y="4681"/>
                  </a:lnTo>
                  <a:cubicBezTo>
                    <a:pt x="1731" y="4713"/>
                    <a:pt x="1763" y="4735"/>
                    <a:pt x="1794" y="4735"/>
                  </a:cubicBezTo>
                  <a:cubicBezTo>
                    <a:pt x="1804" y="4735"/>
                    <a:pt x="1810" y="4732"/>
                    <a:pt x="1822" y="4729"/>
                  </a:cubicBezTo>
                  <a:cubicBezTo>
                    <a:pt x="1867" y="4713"/>
                    <a:pt x="1885" y="4666"/>
                    <a:pt x="1870" y="4628"/>
                  </a:cubicBezTo>
                  <a:lnTo>
                    <a:pt x="1841" y="4552"/>
                  </a:lnTo>
                  <a:cubicBezTo>
                    <a:pt x="1829" y="4519"/>
                    <a:pt x="1799" y="4500"/>
                    <a:pt x="1768" y="4500"/>
                  </a:cubicBezTo>
                  <a:cubicBezTo>
                    <a:pt x="1760" y="4500"/>
                    <a:pt x="1751" y="4501"/>
                    <a:pt x="1743" y="4504"/>
                  </a:cubicBezTo>
                  <a:lnTo>
                    <a:pt x="1743" y="4504"/>
                  </a:lnTo>
                  <a:cubicBezTo>
                    <a:pt x="1782" y="4488"/>
                    <a:pt x="1803" y="4442"/>
                    <a:pt x="1788" y="4404"/>
                  </a:cubicBezTo>
                  <a:lnTo>
                    <a:pt x="1593" y="3888"/>
                  </a:lnTo>
                  <a:cubicBezTo>
                    <a:pt x="1581" y="3855"/>
                    <a:pt x="1550" y="3836"/>
                    <a:pt x="1520" y="3836"/>
                  </a:cubicBezTo>
                  <a:close/>
                  <a:moveTo>
                    <a:pt x="1874" y="4795"/>
                  </a:moveTo>
                  <a:cubicBezTo>
                    <a:pt x="1864" y="4795"/>
                    <a:pt x="1854" y="4797"/>
                    <a:pt x="1844" y="4801"/>
                  </a:cubicBezTo>
                  <a:cubicBezTo>
                    <a:pt x="1804" y="4817"/>
                    <a:pt x="1782" y="4864"/>
                    <a:pt x="1797" y="4905"/>
                  </a:cubicBezTo>
                  <a:lnTo>
                    <a:pt x="1904" y="5185"/>
                  </a:lnTo>
                  <a:cubicBezTo>
                    <a:pt x="1917" y="5219"/>
                    <a:pt x="1948" y="5238"/>
                    <a:pt x="1980" y="5238"/>
                  </a:cubicBezTo>
                  <a:cubicBezTo>
                    <a:pt x="1992" y="5238"/>
                    <a:pt x="1999" y="5235"/>
                    <a:pt x="2008" y="5232"/>
                  </a:cubicBezTo>
                  <a:cubicBezTo>
                    <a:pt x="2049" y="5216"/>
                    <a:pt x="2071" y="5169"/>
                    <a:pt x="2055" y="5131"/>
                  </a:cubicBezTo>
                  <a:lnTo>
                    <a:pt x="1948" y="4848"/>
                  </a:lnTo>
                  <a:cubicBezTo>
                    <a:pt x="1936" y="4814"/>
                    <a:pt x="1906" y="4795"/>
                    <a:pt x="1874" y="479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37"/>
            <p:cNvSpPr/>
            <p:nvPr/>
          </p:nvSpPr>
          <p:spPr>
            <a:xfrm>
              <a:off x="2425871" y="4183731"/>
              <a:ext cx="348389" cy="490631"/>
            </a:xfrm>
            <a:custGeom>
              <a:avLst/>
              <a:gdLst/>
              <a:ahLst/>
              <a:cxnLst/>
              <a:rect l="l" t="t" r="r" b="b"/>
              <a:pathLst>
                <a:path w="4394" h="6188" extrusionOk="0">
                  <a:moveTo>
                    <a:pt x="88" y="1"/>
                  </a:moveTo>
                  <a:cubicBezTo>
                    <a:pt x="72" y="1"/>
                    <a:pt x="56" y="5"/>
                    <a:pt x="42" y="13"/>
                  </a:cubicBezTo>
                  <a:cubicBezTo>
                    <a:pt x="7" y="39"/>
                    <a:pt x="1" y="89"/>
                    <a:pt x="23" y="124"/>
                  </a:cubicBezTo>
                  <a:lnTo>
                    <a:pt x="338" y="577"/>
                  </a:lnTo>
                  <a:cubicBezTo>
                    <a:pt x="350" y="602"/>
                    <a:pt x="378" y="611"/>
                    <a:pt x="400" y="611"/>
                  </a:cubicBezTo>
                  <a:cubicBezTo>
                    <a:pt x="416" y="611"/>
                    <a:pt x="432" y="608"/>
                    <a:pt x="448" y="596"/>
                  </a:cubicBezTo>
                  <a:cubicBezTo>
                    <a:pt x="482" y="574"/>
                    <a:pt x="492" y="523"/>
                    <a:pt x="467" y="485"/>
                  </a:cubicBezTo>
                  <a:lnTo>
                    <a:pt x="152" y="35"/>
                  </a:lnTo>
                  <a:cubicBezTo>
                    <a:pt x="138" y="12"/>
                    <a:pt x="114" y="1"/>
                    <a:pt x="88" y="1"/>
                  </a:cubicBezTo>
                  <a:close/>
                  <a:moveTo>
                    <a:pt x="496" y="583"/>
                  </a:moveTo>
                  <a:cubicBezTo>
                    <a:pt x="480" y="583"/>
                    <a:pt x="464" y="587"/>
                    <a:pt x="451" y="596"/>
                  </a:cubicBezTo>
                  <a:cubicBezTo>
                    <a:pt x="416" y="621"/>
                    <a:pt x="407" y="671"/>
                    <a:pt x="432" y="709"/>
                  </a:cubicBezTo>
                  <a:lnTo>
                    <a:pt x="476" y="769"/>
                  </a:lnTo>
                  <a:cubicBezTo>
                    <a:pt x="489" y="794"/>
                    <a:pt x="514" y="806"/>
                    <a:pt x="539" y="806"/>
                  </a:cubicBezTo>
                  <a:cubicBezTo>
                    <a:pt x="555" y="806"/>
                    <a:pt x="570" y="803"/>
                    <a:pt x="586" y="791"/>
                  </a:cubicBezTo>
                  <a:cubicBezTo>
                    <a:pt x="621" y="766"/>
                    <a:pt x="630" y="715"/>
                    <a:pt x="605" y="681"/>
                  </a:cubicBezTo>
                  <a:lnTo>
                    <a:pt x="561" y="618"/>
                  </a:lnTo>
                  <a:cubicBezTo>
                    <a:pt x="547" y="594"/>
                    <a:pt x="522" y="583"/>
                    <a:pt x="496" y="583"/>
                  </a:cubicBezTo>
                  <a:close/>
                  <a:moveTo>
                    <a:pt x="675" y="839"/>
                  </a:moveTo>
                  <a:cubicBezTo>
                    <a:pt x="659" y="839"/>
                    <a:pt x="643" y="844"/>
                    <a:pt x="630" y="854"/>
                  </a:cubicBezTo>
                  <a:cubicBezTo>
                    <a:pt x="592" y="876"/>
                    <a:pt x="586" y="926"/>
                    <a:pt x="608" y="964"/>
                  </a:cubicBezTo>
                  <a:lnTo>
                    <a:pt x="923" y="1417"/>
                  </a:lnTo>
                  <a:cubicBezTo>
                    <a:pt x="935" y="1439"/>
                    <a:pt x="964" y="1452"/>
                    <a:pt x="986" y="1452"/>
                  </a:cubicBezTo>
                  <a:cubicBezTo>
                    <a:pt x="1001" y="1452"/>
                    <a:pt x="1017" y="1448"/>
                    <a:pt x="1033" y="1436"/>
                  </a:cubicBezTo>
                  <a:cubicBezTo>
                    <a:pt x="1068" y="1411"/>
                    <a:pt x="1077" y="1360"/>
                    <a:pt x="1055" y="1326"/>
                  </a:cubicBezTo>
                  <a:lnTo>
                    <a:pt x="740" y="873"/>
                  </a:lnTo>
                  <a:cubicBezTo>
                    <a:pt x="725" y="851"/>
                    <a:pt x="700" y="839"/>
                    <a:pt x="675" y="839"/>
                  </a:cubicBezTo>
                  <a:close/>
                  <a:moveTo>
                    <a:pt x="1083" y="1422"/>
                  </a:moveTo>
                  <a:cubicBezTo>
                    <a:pt x="1067" y="1422"/>
                    <a:pt x="1051" y="1426"/>
                    <a:pt x="1036" y="1436"/>
                  </a:cubicBezTo>
                  <a:cubicBezTo>
                    <a:pt x="1001" y="1458"/>
                    <a:pt x="995" y="1511"/>
                    <a:pt x="1017" y="1546"/>
                  </a:cubicBezTo>
                  <a:lnTo>
                    <a:pt x="1061" y="1609"/>
                  </a:lnTo>
                  <a:cubicBezTo>
                    <a:pt x="1074" y="1631"/>
                    <a:pt x="1102" y="1643"/>
                    <a:pt x="1124" y="1643"/>
                  </a:cubicBezTo>
                  <a:cubicBezTo>
                    <a:pt x="1140" y="1643"/>
                    <a:pt x="1156" y="1640"/>
                    <a:pt x="1171" y="1628"/>
                  </a:cubicBezTo>
                  <a:cubicBezTo>
                    <a:pt x="1206" y="1603"/>
                    <a:pt x="1215" y="1552"/>
                    <a:pt x="1190" y="1518"/>
                  </a:cubicBezTo>
                  <a:lnTo>
                    <a:pt x="1146" y="1455"/>
                  </a:lnTo>
                  <a:cubicBezTo>
                    <a:pt x="1133" y="1433"/>
                    <a:pt x="1108" y="1422"/>
                    <a:pt x="1083" y="1422"/>
                  </a:cubicBezTo>
                  <a:close/>
                  <a:moveTo>
                    <a:pt x="1264" y="1678"/>
                  </a:moveTo>
                  <a:cubicBezTo>
                    <a:pt x="1248" y="1678"/>
                    <a:pt x="1232" y="1682"/>
                    <a:pt x="1219" y="1691"/>
                  </a:cubicBezTo>
                  <a:cubicBezTo>
                    <a:pt x="1184" y="1716"/>
                    <a:pt x="1175" y="1766"/>
                    <a:pt x="1200" y="1801"/>
                  </a:cubicBezTo>
                  <a:lnTo>
                    <a:pt x="1514" y="2254"/>
                  </a:lnTo>
                  <a:cubicBezTo>
                    <a:pt x="1527" y="2276"/>
                    <a:pt x="1552" y="2289"/>
                    <a:pt x="1577" y="2289"/>
                  </a:cubicBezTo>
                  <a:cubicBezTo>
                    <a:pt x="1590" y="2289"/>
                    <a:pt x="1606" y="2285"/>
                    <a:pt x="1625" y="2273"/>
                  </a:cubicBezTo>
                  <a:lnTo>
                    <a:pt x="1625" y="2273"/>
                  </a:lnTo>
                  <a:cubicBezTo>
                    <a:pt x="1590" y="2298"/>
                    <a:pt x="1581" y="2348"/>
                    <a:pt x="1606" y="2383"/>
                  </a:cubicBezTo>
                  <a:lnTo>
                    <a:pt x="1647" y="2446"/>
                  </a:lnTo>
                  <a:cubicBezTo>
                    <a:pt x="1659" y="2468"/>
                    <a:pt x="1688" y="2481"/>
                    <a:pt x="1710" y="2481"/>
                  </a:cubicBezTo>
                  <a:cubicBezTo>
                    <a:pt x="1725" y="2481"/>
                    <a:pt x="1741" y="2477"/>
                    <a:pt x="1757" y="2465"/>
                  </a:cubicBezTo>
                  <a:cubicBezTo>
                    <a:pt x="1795" y="2443"/>
                    <a:pt x="1801" y="2389"/>
                    <a:pt x="1779" y="2355"/>
                  </a:cubicBezTo>
                  <a:lnTo>
                    <a:pt x="1735" y="2292"/>
                  </a:lnTo>
                  <a:cubicBezTo>
                    <a:pt x="1719" y="2270"/>
                    <a:pt x="1694" y="2259"/>
                    <a:pt x="1669" y="2259"/>
                  </a:cubicBezTo>
                  <a:cubicBezTo>
                    <a:pt x="1653" y="2259"/>
                    <a:pt x="1638" y="2263"/>
                    <a:pt x="1625" y="2273"/>
                  </a:cubicBezTo>
                  <a:cubicBezTo>
                    <a:pt x="1659" y="2248"/>
                    <a:pt x="1669" y="2197"/>
                    <a:pt x="1643" y="2163"/>
                  </a:cubicBezTo>
                  <a:lnTo>
                    <a:pt x="1329" y="1710"/>
                  </a:lnTo>
                  <a:cubicBezTo>
                    <a:pt x="1313" y="1688"/>
                    <a:pt x="1289" y="1678"/>
                    <a:pt x="1264" y="1678"/>
                  </a:cubicBezTo>
                  <a:close/>
                  <a:moveTo>
                    <a:pt x="1851" y="2515"/>
                  </a:moveTo>
                  <a:cubicBezTo>
                    <a:pt x="1835" y="2515"/>
                    <a:pt x="1819" y="2519"/>
                    <a:pt x="1804" y="2528"/>
                  </a:cubicBezTo>
                  <a:cubicBezTo>
                    <a:pt x="1769" y="2553"/>
                    <a:pt x="1763" y="2603"/>
                    <a:pt x="1785" y="2638"/>
                  </a:cubicBezTo>
                  <a:lnTo>
                    <a:pt x="2100" y="3091"/>
                  </a:lnTo>
                  <a:cubicBezTo>
                    <a:pt x="2112" y="3113"/>
                    <a:pt x="2141" y="3126"/>
                    <a:pt x="2163" y="3126"/>
                  </a:cubicBezTo>
                  <a:cubicBezTo>
                    <a:pt x="2177" y="3126"/>
                    <a:pt x="2192" y="3123"/>
                    <a:pt x="2207" y="3112"/>
                  </a:cubicBezTo>
                  <a:lnTo>
                    <a:pt x="2207" y="3112"/>
                  </a:lnTo>
                  <a:cubicBezTo>
                    <a:pt x="2175" y="3138"/>
                    <a:pt x="2167" y="3186"/>
                    <a:pt x="2191" y="3220"/>
                  </a:cubicBezTo>
                  <a:lnTo>
                    <a:pt x="2235" y="3283"/>
                  </a:lnTo>
                  <a:cubicBezTo>
                    <a:pt x="2245" y="3308"/>
                    <a:pt x="2273" y="3321"/>
                    <a:pt x="2298" y="3321"/>
                  </a:cubicBezTo>
                  <a:cubicBezTo>
                    <a:pt x="2314" y="3321"/>
                    <a:pt x="2329" y="3314"/>
                    <a:pt x="2345" y="3305"/>
                  </a:cubicBezTo>
                  <a:cubicBezTo>
                    <a:pt x="2380" y="3280"/>
                    <a:pt x="2386" y="3229"/>
                    <a:pt x="2364" y="3192"/>
                  </a:cubicBezTo>
                  <a:lnTo>
                    <a:pt x="2320" y="3129"/>
                  </a:lnTo>
                  <a:cubicBezTo>
                    <a:pt x="2305" y="3108"/>
                    <a:pt x="2280" y="3097"/>
                    <a:pt x="2255" y="3097"/>
                  </a:cubicBezTo>
                  <a:cubicBezTo>
                    <a:pt x="2239" y="3097"/>
                    <a:pt x="2223" y="3101"/>
                    <a:pt x="2210" y="3110"/>
                  </a:cubicBezTo>
                  <a:cubicBezTo>
                    <a:pt x="2245" y="3088"/>
                    <a:pt x="2254" y="3034"/>
                    <a:pt x="2229" y="3000"/>
                  </a:cubicBezTo>
                  <a:lnTo>
                    <a:pt x="1914" y="2547"/>
                  </a:lnTo>
                  <a:cubicBezTo>
                    <a:pt x="1901" y="2525"/>
                    <a:pt x="1877" y="2515"/>
                    <a:pt x="1851" y="2515"/>
                  </a:cubicBezTo>
                  <a:close/>
                  <a:moveTo>
                    <a:pt x="2436" y="3352"/>
                  </a:moveTo>
                  <a:cubicBezTo>
                    <a:pt x="2420" y="3352"/>
                    <a:pt x="2404" y="3356"/>
                    <a:pt x="2389" y="3365"/>
                  </a:cubicBezTo>
                  <a:cubicBezTo>
                    <a:pt x="2355" y="3390"/>
                    <a:pt x="2348" y="3440"/>
                    <a:pt x="2370" y="3478"/>
                  </a:cubicBezTo>
                  <a:lnTo>
                    <a:pt x="2685" y="3928"/>
                  </a:lnTo>
                  <a:cubicBezTo>
                    <a:pt x="2703" y="3951"/>
                    <a:pt x="2727" y="3963"/>
                    <a:pt x="2752" y="3963"/>
                  </a:cubicBezTo>
                  <a:cubicBezTo>
                    <a:pt x="2767" y="3963"/>
                    <a:pt x="2782" y="3958"/>
                    <a:pt x="2795" y="3950"/>
                  </a:cubicBezTo>
                  <a:lnTo>
                    <a:pt x="2795" y="3950"/>
                  </a:lnTo>
                  <a:cubicBezTo>
                    <a:pt x="2761" y="3975"/>
                    <a:pt x="2751" y="4022"/>
                    <a:pt x="2776" y="4060"/>
                  </a:cubicBezTo>
                  <a:lnTo>
                    <a:pt x="2820" y="4123"/>
                  </a:lnTo>
                  <a:cubicBezTo>
                    <a:pt x="2833" y="4145"/>
                    <a:pt x="2858" y="4158"/>
                    <a:pt x="2883" y="4158"/>
                  </a:cubicBezTo>
                  <a:cubicBezTo>
                    <a:pt x="2899" y="4158"/>
                    <a:pt x="2915" y="4152"/>
                    <a:pt x="2931" y="4142"/>
                  </a:cubicBezTo>
                  <a:cubicBezTo>
                    <a:pt x="2965" y="4117"/>
                    <a:pt x="2975" y="4067"/>
                    <a:pt x="2949" y="4032"/>
                  </a:cubicBezTo>
                  <a:lnTo>
                    <a:pt x="2905" y="3969"/>
                  </a:lnTo>
                  <a:cubicBezTo>
                    <a:pt x="2888" y="3948"/>
                    <a:pt x="2863" y="3936"/>
                    <a:pt x="2839" y="3936"/>
                  </a:cubicBezTo>
                  <a:cubicBezTo>
                    <a:pt x="2824" y="3936"/>
                    <a:pt x="2808" y="3940"/>
                    <a:pt x="2795" y="3950"/>
                  </a:cubicBezTo>
                  <a:cubicBezTo>
                    <a:pt x="2830" y="3922"/>
                    <a:pt x="2839" y="3875"/>
                    <a:pt x="2814" y="3837"/>
                  </a:cubicBezTo>
                  <a:lnTo>
                    <a:pt x="2499" y="3387"/>
                  </a:lnTo>
                  <a:cubicBezTo>
                    <a:pt x="2486" y="3363"/>
                    <a:pt x="2461" y="3352"/>
                    <a:pt x="2436" y="3352"/>
                  </a:cubicBezTo>
                  <a:close/>
                  <a:moveTo>
                    <a:pt x="3022" y="4191"/>
                  </a:moveTo>
                  <a:cubicBezTo>
                    <a:pt x="3007" y="4191"/>
                    <a:pt x="2991" y="4195"/>
                    <a:pt x="2978" y="4205"/>
                  </a:cubicBezTo>
                  <a:cubicBezTo>
                    <a:pt x="2943" y="4227"/>
                    <a:pt x="2934" y="4277"/>
                    <a:pt x="2956" y="4315"/>
                  </a:cubicBezTo>
                  <a:lnTo>
                    <a:pt x="3270" y="4765"/>
                  </a:lnTo>
                  <a:cubicBezTo>
                    <a:pt x="3283" y="4790"/>
                    <a:pt x="3311" y="4803"/>
                    <a:pt x="3336" y="4803"/>
                  </a:cubicBezTo>
                  <a:cubicBezTo>
                    <a:pt x="3349" y="4803"/>
                    <a:pt x="3362" y="4801"/>
                    <a:pt x="3375" y="4793"/>
                  </a:cubicBezTo>
                  <a:lnTo>
                    <a:pt x="3375" y="4793"/>
                  </a:lnTo>
                  <a:cubicBezTo>
                    <a:pt x="3345" y="4818"/>
                    <a:pt x="3341" y="4863"/>
                    <a:pt x="3362" y="4897"/>
                  </a:cubicBezTo>
                  <a:lnTo>
                    <a:pt x="3406" y="4960"/>
                  </a:lnTo>
                  <a:cubicBezTo>
                    <a:pt x="3418" y="4982"/>
                    <a:pt x="3447" y="4995"/>
                    <a:pt x="3469" y="4995"/>
                  </a:cubicBezTo>
                  <a:cubicBezTo>
                    <a:pt x="3484" y="4995"/>
                    <a:pt x="3500" y="4992"/>
                    <a:pt x="3516" y="4979"/>
                  </a:cubicBezTo>
                  <a:cubicBezTo>
                    <a:pt x="3550" y="4954"/>
                    <a:pt x="3560" y="4904"/>
                    <a:pt x="3535" y="4869"/>
                  </a:cubicBezTo>
                  <a:lnTo>
                    <a:pt x="3494" y="4806"/>
                  </a:lnTo>
                  <a:cubicBezTo>
                    <a:pt x="3478" y="4785"/>
                    <a:pt x="3453" y="4773"/>
                    <a:pt x="3428" y="4773"/>
                  </a:cubicBezTo>
                  <a:cubicBezTo>
                    <a:pt x="3413" y="4773"/>
                    <a:pt x="3397" y="4778"/>
                    <a:pt x="3384" y="4787"/>
                  </a:cubicBezTo>
                  <a:cubicBezTo>
                    <a:pt x="3418" y="4762"/>
                    <a:pt x="3425" y="4712"/>
                    <a:pt x="3403" y="4677"/>
                  </a:cubicBezTo>
                  <a:lnTo>
                    <a:pt x="3088" y="4224"/>
                  </a:lnTo>
                  <a:cubicBezTo>
                    <a:pt x="3072" y="4203"/>
                    <a:pt x="3047" y="4191"/>
                    <a:pt x="3022" y="4191"/>
                  </a:cubicBezTo>
                  <a:close/>
                  <a:moveTo>
                    <a:pt x="3608" y="5028"/>
                  </a:moveTo>
                  <a:cubicBezTo>
                    <a:pt x="3592" y="5028"/>
                    <a:pt x="3576" y="5032"/>
                    <a:pt x="3563" y="5042"/>
                  </a:cubicBezTo>
                  <a:cubicBezTo>
                    <a:pt x="3528" y="5067"/>
                    <a:pt x="3519" y="5118"/>
                    <a:pt x="3544" y="5152"/>
                  </a:cubicBezTo>
                  <a:lnTo>
                    <a:pt x="3859" y="5605"/>
                  </a:lnTo>
                  <a:cubicBezTo>
                    <a:pt x="3871" y="5627"/>
                    <a:pt x="3897" y="5640"/>
                    <a:pt x="3922" y="5640"/>
                  </a:cubicBezTo>
                  <a:cubicBezTo>
                    <a:pt x="3937" y="5640"/>
                    <a:pt x="3951" y="5637"/>
                    <a:pt x="3966" y="5626"/>
                  </a:cubicBezTo>
                  <a:lnTo>
                    <a:pt x="3966" y="5626"/>
                  </a:lnTo>
                  <a:cubicBezTo>
                    <a:pt x="3934" y="5652"/>
                    <a:pt x="3926" y="5701"/>
                    <a:pt x="3947" y="5734"/>
                  </a:cubicBezTo>
                  <a:lnTo>
                    <a:pt x="3991" y="5797"/>
                  </a:lnTo>
                  <a:cubicBezTo>
                    <a:pt x="4004" y="5822"/>
                    <a:pt x="4032" y="5832"/>
                    <a:pt x="4054" y="5832"/>
                  </a:cubicBezTo>
                  <a:cubicBezTo>
                    <a:pt x="4070" y="5832"/>
                    <a:pt x="4085" y="5829"/>
                    <a:pt x="4101" y="5816"/>
                  </a:cubicBezTo>
                  <a:cubicBezTo>
                    <a:pt x="4136" y="5794"/>
                    <a:pt x="4145" y="5744"/>
                    <a:pt x="4123" y="5706"/>
                  </a:cubicBezTo>
                  <a:lnTo>
                    <a:pt x="4079" y="5643"/>
                  </a:lnTo>
                  <a:cubicBezTo>
                    <a:pt x="4064" y="5622"/>
                    <a:pt x="4039" y="5611"/>
                    <a:pt x="4014" y="5611"/>
                  </a:cubicBezTo>
                  <a:cubicBezTo>
                    <a:pt x="3998" y="5611"/>
                    <a:pt x="3982" y="5616"/>
                    <a:pt x="3969" y="5624"/>
                  </a:cubicBezTo>
                  <a:cubicBezTo>
                    <a:pt x="4004" y="5599"/>
                    <a:pt x="4013" y="5549"/>
                    <a:pt x="3988" y="5514"/>
                  </a:cubicBezTo>
                  <a:lnTo>
                    <a:pt x="3673" y="5061"/>
                  </a:lnTo>
                  <a:cubicBezTo>
                    <a:pt x="3660" y="5040"/>
                    <a:pt x="3634" y="5028"/>
                    <a:pt x="3608" y="5028"/>
                  </a:cubicBezTo>
                  <a:close/>
                  <a:moveTo>
                    <a:pt x="4190" y="5866"/>
                  </a:moveTo>
                  <a:cubicBezTo>
                    <a:pt x="4174" y="5866"/>
                    <a:pt x="4158" y="5871"/>
                    <a:pt x="4145" y="5879"/>
                  </a:cubicBezTo>
                  <a:cubicBezTo>
                    <a:pt x="4111" y="5904"/>
                    <a:pt x="4101" y="5955"/>
                    <a:pt x="4126" y="5989"/>
                  </a:cubicBezTo>
                  <a:lnTo>
                    <a:pt x="4240" y="6153"/>
                  </a:lnTo>
                  <a:cubicBezTo>
                    <a:pt x="4252" y="6175"/>
                    <a:pt x="4281" y="6188"/>
                    <a:pt x="4303" y="6188"/>
                  </a:cubicBezTo>
                  <a:cubicBezTo>
                    <a:pt x="4318" y="6188"/>
                    <a:pt x="4334" y="6184"/>
                    <a:pt x="4350" y="6172"/>
                  </a:cubicBezTo>
                  <a:cubicBezTo>
                    <a:pt x="4384" y="6147"/>
                    <a:pt x="4394" y="6096"/>
                    <a:pt x="4369" y="6062"/>
                  </a:cubicBezTo>
                  <a:lnTo>
                    <a:pt x="4255" y="5901"/>
                  </a:lnTo>
                  <a:cubicBezTo>
                    <a:pt x="4242" y="5878"/>
                    <a:pt x="4216" y="5866"/>
                    <a:pt x="4190" y="586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37"/>
            <p:cNvSpPr/>
            <p:nvPr/>
          </p:nvSpPr>
          <p:spPr>
            <a:xfrm>
              <a:off x="2597052" y="4144405"/>
              <a:ext cx="456458" cy="391997"/>
            </a:xfrm>
            <a:custGeom>
              <a:avLst/>
              <a:gdLst/>
              <a:ahLst/>
              <a:cxnLst/>
              <a:rect l="l" t="t" r="r" b="b"/>
              <a:pathLst>
                <a:path w="5757" h="4944" extrusionOk="0">
                  <a:moveTo>
                    <a:pt x="90" y="0"/>
                  </a:moveTo>
                  <a:cubicBezTo>
                    <a:pt x="66" y="0"/>
                    <a:pt x="43" y="10"/>
                    <a:pt x="29" y="28"/>
                  </a:cubicBezTo>
                  <a:cubicBezTo>
                    <a:pt x="1" y="59"/>
                    <a:pt x="4" y="110"/>
                    <a:pt x="35" y="138"/>
                  </a:cubicBezTo>
                  <a:lnTo>
                    <a:pt x="454" y="494"/>
                  </a:lnTo>
                  <a:cubicBezTo>
                    <a:pt x="468" y="507"/>
                    <a:pt x="487" y="513"/>
                    <a:pt x="505" y="513"/>
                  </a:cubicBezTo>
                  <a:cubicBezTo>
                    <a:pt x="527" y="513"/>
                    <a:pt x="549" y="504"/>
                    <a:pt x="564" y="487"/>
                  </a:cubicBezTo>
                  <a:lnTo>
                    <a:pt x="564" y="487"/>
                  </a:lnTo>
                  <a:cubicBezTo>
                    <a:pt x="536" y="519"/>
                    <a:pt x="539" y="569"/>
                    <a:pt x="570" y="598"/>
                  </a:cubicBezTo>
                  <a:lnTo>
                    <a:pt x="630" y="648"/>
                  </a:lnTo>
                  <a:cubicBezTo>
                    <a:pt x="646" y="660"/>
                    <a:pt x="661" y="670"/>
                    <a:pt x="680" y="670"/>
                  </a:cubicBezTo>
                  <a:cubicBezTo>
                    <a:pt x="699" y="670"/>
                    <a:pt x="724" y="657"/>
                    <a:pt x="740" y="642"/>
                  </a:cubicBezTo>
                  <a:cubicBezTo>
                    <a:pt x="768" y="610"/>
                    <a:pt x="762" y="557"/>
                    <a:pt x="731" y="531"/>
                  </a:cubicBezTo>
                  <a:lnTo>
                    <a:pt x="674" y="478"/>
                  </a:lnTo>
                  <a:cubicBezTo>
                    <a:pt x="660" y="467"/>
                    <a:pt x="642" y="461"/>
                    <a:pt x="623" y="461"/>
                  </a:cubicBezTo>
                  <a:cubicBezTo>
                    <a:pt x="601" y="461"/>
                    <a:pt x="578" y="470"/>
                    <a:pt x="564" y="487"/>
                  </a:cubicBezTo>
                  <a:cubicBezTo>
                    <a:pt x="589" y="456"/>
                    <a:pt x="586" y="406"/>
                    <a:pt x="554" y="377"/>
                  </a:cubicBezTo>
                  <a:lnTo>
                    <a:pt x="139" y="19"/>
                  </a:lnTo>
                  <a:cubicBezTo>
                    <a:pt x="125" y="6"/>
                    <a:pt x="107" y="0"/>
                    <a:pt x="90" y="0"/>
                  </a:cubicBezTo>
                  <a:close/>
                  <a:moveTo>
                    <a:pt x="864" y="666"/>
                  </a:moveTo>
                  <a:cubicBezTo>
                    <a:pt x="841" y="666"/>
                    <a:pt x="819" y="674"/>
                    <a:pt x="803" y="692"/>
                  </a:cubicBezTo>
                  <a:cubicBezTo>
                    <a:pt x="775" y="723"/>
                    <a:pt x="778" y="774"/>
                    <a:pt x="809" y="802"/>
                  </a:cubicBezTo>
                  <a:lnTo>
                    <a:pt x="1228" y="1161"/>
                  </a:lnTo>
                  <a:cubicBezTo>
                    <a:pt x="1242" y="1172"/>
                    <a:pt x="1260" y="1178"/>
                    <a:pt x="1277" y="1178"/>
                  </a:cubicBezTo>
                  <a:cubicBezTo>
                    <a:pt x="1300" y="1178"/>
                    <a:pt x="1322" y="1169"/>
                    <a:pt x="1338" y="1151"/>
                  </a:cubicBezTo>
                  <a:lnTo>
                    <a:pt x="1338" y="1151"/>
                  </a:lnTo>
                  <a:cubicBezTo>
                    <a:pt x="1310" y="1183"/>
                    <a:pt x="1313" y="1236"/>
                    <a:pt x="1344" y="1262"/>
                  </a:cubicBezTo>
                  <a:lnTo>
                    <a:pt x="1404" y="1315"/>
                  </a:lnTo>
                  <a:cubicBezTo>
                    <a:pt x="1420" y="1324"/>
                    <a:pt x="1436" y="1334"/>
                    <a:pt x="1454" y="1334"/>
                  </a:cubicBezTo>
                  <a:cubicBezTo>
                    <a:pt x="1480" y="1334"/>
                    <a:pt x="1498" y="1324"/>
                    <a:pt x="1514" y="1306"/>
                  </a:cubicBezTo>
                  <a:cubicBezTo>
                    <a:pt x="1542" y="1274"/>
                    <a:pt x="1539" y="1224"/>
                    <a:pt x="1508" y="1195"/>
                  </a:cubicBezTo>
                  <a:lnTo>
                    <a:pt x="1448" y="1145"/>
                  </a:lnTo>
                  <a:cubicBezTo>
                    <a:pt x="1434" y="1132"/>
                    <a:pt x="1415" y="1126"/>
                    <a:pt x="1397" y="1126"/>
                  </a:cubicBezTo>
                  <a:cubicBezTo>
                    <a:pt x="1375" y="1126"/>
                    <a:pt x="1353" y="1134"/>
                    <a:pt x="1338" y="1151"/>
                  </a:cubicBezTo>
                  <a:cubicBezTo>
                    <a:pt x="1366" y="1120"/>
                    <a:pt x="1360" y="1070"/>
                    <a:pt x="1329" y="1041"/>
                  </a:cubicBezTo>
                  <a:lnTo>
                    <a:pt x="913" y="682"/>
                  </a:lnTo>
                  <a:cubicBezTo>
                    <a:pt x="899" y="671"/>
                    <a:pt x="881" y="666"/>
                    <a:pt x="864" y="666"/>
                  </a:cubicBezTo>
                  <a:close/>
                  <a:moveTo>
                    <a:pt x="1636" y="1330"/>
                  </a:moveTo>
                  <a:cubicBezTo>
                    <a:pt x="1614" y="1330"/>
                    <a:pt x="1592" y="1339"/>
                    <a:pt x="1577" y="1356"/>
                  </a:cubicBezTo>
                  <a:cubicBezTo>
                    <a:pt x="1549" y="1387"/>
                    <a:pt x="1552" y="1441"/>
                    <a:pt x="1583" y="1466"/>
                  </a:cubicBezTo>
                  <a:lnTo>
                    <a:pt x="2002" y="1825"/>
                  </a:lnTo>
                  <a:cubicBezTo>
                    <a:pt x="2016" y="1838"/>
                    <a:pt x="2034" y="1844"/>
                    <a:pt x="2052" y="1844"/>
                  </a:cubicBezTo>
                  <a:cubicBezTo>
                    <a:pt x="2074" y="1844"/>
                    <a:pt x="2096" y="1834"/>
                    <a:pt x="2112" y="1815"/>
                  </a:cubicBezTo>
                  <a:lnTo>
                    <a:pt x="2112" y="1815"/>
                  </a:lnTo>
                  <a:cubicBezTo>
                    <a:pt x="2084" y="1850"/>
                    <a:pt x="2090" y="1900"/>
                    <a:pt x="2122" y="1929"/>
                  </a:cubicBezTo>
                  <a:lnTo>
                    <a:pt x="2178" y="1979"/>
                  </a:lnTo>
                  <a:cubicBezTo>
                    <a:pt x="2194" y="1992"/>
                    <a:pt x="2210" y="1998"/>
                    <a:pt x="2232" y="1998"/>
                  </a:cubicBezTo>
                  <a:cubicBezTo>
                    <a:pt x="2254" y="1998"/>
                    <a:pt x="2279" y="1992"/>
                    <a:pt x="2288" y="1970"/>
                  </a:cubicBezTo>
                  <a:cubicBezTo>
                    <a:pt x="2317" y="1938"/>
                    <a:pt x="2313" y="1888"/>
                    <a:pt x="2282" y="1859"/>
                  </a:cubicBezTo>
                  <a:lnTo>
                    <a:pt x="2222" y="1809"/>
                  </a:lnTo>
                  <a:cubicBezTo>
                    <a:pt x="2208" y="1796"/>
                    <a:pt x="2189" y="1790"/>
                    <a:pt x="2171" y="1790"/>
                  </a:cubicBezTo>
                  <a:cubicBezTo>
                    <a:pt x="2149" y="1790"/>
                    <a:pt x="2127" y="1798"/>
                    <a:pt x="2112" y="1815"/>
                  </a:cubicBezTo>
                  <a:cubicBezTo>
                    <a:pt x="2140" y="1784"/>
                    <a:pt x="2137" y="1734"/>
                    <a:pt x="2106" y="1705"/>
                  </a:cubicBezTo>
                  <a:lnTo>
                    <a:pt x="1687" y="1350"/>
                  </a:lnTo>
                  <a:cubicBezTo>
                    <a:pt x="1673" y="1337"/>
                    <a:pt x="1654" y="1330"/>
                    <a:pt x="1636" y="1330"/>
                  </a:cubicBezTo>
                  <a:close/>
                  <a:moveTo>
                    <a:pt x="2418" y="1999"/>
                  </a:moveTo>
                  <a:cubicBezTo>
                    <a:pt x="2395" y="1999"/>
                    <a:pt x="2372" y="2008"/>
                    <a:pt x="2358" y="2026"/>
                  </a:cubicBezTo>
                  <a:cubicBezTo>
                    <a:pt x="2329" y="2058"/>
                    <a:pt x="2332" y="2108"/>
                    <a:pt x="2364" y="2136"/>
                  </a:cubicBezTo>
                  <a:lnTo>
                    <a:pt x="2782" y="2492"/>
                  </a:lnTo>
                  <a:cubicBezTo>
                    <a:pt x="2797" y="2505"/>
                    <a:pt x="2815" y="2511"/>
                    <a:pt x="2834" y="2511"/>
                  </a:cubicBezTo>
                  <a:cubicBezTo>
                    <a:pt x="2856" y="2511"/>
                    <a:pt x="2877" y="2503"/>
                    <a:pt x="2892" y="2486"/>
                  </a:cubicBezTo>
                  <a:lnTo>
                    <a:pt x="2892" y="2486"/>
                  </a:lnTo>
                  <a:cubicBezTo>
                    <a:pt x="2864" y="2517"/>
                    <a:pt x="2867" y="2567"/>
                    <a:pt x="2899" y="2596"/>
                  </a:cubicBezTo>
                  <a:lnTo>
                    <a:pt x="2959" y="2646"/>
                  </a:lnTo>
                  <a:cubicBezTo>
                    <a:pt x="2974" y="2659"/>
                    <a:pt x="2990" y="2668"/>
                    <a:pt x="3009" y="2668"/>
                  </a:cubicBezTo>
                  <a:cubicBezTo>
                    <a:pt x="3028" y="2668"/>
                    <a:pt x="3053" y="2656"/>
                    <a:pt x="3069" y="2640"/>
                  </a:cubicBezTo>
                  <a:cubicBezTo>
                    <a:pt x="3097" y="2608"/>
                    <a:pt x="3091" y="2558"/>
                    <a:pt x="3059" y="2530"/>
                  </a:cubicBezTo>
                  <a:lnTo>
                    <a:pt x="3003" y="2479"/>
                  </a:lnTo>
                  <a:cubicBezTo>
                    <a:pt x="2988" y="2466"/>
                    <a:pt x="2969" y="2460"/>
                    <a:pt x="2950" y="2460"/>
                  </a:cubicBezTo>
                  <a:cubicBezTo>
                    <a:pt x="2928" y="2460"/>
                    <a:pt x="2906" y="2469"/>
                    <a:pt x="2892" y="2486"/>
                  </a:cubicBezTo>
                  <a:cubicBezTo>
                    <a:pt x="2918" y="2454"/>
                    <a:pt x="2915" y="2404"/>
                    <a:pt x="2883" y="2375"/>
                  </a:cubicBezTo>
                  <a:lnTo>
                    <a:pt x="2468" y="2017"/>
                  </a:lnTo>
                  <a:cubicBezTo>
                    <a:pt x="2454" y="2004"/>
                    <a:pt x="2436" y="1999"/>
                    <a:pt x="2418" y="1999"/>
                  </a:cubicBezTo>
                  <a:close/>
                  <a:moveTo>
                    <a:pt x="3191" y="2664"/>
                  </a:moveTo>
                  <a:cubicBezTo>
                    <a:pt x="3168" y="2664"/>
                    <a:pt x="3146" y="2673"/>
                    <a:pt x="3132" y="2690"/>
                  </a:cubicBezTo>
                  <a:cubicBezTo>
                    <a:pt x="3103" y="2722"/>
                    <a:pt x="3106" y="2772"/>
                    <a:pt x="3138" y="2800"/>
                  </a:cubicBezTo>
                  <a:lnTo>
                    <a:pt x="3556" y="3159"/>
                  </a:lnTo>
                  <a:cubicBezTo>
                    <a:pt x="3570" y="3170"/>
                    <a:pt x="3588" y="3176"/>
                    <a:pt x="3606" y="3176"/>
                  </a:cubicBezTo>
                  <a:cubicBezTo>
                    <a:pt x="3628" y="3176"/>
                    <a:pt x="3651" y="3167"/>
                    <a:pt x="3667" y="3150"/>
                  </a:cubicBezTo>
                  <a:lnTo>
                    <a:pt x="3667" y="3150"/>
                  </a:lnTo>
                  <a:cubicBezTo>
                    <a:pt x="3638" y="3181"/>
                    <a:pt x="3641" y="3231"/>
                    <a:pt x="3673" y="3260"/>
                  </a:cubicBezTo>
                  <a:lnTo>
                    <a:pt x="3733" y="3310"/>
                  </a:lnTo>
                  <a:cubicBezTo>
                    <a:pt x="3748" y="3323"/>
                    <a:pt x="3764" y="3332"/>
                    <a:pt x="3783" y="3332"/>
                  </a:cubicBezTo>
                  <a:cubicBezTo>
                    <a:pt x="3808" y="3332"/>
                    <a:pt x="3827" y="3320"/>
                    <a:pt x="3843" y="3304"/>
                  </a:cubicBezTo>
                  <a:cubicBezTo>
                    <a:pt x="3871" y="3272"/>
                    <a:pt x="3868" y="3222"/>
                    <a:pt x="3837" y="3194"/>
                  </a:cubicBezTo>
                  <a:lnTo>
                    <a:pt x="3777" y="3143"/>
                  </a:lnTo>
                  <a:cubicBezTo>
                    <a:pt x="3762" y="3130"/>
                    <a:pt x="3744" y="3124"/>
                    <a:pt x="3725" y="3124"/>
                  </a:cubicBezTo>
                  <a:cubicBezTo>
                    <a:pt x="3704" y="3124"/>
                    <a:pt x="3682" y="3133"/>
                    <a:pt x="3667" y="3150"/>
                  </a:cubicBezTo>
                  <a:cubicBezTo>
                    <a:pt x="3695" y="3118"/>
                    <a:pt x="3689" y="3068"/>
                    <a:pt x="3657" y="3039"/>
                  </a:cubicBezTo>
                  <a:lnTo>
                    <a:pt x="3242" y="2681"/>
                  </a:lnTo>
                  <a:cubicBezTo>
                    <a:pt x="3228" y="2670"/>
                    <a:pt x="3209" y="2664"/>
                    <a:pt x="3191" y="2664"/>
                  </a:cubicBezTo>
                  <a:close/>
                  <a:moveTo>
                    <a:pt x="3964" y="3328"/>
                  </a:moveTo>
                  <a:cubicBezTo>
                    <a:pt x="3943" y="3328"/>
                    <a:pt x="3921" y="3337"/>
                    <a:pt x="3906" y="3354"/>
                  </a:cubicBezTo>
                  <a:cubicBezTo>
                    <a:pt x="3877" y="3386"/>
                    <a:pt x="3881" y="3436"/>
                    <a:pt x="3912" y="3464"/>
                  </a:cubicBezTo>
                  <a:lnTo>
                    <a:pt x="4331" y="3823"/>
                  </a:lnTo>
                  <a:cubicBezTo>
                    <a:pt x="4344" y="3835"/>
                    <a:pt x="4362" y="3841"/>
                    <a:pt x="4379" y="3841"/>
                  </a:cubicBezTo>
                  <a:cubicBezTo>
                    <a:pt x="4402" y="3841"/>
                    <a:pt x="4425" y="3831"/>
                    <a:pt x="4441" y="3814"/>
                  </a:cubicBezTo>
                  <a:lnTo>
                    <a:pt x="4441" y="3814"/>
                  </a:lnTo>
                  <a:cubicBezTo>
                    <a:pt x="4412" y="3845"/>
                    <a:pt x="4416" y="3899"/>
                    <a:pt x="4450" y="3924"/>
                  </a:cubicBezTo>
                  <a:lnTo>
                    <a:pt x="4507" y="3977"/>
                  </a:lnTo>
                  <a:cubicBezTo>
                    <a:pt x="4523" y="3990"/>
                    <a:pt x="4538" y="3996"/>
                    <a:pt x="4560" y="3996"/>
                  </a:cubicBezTo>
                  <a:cubicBezTo>
                    <a:pt x="4582" y="3996"/>
                    <a:pt x="4608" y="3990"/>
                    <a:pt x="4617" y="3968"/>
                  </a:cubicBezTo>
                  <a:cubicBezTo>
                    <a:pt x="4645" y="3936"/>
                    <a:pt x="4642" y="3886"/>
                    <a:pt x="4611" y="3858"/>
                  </a:cubicBezTo>
                  <a:lnTo>
                    <a:pt x="4551" y="3807"/>
                  </a:lnTo>
                  <a:cubicBezTo>
                    <a:pt x="4536" y="3794"/>
                    <a:pt x="4518" y="3788"/>
                    <a:pt x="4499" y="3788"/>
                  </a:cubicBezTo>
                  <a:cubicBezTo>
                    <a:pt x="4478" y="3788"/>
                    <a:pt x="4456" y="3797"/>
                    <a:pt x="4441" y="3814"/>
                  </a:cubicBezTo>
                  <a:cubicBezTo>
                    <a:pt x="4469" y="3782"/>
                    <a:pt x="4466" y="3732"/>
                    <a:pt x="4434" y="3703"/>
                  </a:cubicBezTo>
                  <a:lnTo>
                    <a:pt x="4016" y="3348"/>
                  </a:lnTo>
                  <a:cubicBezTo>
                    <a:pt x="4001" y="3335"/>
                    <a:pt x="3983" y="3328"/>
                    <a:pt x="3964" y="3328"/>
                  </a:cubicBezTo>
                  <a:close/>
                  <a:moveTo>
                    <a:pt x="4739" y="3992"/>
                  </a:moveTo>
                  <a:cubicBezTo>
                    <a:pt x="4717" y="3992"/>
                    <a:pt x="4695" y="4001"/>
                    <a:pt x="4680" y="4018"/>
                  </a:cubicBezTo>
                  <a:cubicBezTo>
                    <a:pt x="4655" y="4053"/>
                    <a:pt x="4658" y="4103"/>
                    <a:pt x="4689" y="4131"/>
                  </a:cubicBezTo>
                  <a:lnTo>
                    <a:pt x="5105" y="4487"/>
                  </a:lnTo>
                  <a:cubicBezTo>
                    <a:pt x="5120" y="4500"/>
                    <a:pt x="5136" y="4509"/>
                    <a:pt x="5158" y="4509"/>
                  </a:cubicBezTo>
                  <a:cubicBezTo>
                    <a:pt x="5180" y="4509"/>
                    <a:pt x="5199" y="4500"/>
                    <a:pt x="5215" y="4481"/>
                  </a:cubicBezTo>
                  <a:cubicBezTo>
                    <a:pt x="5243" y="4449"/>
                    <a:pt x="5240" y="4396"/>
                    <a:pt x="5209" y="4371"/>
                  </a:cubicBezTo>
                  <a:lnTo>
                    <a:pt x="4790" y="4012"/>
                  </a:lnTo>
                  <a:cubicBezTo>
                    <a:pt x="4776" y="3999"/>
                    <a:pt x="4757" y="3992"/>
                    <a:pt x="4739" y="3992"/>
                  </a:cubicBezTo>
                  <a:close/>
                  <a:moveTo>
                    <a:pt x="5282" y="4453"/>
                  </a:moveTo>
                  <a:cubicBezTo>
                    <a:pt x="5259" y="4453"/>
                    <a:pt x="5235" y="4463"/>
                    <a:pt x="5221" y="4481"/>
                  </a:cubicBezTo>
                  <a:cubicBezTo>
                    <a:pt x="5193" y="4512"/>
                    <a:pt x="5196" y="4563"/>
                    <a:pt x="5227" y="4591"/>
                  </a:cubicBezTo>
                  <a:lnTo>
                    <a:pt x="5287" y="4641"/>
                  </a:lnTo>
                  <a:cubicBezTo>
                    <a:pt x="5303" y="4654"/>
                    <a:pt x="5319" y="4660"/>
                    <a:pt x="5338" y="4660"/>
                  </a:cubicBezTo>
                  <a:cubicBezTo>
                    <a:pt x="5356" y="4660"/>
                    <a:pt x="5382" y="4654"/>
                    <a:pt x="5397" y="4635"/>
                  </a:cubicBezTo>
                  <a:cubicBezTo>
                    <a:pt x="5426" y="4603"/>
                    <a:pt x="5419" y="4550"/>
                    <a:pt x="5388" y="4525"/>
                  </a:cubicBezTo>
                  <a:lnTo>
                    <a:pt x="5331" y="4471"/>
                  </a:lnTo>
                  <a:cubicBezTo>
                    <a:pt x="5318" y="4459"/>
                    <a:pt x="5300" y="4453"/>
                    <a:pt x="5282" y="4453"/>
                  </a:cubicBezTo>
                  <a:close/>
                  <a:moveTo>
                    <a:pt x="5522" y="4658"/>
                  </a:moveTo>
                  <a:cubicBezTo>
                    <a:pt x="5499" y="4658"/>
                    <a:pt x="5476" y="4667"/>
                    <a:pt x="5460" y="4685"/>
                  </a:cubicBezTo>
                  <a:cubicBezTo>
                    <a:pt x="5432" y="4717"/>
                    <a:pt x="5435" y="4767"/>
                    <a:pt x="5467" y="4795"/>
                  </a:cubicBezTo>
                  <a:lnTo>
                    <a:pt x="5618" y="4924"/>
                  </a:lnTo>
                  <a:cubicBezTo>
                    <a:pt x="5633" y="4937"/>
                    <a:pt x="5649" y="4943"/>
                    <a:pt x="5668" y="4943"/>
                  </a:cubicBezTo>
                  <a:cubicBezTo>
                    <a:pt x="5687" y="4943"/>
                    <a:pt x="5712" y="4937"/>
                    <a:pt x="5728" y="4918"/>
                  </a:cubicBezTo>
                  <a:cubicBezTo>
                    <a:pt x="5756" y="4884"/>
                    <a:pt x="5750" y="4833"/>
                    <a:pt x="5718" y="4805"/>
                  </a:cubicBezTo>
                  <a:lnTo>
                    <a:pt x="5570" y="4676"/>
                  </a:lnTo>
                  <a:cubicBezTo>
                    <a:pt x="5557" y="4664"/>
                    <a:pt x="5540" y="4658"/>
                    <a:pt x="5522" y="4658"/>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37"/>
            <p:cNvSpPr/>
            <p:nvPr/>
          </p:nvSpPr>
          <p:spPr>
            <a:xfrm>
              <a:off x="3066352" y="4182779"/>
              <a:ext cx="110606" cy="110368"/>
            </a:xfrm>
            <a:custGeom>
              <a:avLst/>
              <a:gdLst/>
              <a:ahLst/>
              <a:cxnLst/>
              <a:rect l="l" t="t" r="r" b="b"/>
              <a:pathLst>
                <a:path w="1395" h="1392" extrusionOk="0">
                  <a:moveTo>
                    <a:pt x="696" y="158"/>
                  </a:moveTo>
                  <a:cubicBezTo>
                    <a:pt x="992" y="158"/>
                    <a:pt x="1231" y="400"/>
                    <a:pt x="1237" y="696"/>
                  </a:cubicBezTo>
                  <a:cubicBezTo>
                    <a:pt x="1237" y="995"/>
                    <a:pt x="992" y="1234"/>
                    <a:pt x="696" y="1234"/>
                  </a:cubicBezTo>
                  <a:cubicBezTo>
                    <a:pt x="397" y="1234"/>
                    <a:pt x="158" y="991"/>
                    <a:pt x="158" y="696"/>
                  </a:cubicBezTo>
                  <a:cubicBezTo>
                    <a:pt x="158" y="397"/>
                    <a:pt x="404" y="158"/>
                    <a:pt x="696" y="158"/>
                  </a:cubicBezTo>
                  <a:close/>
                  <a:moveTo>
                    <a:pt x="696" y="0"/>
                  </a:moveTo>
                  <a:cubicBezTo>
                    <a:pt x="312" y="0"/>
                    <a:pt x="1" y="312"/>
                    <a:pt x="1" y="696"/>
                  </a:cubicBezTo>
                  <a:cubicBezTo>
                    <a:pt x="1" y="1080"/>
                    <a:pt x="315" y="1391"/>
                    <a:pt x="696" y="1391"/>
                  </a:cubicBezTo>
                  <a:cubicBezTo>
                    <a:pt x="1080" y="1391"/>
                    <a:pt x="1395" y="1080"/>
                    <a:pt x="1395" y="696"/>
                  </a:cubicBezTo>
                  <a:cubicBezTo>
                    <a:pt x="1395" y="312"/>
                    <a:pt x="1080" y="0"/>
                    <a:pt x="6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37"/>
            <p:cNvSpPr/>
            <p:nvPr/>
          </p:nvSpPr>
          <p:spPr>
            <a:xfrm>
              <a:off x="3202568" y="4392573"/>
              <a:ext cx="136057" cy="136057"/>
            </a:xfrm>
            <a:custGeom>
              <a:avLst/>
              <a:gdLst/>
              <a:ahLst/>
              <a:cxnLst/>
              <a:rect l="l" t="t" r="r" b="b"/>
              <a:pathLst>
                <a:path w="1716" h="1716" extrusionOk="0">
                  <a:moveTo>
                    <a:pt x="860" y="237"/>
                  </a:moveTo>
                  <a:lnTo>
                    <a:pt x="1068" y="614"/>
                  </a:lnTo>
                  <a:cubicBezTo>
                    <a:pt x="1077" y="627"/>
                    <a:pt x="1087" y="640"/>
                    <a:pt x="1099" y="646"/>
                  </a:cubicBezTo>
                  <a:lnTo>
                    <a:pt x="1477" y="854"/>
                  </a:lnTo>
                  <a:lnTo>
                    <a:pt x="1099" y="1064"/>
                  </a:lnTo>
                  <a:cubicBezTo>
                    <a:pt x="1087" y="1071"/>
                    <a:pt x="1077" y="1083"/>
                    <a:pt x="1068" y="1096"/>
                  </a:cubicBezTo>
                  <a:lnTo>
                    <a:pt x="860" y="1473"/>
                  </a:lnTo>
                  <a:lnTo>
                    <a:pt x="652" y="1096"/>
                  </a:lnTo>
                  <a:cubicBezTo>
                    <a:pt x="643" y="1083"/>
                    <a:pt x="630" y="1071"/>
                    <a:pt x="621" y="1064"/>
                  </a:cubicBezTo>
                  <a:lnTo>
                    <a:pt x="243" y="854"/>
                  </a:lnTo>
                  <a:lnTo>
                    <a:pt x="621" y="646"/>
                  </a:lnTo>
                  <a:cubicBezTo>
                    <a:pt x="630" y="636"/>
                    <a:pt x="643" y="627"/>
                    <a:pt x="652" y="614"/>
                  </a:cubicBezTo>
                  <a:lnTo>
                    <a:pt x="860" y="237"/>
                  </a:lnTo>
                  <a:close/>
                  <a:moveTo>
                    <a:pt x="860" y="1"/>
                  </a:moveTo>
                  <a:cubicBezTo>
                    <a:pt x="829" y="1"/>
                    <a:pt x="803" y="16"/>
                    <a:pt x="788" y="38"/>
                  </a:cubicBezTo>
                  <a:lnTo>
                    <a:pt x="526" y="523"/>
                  </a:lnTo>
                  <a:lnTo>
                    <a:pt x="42" y="787"/>
                  </a:lnTo>
                  <a:cubicBezTo>
                    <a:pt x="17" y="803"/>
                    <a:pt x="1" y="825"/>
                    <a:pt x="1" y="857"/>
                  </a:cubicBezTo>
                  <a:cubicBezTo>
                    <a:pt x="1" y="888"/>
                    <a:pt x="17" y="913"/>
                    <a:pt x="42" y="929"/>
                  </a:cubicBezTo>
                  <a:lnTo>
                    <a:pt x="526" y="1193"/>
                  </a:lnTo>
                  <a:lnTo>
                    <a:pt x="788" y="1675"/>
                  </a:lnTo>
                  <a:cubicBezTo>
                    <a:pt x="803" y="1700"/>
                    <a:pt x="832" y="1716"/>
                    <a:pt x="860" y="1716"/>
                  </a:cubicBezTo>
                  <a:cubicBezTo>
                    <a:pt x="888" y="1716"/>
                    <a:pt x="914" y="1700"/>
                    <a:pt x="929" y="1675"/>
                  </a:cubicBezTo>
                  <a:lnTo>
                    <a:pt x="1194" y="1193"/>
                  </a:lnTo>
                  <a:lnTo>
                    <a:pt x="1678" y="929"/>
                  </a:lnTo>
                  <a:cubicBezTo>
                    <a:pt x="1700" y="913"/>
                    <a:pt x="1716" y="888"/>
                    <a:pt x="1716" y="857"/>
                  </a:cubicBezTo>
                  <a:cubicBezTo>
                    <a:pt x="1716" y="825"/>
                    <a:pt x="1700" y="803"/>
                    <a:pt x="1678" y="787"/>
                  </a:cubicBezTo>
                  <a:lnTo>
                    <a:pt x="1194" y="523"/>
                  </a:lnTo>
                  <a:lnTo>
                    <a:pt x="929" y="38"/>
                  </a:lnTo>
                  <a:cubicBezTo>
                    <a:pt x="914" y="16"/>
                    <a:pt x="892"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37"/>
            <p:cNvSpPr/>
            <p:nvPr/>
          </p:nvSpPr>
          <p:spPr>
            <a:xfrm>
              <a:off x="3275988" y="4133384"/>
              <a:ext cx="96889" cy="96889"/>
            </a:xfrm>
            <a:custGeom>
              <a:avLst/>
              <a:gdLst/>
              <a:ahLst/>
              <a:cxnLst/>
              <a:rect l="l" t="t" r="r" b="b"/>
              <a:pathLst>
                <a:path w="1222" h="1222" extrusionOk="0">
                  <a:moveTo>
                    <a:pt x="611" y="246"/>
                  </a:moveTo>
                  <a:lnTo>
                    <a:pt x="727" y="460"/>
                  </a:lnTo>
                  <a:cubicBezTo>
                    <a:pt x="736" y="472"/>
                    <a:pt x="749" y="485"/>
                    <a:pt x="759" y="494"/>
                  </a:cubicBezTo>
                  <a:lnTo>
                    <a:pt x="976" y="611"/>
                  </a:lnTo>
                  <a:lnTo>
                    <a:pt x="759" y="730"/>
                  </a:lnTo>
                  <a:cubicBezTo>
                    <a:pt x="749" y="737"/>
                    <a:pt x="736" y="749"/>
                    <a:pt x="727" y="762"/>
                  </a:cubicBezTo>
                  <a:lnTo>
                    <a:pt x="611" y="976"/>
                  </a:lnTo>
                  <a:lnTo>
                    <a:pt x="491" y="762"/>
                  </a:lnTo>
                  <a:cubicBezTo>
                    <a:pt x="485" y="749"/>
                    <a:pt x="472" y="737"/>
                    <a:pt x="460" y="730"/>
                  </a:cubicBezTo>
                  <a:lnTo>
                    <a:pt x="246" y="611"/>
                  </a:lnTo>
                  <a:lnTo>
                    <a:pt x="460" y="494"/>
                  </a:lnTo>
                  <a:cubicBezTo>
                    <a:pt x="472" y="485"/>
                    <a:pt x="485" y="472"/>
                    <a:pt x="491" y="460"/>
                  </a:cubicBezTo>
                  <a:lnTo>
                    <a:pt x="611" y="246"/>
                  </a:lnTo>
                  <a:close/>
                  <a:moveTo>
                    <a:pt x="611" y="0"/>
                  </a:moveTo>
                  <a:cubicBezTo>
                    <a:pt x="579" y="0"/>
                    <a:pt x="554" y="16"/>
                    <a:pt x="538" y="41"/>
                  </a:cubicBezTo>
                  <a:lnTo>
                    <a:pt x="362" y="362"/>
                  </a:lnTo>
                  <a:lnTo>
                    <a:pt x="41" y="538"/>
                  </a:lnTo>
                  <a:cubicBezTo>
                    <a:pt x="16" y="557"/>
                    <a:pt x="0" y="579"/>
                    <a:pt x="0" y="611"/>
                  </a:cubicBezTo>
                  <a:cubicBezTo>
                    <a:pt x="0" y="642"/>
                    <a:pt x="16" y="667"/>
                    <a:pt x="41" y="683"/>
                  </a:cubicBezTo>
                  <a:lnTo>
                    <a:pt x="362" y="859"/>
                  </a:lnTo>
                  <a:lnTo>
                    <a:pt x="538" y="1180"/>
                  </a:lnTo>
                  <a:cubicBezTo>
                    <a:pt x="554" y="1205"/>
                    <a:pt x="582" y="1221"/>
                    <a:pt x="611" y="1221"/>
                  </a:cubicBezTo>
                  <a:cubicBezTo>
                    <a:pt x="639" y="1221"/>
                    <a:pt x="664" y="1205"/>
                    <a:pt x="680" y="1180"/>
                  </a:cubicBezTo>
                  <a:lnTo>
                    <a:pt x="859" y="859"/>
                  </a:lnTo>
                  <a:lnTo>
                    <a:pt x="1180" y="683"/>
                  </a:lnTo>
                  <a:cubicBezTo>
                    <a:pt x="1205" y="667"/>
                    <a:pt x="1221" y="642"/>
                    <a:pt x="1221" y="611"/>
                  </a:cubicBezTo>
                  <a:cubicBezTo>
                    <a:pt x="1221" y="579"/>
                    <a:pt x="1205" y="557"/>
                    <a:pt x="1180" y="538"/>
                  </a:cubicBezTo>
                  <a:lnTo>
                    <a:pt x="859" y="362"/>
                  </a:lnTo>
                  <a:lnTo>
                    <a:pt x="680" y="41"/>
                  </a:lnTo>
                  <a:cubicBezTo>
                    <a:pt x="664" y="16"/>
                    <a:pt x="642" y="0"/>
                    <a:pt x="6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37"/>
            <p:cNvSpPr/>
            <p:nvPr/>
          </p:nvSpPr>
          <p:spPr>
            <a:xfrm>
              <a:off x="3075391" y="4032531"/>
              <a:ext cx="53202" cy="53281"/>
            </a:xfrm>
            <a:custGeom>
              <a:avLst/>
              <a:gdLst/>
              <a:ahLst/>
              <a:cxnLst/>
              <a:rect l="l" t="t" r="r" b="b"/>
              <a:pathLst>
                <a:path w="671" h="672" extrusionOk="0">
                  <a:moveTo>
                    <a:pt x="337" y="249"/>
                  </a:moveTo>
                  <a:lnTo>
                    <a:pt x="356" y="290"/>
                  </a:lnTo>
                  <a:cubicBezTo>
                    <a:pt x="362" y="303"/>
                    <a:pt x="375" y="312"/>
                    <a:pt x="387" y="322"/>
                  </a:cubicBezTo>
                  <a:lnTo>
                    <a:pt x="425" y="341"/>
                  </a:lnTo>
                  <a:lnTo>
                    <a:pt x="387" y="360"/>
                  </a:lnTo>
                  <a:cubicBezTo>
                    <a:pt x="375" y="369"/>
                    <a:pt x="362" y="382"/>
                    <a:pt x="356" y="391"/>
                  </a:cubicBezTo>
                  <a:lnTo>
                    <a:pt x="337" y="432"/>
                  </a:lnTo>
                  <a:lnTo>
                    <a:pt x="315" y="391"/>
                  </a:lnTo>
                  <a:cubicBezTo>
                    <a:pt x="308" y="382"/>
                    <a:pt x="296" y="369"/>
                    <a:pt x="283" y="360"/>
                  </a:cubicBezTo>
                  <a:lnTo>
                    <a:pt x="246" y="341"/>
                  </a:lnTo>
                  <a:lnTo>
                    <a:pt x="283" y="322"/>
                  </a:lnTo>
                  <a:cubicBezTo>
                    <a:pt x="296" y="312"/>
                    <a:pt x="308" y="303"/>
                    <a:pt x="315" y="290"/>
                  </a:cubicBezTo>
                  <a:lnTo>
                    <a:pt x="337" y="249"/>
                  </a:lnTo>
                  <a:close/>
                  <a:moveTo>
                    <a:pt x="337" y="1"/>
                  </a:moveTo>
                  <a:cubicBezTo>
                    <a:pt x="305" y="1"/>
                    <a:pt x="280" y="20"/>
                    <a:pt x="264" y="42"/>
                  </a:cubicBezTo>
                  <a:lnTo>
                    <a:pt x="186" y="187"/>
                  </a:lnTo>
                  <a:lnTo>
                    <a:pt x="41" y="265"/>
                  </a:lnTo>
                  <a:cubicBezTo>
                    <a:pt x="16" y="281"/>
                    <a:pt x="0" y="306"/>
                    <a:pt x="0" y="338"/>
                  </a:cubicBezTo>
                  <a:cubicBezTo>
                    <a:pt x="0" y="369"/>
                    <a:pt x="16" y="391"/>
                    <a:pt x="41" y="407"/>
                  </a:cubicBezTo>
                  <a:lnTo>
                    <a:pt x="186" y="485"/>
                  </a:lnTo>
                  <a:lnTo>
                    <a:pt x="264" y="630"/>
                  </a:lnTo>
                  <a:cubicBezTo>
                    <a:pt x="280" y="655"/>
                    <a:pt x="308" y="671"/>
                    <a:pt x="337" y="671"/>
                  </a:cubicBezTo>
                  <a:cubicBezTo>
                    <a:pt x="362" y="671"/>
                    <a:pt x="390" y="655"/>
                    <a:pt x="406" y="630"/>
                  </a:cubicBezTo>
                  <a:lnTo>
                    <a:pt x="485" y="485"/>
                  </a:lnTo>
                  <a:lnTo>
                    <a:pt x="629" y="407"/>
                  </a:lnTo>
                  <a:cubicBezTo>
                    <a:pt x="655" y="391"/>
                    <a:pt x="670" y="363"/>
                    <a:pt x="670" y="338"/>
                  </a:cubicBezTo>
                  <a:cubicBezTo>
                    <a:pt x="670" y="306"/>
                    <a:pt x="655" y="281"/>
                    <a:pt x="629" y="265"/>
                  </a:cubicBezTo>
                  <a:lnTo>
                    <a:pt x="485" y="187"/>
                  </a:lnTo>
                  <a:lnTo>
                    <a:pt x="406" y="42"/>
                  </a:lnTo>
                  <a:cubicBezTo>
                    <a:pt x="390" y="20"/>
                    <a:pt x="362" y="1"/>
                    <a:pt x="33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37"/>
            <p:cNvSpPr/>
            <p:nvPr/>
          </p:nvSpPr>
          <p:spPr>
            <a:xfrm>
              <a:off x="3087046" y="4643595"/>
              <a:ext cx="39247" cy="39485"/>
            </a:xfrm>
            <a:custGeom>
              <a:avLst/>
              <a:gdLst/>
              <a:ahLst/>
              <a:cxnLst/>
              <a:rect l="l" t="t" r="r" b="b"/>
              <a:pathLst>
                <a:path w="495" h="498" extrusionOk="0">
                  <a:moveTo>
                    <a:pt x="246" y="0"/>
                  </a:moveTo>
                  <a:cubicBezTo>
                    <a:pt x="111" y="0"/>
                    <a:pt x="1" y="111"/>
                    <a:pt x="1" y="249"/>
                  </a:cubicBezTo>
                  <a:cubicBezTo>
                    <a:pt x="1" y="388"/>
                    <a:pt x="111" y="498"/>
                    <a:pt x="246" y="498"/>
                  </a:cubicBezTo>
                  <a:cubicBezTo>
                    <a:pt x="385" y="494"/>
                    <a:pt x="495" y="384"/>
                    <a:pt x="495" y="249"/>
                  </a:cubicBezTo>
                  <a:cubicBezTo>
                    <a:pt x="495" y="111"/>
                    <a:pt x="385" y="0"/>
                    <a:pt x="2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37"/>
            <p:cNvSpPr/>
            <p:nvPr/>
          </p:nvSpPr>
          <p:spPr>
            <a:xfrm>
              <a:off x="2877015" y="4572950"/>
              <a:ext cx="34490" cy="34252"/>
            </a:xfrm>
            <a:custGeom>
              <a:avLst/>
              <a:gdLst/>
              <a:ahLst/>
              <a:cxnLst/>
              <a:rect l="l" t="t" r="r" b="b"/>
              <a:pathLst>
                <a:path w="435" h="432" extrusionOk="0">
                  <a:moveTo>
                    <a:pt x="217" y="1"/>
                  </a:moveTo>
                  <a:cubicBezTo>
                    <a:pt x="101" y="1"/>
                    <a:pt x="0" y="98"/>
                    <a:pt x="0" y="215"/>
                  </a:cubicBezTo>
                  <a:cubicBezTo>
                    <a:pt x="0" y="334"/>
                    <a:pt x="101" y="432"/>
                    <a:pt x="217" y="432"/>
                  </a:cubicBezTo>
                  <a:cubicBezTo>
                    <a:pt x="337" y="429"/>
                    <a:pt x="435" y="334"/>
                    <a:pt x="435" y="215"/>
                  </a:cubicBezTo>
                  <a:cubicBezTo>
                    <a:pt x="435" y="98"/>
                    <a:pt x="337" y="1"/>
                    <a:pt x="21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37"/>
            <p:cNvSpPr/>
            <p:nvPr/>
          </p:nvSpPr>
          <p:spPr>
            <a:xfrm>
              <a:off x="2380756" y="4668015"/>
              <a:ext cx="39485" cy="39247"/>
            </a:xfrm>
            <a:custGeom>
              <a:avLst/>
              <a:gdLst/>
              <a:ahLst/>
              <a:cxnLst/>
              <a:rect l="l" t="t" r="r" b="b"/>
              <a:pathLst>
                <a:path w="498" h="495" extrusionOk="0">
                  <a:moveTo>
                    <a:pt x="249" y="1"/>
                  </a:moveTo>
                  <a:cubicBezTo>
                    <a:pt x="114" y="1"/>
                    <a:pt x="0" y="111"/>
                    <a:pt x="0" y="246"/>
                  </a:cubicBezTo>
                  <a:cubicBezTo>
                    <a:pt x="0" y="385"/>
                    <a:pt x="114" y="495"/>
                    <a:pt x="249" y="495"/>
                  </a:cubicBezTo>
                  <a:cubicBezTo>
                    <a:pt x="387" y="495"/>
                    <a:pt x="497" y="385"/>
                    <a:pt x="497" y="246"/>
                  </a:cubicBezTo>
                  <a:cubicBezTo>
                    <a:pt x="497" y="111"/>
                    <a:pt x="387" y="1"/>
                    <a:pt x="2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37"/>
            <p:cNvSpPr/>
            <p:nvPr/>
          </p:nvSpPr>
          <p:spPr>
            <a:xfrm>
              <a:off x="2898977" y="4186506"/>
              <a:ext cx="39247" cy="39247"/>
            </a:xfrm>
            <a:custGeom>
              <a:avLst/>
              <a:gdLst/>
              <a:ahLst/>
              <a:cxnLst/>
              <a:rect l="l" t="t" r="r" b="b"/>
              <a:pathLst>
                <a:path w="495" h="495" extrusionOk="0">
                  <a:moveTo>
                    <a:pt x="249" y="0"/>
                  </a:moveTo>
                  <a:cubicBezTo>
                    <a:pt x="110" y="0"/>
                    <a:pt x="0" y="111"/>
                    <a:pt x="0" y="249"/>
                  </a:cubicBezTo>
                  <a:cubicBezTo>
                    <a:pt x="0" y="384"/>
                    <a:pt x="110" y="495"/>
                    <a:pt x="249" y="495"/>
                  </a:cubicBezTo>
                  <a:cubicBezTo>
                    <a:pt x="384" y="495"/>
                    <a:pt x="494" y="384"/>
                    <a:pt x="494" y="249"/>
                  </a:cubicBezTo>
                  <a:cubicBezTo>
                    <a:pt x="494" y="111"/>
                    <a:pt x="384" y="0"/>
                    <a:pt x="2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37"/>
            <p:cNvSpPr/>
            <p:nvPr/>
          </p:nvSpPr>
          <p:spPr>
            <a:xfrm>
              <a:off x="1894488" y="4286645"/>
              <a:ext cx="321114" cy="301451"/>
            </a:xfrm>
            <a:custGeom>
              <a:avLst/>
              <a:gdLst/>
              <a:ahLst/>
              <a:cxnLst/>
              <a:rect l="l" t="t" r="r" b="b"/>
              <a:pathLst>
                <a:path w="4050" h="3802" extrusionOk="0">
                  <a:moveTo>
                    <a:pt x="1879" y="1"/>
                  </a:moveTo>
                  <a:cubicBezTo>
                    <a:pt x="1557" y="1"/>
                    <a:pt x="1230" y="83"/>
                    <a:pt x="931" y="254"/>
                  </a:cubicBezTo>
                  <a:cubicBezTo>
                    <a:pt x="403" y="556"/>
                    <a:pt x="79" y="1072"/>
                    <a:pt x="0" y="1633"/>
                  </a:cubicBezTo>
                  <a:cubicBezTo>
                    <a:pt x="120" y="1371"/>
                    <a:pt x="318" y="1148"/>
                    <a:pt x="576" y="994"/>
                  </a:cubicBezTo>
                  <a:cubicBezTo>
                    <a:pt x="803" y="863"/>
                    <a:pt x="1050" y="801"/>
                    <a:pt x="1294" y="801"/>
                  </a:cubicBezTo>
                  <a:cubicBezTo>
                    <a:pt x="1789" y="801"/>
                    <a:pt x="2270" y="1058"/>
                    <a:pt x="2536" y="1516"/>
                  </a:cubicBezTo>
                  <a:cubicBezTo>
                    <a:pt x="2933" y="2202"/>
                    <a:pt x="2697" y="3080"/>
                    <a:pt x="2014" y="3477"/>
                  </a:cubicBezTo>
                  <a:cubicBezTo>
                    <a:pt x="1786" y="3610"/>
                    <a:pt x="1537" y="3670"/>
                    <a:pt x="1291" y="3670"/>
                  </a:cubicBezTo>
                  <a:cubicBezTo>
                    <a:pt x="1252" y="3670"/>
                    <a:pt x="1213" y="3668"/>
                    <a:pt x="1174" y="3665"/>
                  </a:cubicBezTo>
                  <a:lnTo>
                    <a:pt x="1174" y="3665"/>
                  </a:lnTo>
                  <a:cubicBezTo>
                    <a:pt x="1400" y="3755"/>
                    <a:pt x="1641" y="3802"/>
                    <a:pt x="1885" y="3802"/>
                  </a:cubicBezTo>
                  <a:cubicBezTo>
                    <a:pt x="2207" y="3802"/>
                    <a:pt x="2533" y="3720"/>
                    <a:pt x="2832" y="3546"/>
                  </a:cubicBezTo>
                  <a:cubicBezTo>
                    <a:pt x="3738" y="3023"/>
                    <a:pt x="4050" y="1859"/>
                    <a:pt x="3528" y="950"/>
                  </a:cubicBezTo>
                  <a:cubicBezTo>
                    <a:pt x="3177" y="341"/>
                    <a:pt x="2537" y="1"/>
                    <a:pt x="18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33" name="Google Shape;1633;p37"/>
          <p:cNvSpPr/>
          <p:nvPr/>
        </p:nvSpPr>
        <p:spPr>
          <a:xfrm>
            <a:off x="8572504" y="4308279"/>
            <a:ext cx="53202" cy="52964"/>
          </a:xfrm>
          <a:custGeom>
            <a:avLst/>
            <a:gdLst/>
            <a:ahLst/>
            <a:cxnLst/>
            <a:rect l="l" t="t" r="r" b="b"/>
            <a:pathLst>
              <a:path w="671" h="668" extrusionOk="0">
                <a:moveTo>
                  <a:pt x="337" y="242"/>
                </a:moveTo>
                <a:lnTo>
                  <a:pt x="356" y="283"/>
                </a:lnTo>
                <a:cubicBezTo>
                  <a:pt x="362" y="293"/>
                  <a:pt x="375" y="305"/>
                  <a:pt x="387" y="315"/>
                </a:cubicBezTo>
                <a:lnTo>
                  <a:pt x="425" y="334"/>
                </a:lnTo>
                <a:lnTo>
                  <a:pt x="387" y="352"/>
                </a:lnTo>
                <a:cubicBezTo>
                  <a:pt x="375" y="362"/>
                  <a:pt x="362" y="371"/>
                  <a:pt x="356" y="384"/>
                </a:cubicBezTo>
                <a:lnTo>
                  <a:pt x="337" y="425"/>
                </a:lnTo>
                <a:lnTo>
                  <a:pt x="315" y="384"/>
                </a:lnTo>
                <a:cubicBezTo>
                  <a:pt x="308" y="371"/>
                  <a:pt x="296" y="362"/>
                  <a:pt x="283" y="352"/>
                </a:cubicBezTo>
                <a:lnTo>
                  <a:pt x="246" y="334"/>
                </a:lnTo>
                <a:lnTo>
                  <a:pt x="283" y="315"/>
                </a:lnTo>
                <a:cubicBezTo>
                  <a:pt x="296" y="305"/>
                  <a:pt x="308" y="293"/>
                  <a:pt x="315" y="283"/>
                </a:cubicBezTo>
                <a:lnTo>
                  <a:pt x="337" y="242"/>
                </a:lnTo>
                <a:close/>
                <a:moveTo>
                  <a:pt x="337" y="0"/>
                </a:moveTo>
                <a:cubicBezTo>
                  <a:pt x="305" y="0"/>
                  <a:pt x="280" y="16"/>
                  <a:pt x="264" y="38"/>
                </a:cubicBezTo>
                <a:lnTo>
                  <a:pt x="186" y="183"/>
                </a:lnTo>
                <a:lnTo>
                  <a:pt x="41" y="261"/>
                </a:lnTo>
                <a:cubicBezTo>
                  <a:pt x="16" y="277"/>
                  <a:pt x="0" y="302"/>
                  <a:pt x="0" y="334"/>
                </a:cubicBezTo>
                <a:cubicBezTo>
                  <a:pt x="0" y="365"/>
                  <a:pt x="16" y="387"/>
                  <a:pt x="41" y="403"/>
                </a:cubicBezTo>
                <a:lnTo>
                  <a:pt x="186" y="481"/>
                </a:lnTo>
                <a:lnTo>
                  <a:pt x="264" y="629"/>
                </a:lnTo>
                <a:cubicBezTo>
                  <a:pt x="280" y="651"/>
                  <a:pt x="308" y="667"/>
                  <a:pt x="337" y="667"/>
                </a:cubicBezTo>
                <a:cubicBezTo>
                  <a:pt x="362" y="667"/>
                  <a:pt x="390" y="651"/>
                  <a:pt x="406" y="629"/>
                </a:cubicBezTo>
                <a:lnTo>
                  <a:pt x="485" y="481"/>
                </a:lnTo>
                <a:lnTo>
                  <a:pt x="629" y="403"/>
                </a:lnTo>
                <a:cubicBezTo>
                  <a:pt x="655" y="387"/>
                  <a:pt x="670" y="365"/>
                  <a:pt x="670" y="334"/>
                </a:cubicBezTo>
                <a:cubicBezTo>
                  <a:pt x="670" y="302"/>
                  <a:pt x="655" y="277"/>
                  <a:pt x="629" y="261"/>
                </a:cubicBezTo>
                <a:lnTo>
                  <a:pt x="485" y="183"/>
                </a:lnTo>
                <a:lnTo>
                  <a:pt x="406" y="38"/>
                </a:lnTo>
                <a:cubicBezTo>
                  <a:pt x="390" y="16"/>
                  <a:pt x="368" y="0"/>
                  <a:pt x="33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37"/>
          <p:cNvSpPr/>
          <p:nvPr/>
        </p:nvSpPr>
        <p:spPr>
          <a:xfrm>
            <a:off x="7915073" y="4606194"/>
            <a:ext cx="73725" cy="74175"/>
          </a:xfrm>
          <a:custGeom>
            <a:avLst/>
            <a:gdLst/>
            <a:ahLst/>
            <a:cxnLst/>
            <a:rect l="l" t="t" r="r" b="b"/>
            <a:pathLst>
              <a:path w="495" h="498" extrusionOk="0">
                <a:moveTo>
                  <a:pt x="249" y="1"/>
                </a:moveTo>
                <a:cubicBezTo>
                  <a:pt x="110" y="1"/>
                  <a:pt x="0" y="114"/>
                  <a:pt x="0" y="249"/>
                </a:cubicBezTo>
                <a:cubicBezTo>
                  <a:pt x="0" y="388"/>
                  <a:pt x="110" y="498"/>
                  <a:pt x="249" y="498"/>
                </a:cubicBezTo>
                <a:cubicBezTo>
                  <a:pt x="384" y="498"/>
                  <a:pt x="494" y="388"/>
                  <a:pt x="494" y="249"/>
                </a:cubicBezTo>
                <a:cubicBezTo>
                  <a:pt x="494" y="114"/>
                  <a:pt x="384" y="1"/>
                  <a:pt x="2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35" name="Google Shape;1635;p37"/>
          <p:cNvGrpSpPr/>
          <p:nvPr/>
        </p:nvGrpSpPr>
        <p:grpSpPr>
          <a:xfrm>
            <a:off x="358828" y="5327517"/>
            <a:ext cx="3019434" cy="2656866"/>
            <a:chOff x="1889273" y="842675"/>
            <a:chExt cx="4614754" cy="4060624"/>
          </a:xfrm>
        </p:grpSpPr>
        <p:grpSp>
          <p:nvGrpSpPr>
            <p:cNvPr id="1636" name="Google Shape;1636;p37"/>
            <p:cNvGrpSpPr/>
            <p:nvPr/>
          </p:nvGrpSpPr>
          <p:grpSpPr>
            <a:xfrm>
              <a:off x="1889273" y="842675"/>
              <a:ext cx="4614754" cy="4060624"/>
              <a:chOff x="1882023" y="842675"/>
              <a:chExt cx="4614754" cy="4060624"/>
            </a:xfrm>
          </p:grpSpPr>
          <p:sp>
            <p:nvSpPr>
              <p:cNvPr id="1637" name="Google Shape;1637;p37"/>
              <p:cNvSpPr/>
              <p:nvPr/>
            </p:nvSpPr>
            <p:spPr>
              <a:xfrm flipH="1">
                <a:off x="3156983" y="842675"/>
                <a:ext cx="1808569" cy="1738672"/>
              </a:xfrm>
              <a:custGeom>
                <a:avLst/>
                <a:gdLst/>
                <a:ahLst/>
                <a:cxnLst/>
                <a:rect l="l" t="t" r="r" b="b"/>
                <a:pathLst>
                  <a:path w="10043" h="9655" extrusionOk="0">
                    <a:moveTo>
                      <a:pt x="9882" y="0"/>
                    </a:moveTo>
                    <a:cubicBezTo>
                      <a:pt x="9847" y="0"/>
                      <a:pt x="9796" y="9"/>
                      <a:pt x="9726" y="29"/>
                    </a:cubicBezTo>
                    <a:cubicBezTo>
                      <a:pt x="9428" y="114"/>
                      <a:pt x="9139" y="214"/>
                      <a:pt x="8843" y="298"/>
                    </a:cubicBezTo>
                    <a:cubicBezTo>
                      <a:pt x="8249" y="474"/>
                      <a:pt x="7655" y="641"/>
                      <a:pt x="7068" y="836"/>
                    </a:cubicBezTo>
                    <a:cubicBezTo>
                      <a:pt x="6280" y="1095"/>
                      <a:pt x="5491" y="1355"/>
                      <a:pt x="4730" y="1686"/>
                    </a:cubicBezTo>
                    <a:cubicBezTo>
                      <a:pt x="4220" y="1909"/>
                      <a:pt x="3649" y="2162"/>
                      <a:pt x="3237" y="2543"/>
                    </a:cubicBezTo>
                    <a:cubicBezTo>
                      <a:pt x="2892" y="2863"/>
                      <a:pt x="2766" y="3383"/>
                      <a:pt x="2666" y="3828"/>
                    </a:cubicBezTo>
                    <a:cubicBezTo>
                      <a:pt x="2370" y="5156"/>
                      <a:pt x="2172" y="6520"/>
                      <a:pt x="1431" y="7692"/>
                    </a:cubicBezTo>
                    <a:cubicBezTo>
                      <a:pt x="1157" y="8126"/>
                      <a:pt x="575" y="8428"/>
                      <a:pt x="90" y="8562"/>
                    </a:cubicBezTo>
                    <a:cubicBezTo>
                      <a:pt x="1" y="8907"/>
                      <a:pt x="134" y="9340"/>
                      <a:pt x="437" y="9525"/>
                    </a:cubicBezTo>
                    <a:cubicBezTo>
                      <a:pt x="586" y="9616"/>
                      <a:pt x="752" y="9654"/>
                      <a:pt x="923" y="9654"/>
                    </a:cubicBezTo>
                    <a:cubicBezTo>
                      <a:pt x="1252" y="9654"/>
                      <a:pt x="1600" y="9513"/>
                      <a:pt x="1891" y="9340"/>
                    </a:cubicBezTo>
                    <a:cubicBezTo>
                      <a:pt x="2521" y="8985"/>
                      <a:pt x="3061" y="8451"/>
                      <a:pt x="3520" y="7899"/>
                    </a:cubicBezTo>
                    <a:cubicBezTo>
                      <a:pt x="3989" y="7332"/>
                      <a:pt x="4443" y="6793"/>
                      <a:pt x="4872" y="6188"/>
                    </a:cubicBezTo>
                    <a:cubicBezTo>
                      <a:pt x="5233" y="5688"/>
                      <a:pt x="5553" y="5176"/>
                      <a:pt x="5929" y="4687"/>
                    </a:cubicBezTo>
                    <a:cubicBezTo>
                      <a:pt x="6307" y="4191"/>
                      <a:pt x="6687" y="3697"/>
                      <a:pt x="7085" y="3212"/>
                    </a:cubicBezTo>
                    <a:cubicBezTo>
                      <a:pt x="7915" y="2200"/>
                      <a:pt x="8816" y="1248"/>
                      <a:pt x="9744" y="320"/>
                    </a:cubicBezTo>
                    <a:cubicBezTo>
                      <a:pt x="9881" y="184"/>
                      <a:pt x="10043" y="0"/>
                      <a:pt x="98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37"/>
              <p:cNvSpPr/>
              <p:nvPr/>
            </p:nvSpPr>
            <p:spPr>
              <a:xfrm flipH="1">
                <a:off x="3420275" y="1079480"/>
                <a:ext cx="404825" cy="129658"/>
              </a:xfrm>
              <a:custGeom>
                <a:avLst/>
                <a:gdLst/>
                <a:ahLst/>
                <a:cxnLst/>
                <a:rect l="l" t="t" r="r" b="b"/>
                <a:pathLst>
                  <a:path w="2248" h="720" extrusionOk="0">
                    <a:moveTo>
                      <a:pt x="1590" y="0"/>
                    </a:moveTo>
                    <a:cubicBezTo>
                      <a:pt x="1085" y="0"/>
                      <a:pt x="476" y="127"/>
                      <a:pt x="78" y="396"/>
                    </a:cubicBezTo>
                    <a:cubicBezTo>
                      <a:pt x="12" y="445"/>
                      <a:pt x="1" y="549"/>
                      <a:pt x="78" y="591"/>
                    </a:cubicBezTo>
                    <a:cubicBezTo>
                      <a:pt x="254" y="689"/>
                      <a:pt x="445" y="720"/>
                      <a:pt x="640" y="720"/>
                    </a:cubicBezTo>
                    <a:cubicBezTo>
                      <a:pt x="862" y="720"/>
                      <a:pt x="1088" y="681"/>
                      <a:pt x="1302" y="656"/>
                    </a:cubicBezTo>
                    <a:cubicBezTo>
                      <a:pt x="1522" y="629"/>
                      <a:pt x="2247" y="680"/>
                      <a:pt x="2076" y="236"/>
                    </a:cubicBezTo>
                    <a:cubicBezTo>
                      <a:pt x="2023" y="95"/>
                      <a:pt x="1927" y="18"/>
                      <a:pt x="1776" y="6"/>
                    </a:cubicBezTo>
                    <a:cubicBezTo>
                      <a:pt x="1716" y="2"/>
                      <a:pt x="1654" y="0"/>
                      <a:pt x="15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37"/>
              <p:cNvSpPr/>
              <p:nvPr/>
            </p:nvSpPr>
            <p:spPr>
              <a:xfrm flipH="1">
                <a:off x="3666625" y="1303320"/>
                <a:ext cx="378353" cy="162252"/>
              </a:xfrm>
              <a:custGeom>
                <a:avLst/>
                <a:gdLst/>
                <a:ahLst/>
                <a:cxnLst/>
                <a:rect l="l" t="t" r="r" b="b"/>
                <a:pathLst>
                  <a:path w="2101" h="901" extrusionOk="0">
                    <a:moveTo>
                      <a:pt x="506" y="1"/>
                    </a:moveTo>
                    <a:cubicBezTo>
                      <a:pt x="454" y="1"/>
                      <a:pt x="403" y="3"/>
                      <a:pt x="352" y="7"/>
                    </a:cubicBezTo>
                    <a:cubicBezTo>
                      <a:pt x="154" y="27"/>
                      <a:pt x="0" y="276"/>
                      <a:pt x="176" y="429"/>
                    </a:cubicBezTo>
                    <a:cubicBezTo>
                      <a:pt x="457" y="676"/>
                      <a:pt x="979" y="901"/>
                      <a:pt x="1430" y="901"/>
                    </a:cubicBezTo>
                    <a:cubicBezTo>
                      <a:pt x="1621" y="901"/>
                      <a:pt x="1800" y="860"/>
                      <a:pt x="1942" y="763"/>
                    </a:cubicBezTo>
                    <a:cubicBezTo>
                      <a:pt x="2080" y="665"/>
                      <a:pt x="2100" y="498"/>
                      <a:pt x="1991" y="372"/>
                    </a:cubicBezTo>
                    <a:cubicBezTo>
                      <a:pt x="1798" y="143"/>
                      <a:pt x="1573" y="111"/>
                      <a:pt x="1288" y="76"/>
                    </a:cubicBezTo>
                    <a:cubicBezTo>
                      <a:pt x="1034" y="46"/>
                      <a:pt x="766" y="1"/>
                      <a:pt x="5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37"/>
              <p:cNvSpPr/>
              <p:nvPr/>
            </p:nvSpPr>
            <p:spPr>
              <a:xfrm flipH="1">
                <a:off x="3909375" y="1511672"/>
                <a:ext cx="337655" cy="254453"/>
              </a:xfrm>
              <a:custGeom>
                <a:avLst/>
                <a:gdLst/>
                <a:ahLst/>
                <a:cxnLst/>
                <a:rect l="l" t="t" r="r" b="b"/>
                <a:pathLst>
                  <a:path w="1875" h="1413" extrusionOk="0">
                    <a:moveTo>
                      <a:pt x="297" y="0"/>
                    </a:moveTo>
                    <a:cubicBezTo>
                      <a:pt x="125" y="0"/>
                      <a:pt x="0" y="233"/>
                      <a:pt x="77" y="403"/>
                    </a:cubicBezTo>
                    <a:cubicBezTo>
                      <a:pt x="217" y="705"/>
                      <a:pt x="473" y="925"/>
                      <a:pt x="744" y="1108"/>
                    </a:cubicBezTo>
                    <a:cubicBezTo>
                      <a:pt x="961" y="1252"/>
                      <a:pt x="1231" y="1413"/>
                      <a:pt x="1503" y="1413"/>
                    </a:cubicBezTo>
                    <a:cubicBezTo>
                      <a:pt x="1557" y="1413"/>
                      <a:pt x="1611" y="1406"/>
                      <a:pt x="1665" y="1392"/>
                    </a:cubicBezTo>
                    <a:cubicBezTo>
                      <a:pt x="1799" y="1355"/>
                      <a:pt x="1874" y="1217"/>
                      <a:pt x="1841" y="1083"/>
                    </a:cubicBezTo>
                    <a:cubicBezTo>
                      <a:pt x="1763" y="785"/>
                      <a:pt x="1454" y="616"/>
                      <a:pt x="1200" y="487"/>
                    </a:cubicBezTo>
                    <a:cubicBezTo>
                      <a:pt x="940" y="354"/>
                      <a:pt x="673" y="220"/>
                      <a:pt x="433" y="49"/>
                    </a:cubicBezTo>
                    <a:cubicBezTo>
                      <a:pt x="386" y="15"/>
                      <a:pt x="340" y="0"/>
                      <a:pt x="2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37"/>
              <p:cNvSpPr/>
              <p:nvPr/>
            </p:nvSpPr>
            <p:spPr>
              <a:xfrm flipH="1">
                <a:off x="4047677" y="1776570"/>
                <a:ext cx="260940" cy="235905"/>
              </a:xfrm>
              <a:custGeom>
                <a:avLst/>
                <a:gdLst/>
                <a:ahLst/>
                <a:cxnLst/>
                <a:rect l="l" t="t" r="r" b="b"/>
                <a:pathLst>
                  <a:path w="1449" h="1310" extrusionOk="0">
                    <a:moveTo>
                      <a:pt x="242" y="1"/>
                    </a:moveTo>
                    <a:cubicBezTo>
                      <a:pt x="118" y="1"/>
                      <a:pt x="0" y="146"/>
                      <a:pt x="23" y="280"/>
                    </a:cubicBezTo>
                    <a:cubicBezTo>
                      <a:pt x="63" y="544"/>
                      <a:pt x="230" y="751"/>
                      <a:pt x="406" y="947"/>
                    </a:cubicBezTo>
                    <a:cubicBezTo>
                      <a:pt x="578" y="1139"/>
                      <a:pt x="833" y="1309"/>
                      <a:pt x="1095" y="1309"/>
                    </a:cubicBezTo>
                    <a:cubicBezTo>
                      <a:pt x="1136" y="1309"/>
                      <a:pt x="1178" y="1305"/>
                      <a:pt x="1220" y="1296"/>
                    </a:cubicBezTo>
                    <a:cubicBezTo>
                      <a:pt x="1402" y="1258"/>
                      <a:pt x="1449" y="1051"/>
                      <a:pt x="1380" y="905"/>
                    </a:cubicBezTo>
                    <a:cubicBezTo>
                      <a:pt x="1275" y="682"/>
                      <a:pt x="1046" y="591"/>
                      <a:pt x="853" y="462"/>
                    </a:cubicBezTo>
                    <a:cubicBezTo>
                      <a:pt x="681" y="348"/>
                      <a:pt x="508" y="237"/>
                      <a:pt x="379" y="73"/>
                    </a:cubicBezTo>
                    <a:cubicBezTo>
                      <a:pt x="337" y="22"/>
                      <a:pt x="289" y="1"/>
                      <a:pt x="24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37"/>
              <p:cNvSpPr/>
              <p:nvPr/>
            </p:nvSpPr>
            <p:spPr>
              <a:xfrm flipH="1">
                <a:off x="5469227" y="3863697"/>
                <a:ext cx="1027551" cy="896978"/>
              </a:xfrm>
              <a:custGeom>
                <a:avLst/>
                <a:gdLst/>
                <a:ahLst/>
                <a:cxnLst/>
                <a:rect l="l" t="t" r="r" b="b"/>
                <a:pathLst>
                  <a:path w="5706" h="4981" extrusionOk="0">
                    <a:moveTo>
                      <a:pt x="4622" y="1"/>
                    </a:moveTo>
                    <a:cubicBezTo>
                      <a:pt x="4328" y="426"/>
                      <a:pt x="4248" y="939"/>
                      <a:pt x="4135" y="1442"/>
                    </a:cubicBezTo>
                    <a:cubicBezTo>
                      <a:pt x="4066" y="1749"/>
                      <a:pt x="4035" y="2069"/>
                      <a:pt x="3899" y="2354"/>
                    </a:cubicBezTo>
                    <a:cubicBezTo>
                      <a:pt x="3795" y="2575"/>
                      <a:pt x="3672" y="2652"/>
                      <a:pt x="3534" y="2652"/>
                    </a:cubicBezTo>
                    <a:cubicBezTo>
                      <a:pt x="3348" y="2652"/>
                      <a:pt x="3137" y="2513"/>
                      <a:pt x="2911" y="2392"/>
                    </a:cubicBezTo>
                    <a:cubicBezTo>
                      <a:pt x="2716" y="2285"/>
                      <a:pt x="2518" y="2181"/>
                      <a:pt x="2300" y="2150"/>
                    </a:cubicBezTo>
                    <a:cubicBezTo>
                      <a:pt x="2254" y="2143"/>
                      <a:pt x="2208" y="2140"/>
                      <a:pt x="2162" y="2140"/>
                    </a:cubicBezTo>
                    <a:cubicBezTo>
                      <a:pt x="1962" y="2140"/>
                      <a:pt x="1761" y="2198"/>
                      <a:pt x="1577" y="2274"/>
                    </a:cubicBezTo>
                    <a:cubicBezTo>
                      <a:pt x="1185" y="2439"/>
                      <a:pt x="834" y="2697"/>
                      <a:pt x="556" y="3019"/>
                    </a:cubicBezTo>
                    <a:cubicBezTo>
                      <a:pt x="353" y="3255"/>
                      <a:pt x="93" y="3560"/>
                      <a:pt x="29" y="3871"/>
                    </a:cubicBezTo>
                    <a:cubicBezTo>
                      <a:pt x="1" y="3998"/>
                      <a:pt x="23" y="4053"/>
                      <a:pt x="71" y="4053"/>
                    </a:cubicBezTo>
                    <a:cubicBezTo>
                      <a:pt x="113" y="4053"/>
                      <a:pt x="173" y="4013"/>
                      <a:pt x="240" y="3942"/>
                    </a:cubicBezTo>
                    <a:cubicBezTo>
                      <a:pt x="431" y="3740"/>
                      <a:pt x="591" y="3493"/>
                      <a:pt x="765" y="3271"/>
                    </a:cubicBezTo>
                    <a:cubicBezTo>
                      <a:pt x="912" y="3084"/>
                      <a:pt x="1063" y="2893"/>
                      <a:pt x="1254" y="2750"/>
                    </a:cubicBezTo>
                    <a:cubicBezTo>
                      <a:pt x="1314" y="2706"/>
                      <a:pt x="1588" y="2537"/>
                      <a:pt x="1744" y="2537"/>
                    </a:cubicBezTo>
                    <a:cubicBezTo>
                      <a:pt x="1784" y="2537"/>
                      <a:pt x="1816" y="2548"/>
                      <a:pt x="1835" y="2574"/>
                    </a:cubicBezTo>
                    <a:cubicBezTo>
                      <a:pt x="1922" y="2695"/>
                      <a:pt x="1581" y="2906"/>
                      <a:pt x="1510" y="2973"/>
                    </a:cubicBezTo>
                    <a:cubicBezTo>
                      <a:pt x="1174" y="3277"/>
                      <a:pt x="865" y="3615"/>
                      <a:pt x="587" y="3976"/>
                    </a:cubicBezTo>
                    <a:cubicBezTo>
                      <a:pt x="513" y="4071"/>
                      <a:pt x="320" y="4274"/>
                      <a:pt x="340" y="4401"/>
                    </a:cubicBezTo>
                    <a:cubicBezTo>
                      <a:pt x="350" y="4465"/>
                      <a:pt x="379" y="4491"/>
                      <a:pt x="419" y="4491"/>
                    </a:cubicBezTo>
                    <a:cubicBezTo>
                      <a:pt x="554" y="4491"/>
                      <a:pt x="813" y="4191"/>
                      <a:pt x="865" y="4123"/>
                    </a:cubicBezTo>
                    <a:cubicBezTo>
                      <a:pt x="1063" y="3860"/>
                      <a:pt x="1274" y="3600"/>
                      <a:pt x="1492" y="3353"/>
                    </a:cubicBezTo>
                    <a:cubicBezTo>
                      <a:pt x="1581" y="3256"/>
                      <a:pt x="1837" y="2965"/>
                      <a:pt x="2006" y="2965"/>
                    </a:cubicBezTo>
                    <a:cubicBezTo>
                      <a:pt x="2019" y="2965"/>
                      <a:pt x="2032" y="2967"/>
                      <a:pt x="2044" y="2970"/>
                    </a:cubicBezTo>
                    <a:cubicBezTo>
                      <a:pt x="2224" y="3026"/>
                      <a:pt x="1933" y="3308"/>
                      <a:pt x="1864" y="3389"/>
                    </a:cubicBezTo>
                    <a:cubicBezTo>
                      <a:pt x="1708" y="3573"/>
                      <a:pt x="1534" y="3742"/>
                      <a:pt x="1374" y="3920"/>
                    </a:cubicBezTo>
                    <a:cubicBezTo>
                      <a:pt x="1185" y="4129"/>
                      <a:pt x="965" y="4361"/>
                      <a:pt x="869" y="4630"/>
                    </a:cubicBezTo>
                    <a:cubicBezTo>
                      <a:pt x="840" y="4721"/>
                      <a:pt x="785" y="4932"/>
                      <a:pt x="909" y="4975"/>
                    </a:cubicBezTo>
                    <a:cubicBezTo>
                      <a:pt x="921" y="4979"/>
                      <a:pt x="933" y="4980"/>
                      <a:pt x="946" y="4980"/>
                    </a:cubicBezTo>
                    <a:cubicBezTo>
                      <a:pt x="1101" y="4980"/>
                      <a:pt x="1325" y="4714"/>
                      <a:pt x="1399" y="4630"/>
                    </a:cubicBezTo>
                    <a:cubicBezTo>
                      <a:pt x="1646" y="4343"/>
                      <a:pt x="1879" y="4049"/>
                      <a:pt x="2099" y="3742"/>
                    </a:cubicBezTo>
                    <a:cubicBezTo>
                      <a:pt x="2402" y="3326"/>
                      <a:pt x="2767" y="3059"/>
                      <a:pt x="3232" y="3059"/>
                    </a:cubicBezTo>
                    <a:cubicBezTo>
                      <a:pt x="3367" y="3059"/>
                      <a:pt x="3509" y="3081"/>
                      <a:pt x="3661" y="3128"/>
                    </a:cubicBezTo>
                    <a:cubicBezTo>
                      <a:pt x="3821" y="3179"/>
                      <a:pt x="3984" y="3286"/>
                      <a:pt x="4150" y="3291"/>
                    </a:cubicBezTo>
                    <a:cubicBezTo>
                      <a:pt x="4153" y="3291"/>
                      <a:pt x="4155" y="3291"/>
                      <a:pt x="4158" y="3291"/>
                    </a:cubicBezTo>
                    <a:cubicBezTo>
                      <a:pt x="4381" y="3291"/>
                      <a:pt x="4573" y="3190"/>
                      <a:pt x="4778" y="3124"/>
                    </a:cubicBezTo>
                    <a:cubicBezTo>
                      <a:pt x="5002" y="3050"/>
                      <a:pt x="5238" y="3035"/>
                      <a:pt x="5461" y="2941"/>
                    </a:cubicBezTo>
                    <a:cubicBezTo>
                      <a:pt x="5547" y="2906"/>
                      <a:pt x="5605" y="2861"/>
                      <a:pt x="5636" y="2819"/>
                    </a:cubicBezTo>
                    <a:cubicBezTo>
                      <a:pt x="5705" y="2719"/>
                      <a:pt x="5619" y="2623"/>
                      <a:pt x="5403" y="2619"/>
                    </a:cubicBezTo>
                    <a:cubicBezTo>
                      <a:pt x="5399" y="2619"/>
                      <a:pt x="5395" y="2619"/>
                      <a:pt x="5392" y="2619"/>
                    </a:cubicBezTo>
                    <a:cubicBezTo>
                      <a:pt x="5206" y="2619"/>
                      <a:pt x="5021" y="2673"/>
                      <a:pt x="4840" y="2710"/>
                    </a:cubicBezTo>
                    <a:cubicBezTo>
                      <a:pt x="4737" y="2733"/>
                      <a:pt x="4529" y="2812"/>
                      <a:pt x="4377" y="2812"/>
                    </a:cubicBezTo>
                    <a:cubicBezTo>
                      <a:pt x="4258" y="2812"/>
                      <a:pt x="4174" y="2764"/>
                      <a:pt x="4202" y="2603"/>
                    </a:cubicBezTo>
                    <a:cubicBezTo>
                      <a:pt x="4224" y="2472"/>
                      <a:pt x="4253" y="2343"/>
                      <a:pt x="4295" y="2219"/>
                    </a:cubicBezTo>
                    <a:cubicBezTo>
                      <a:pt x="4408" y="1869"/>
                      <a:pt x="4571" y="1553"/>
                      <a:pt x="4664" y="1195"/>
                    </a:cubicBezTo>
                    <a:cubicBezTo>
                      <a:pt x="4691" y="1095"/>
                      <a:pt x="4939" y="74"/>
                      <a:pt x="4986" y="74"/>
                    </a:cubicBezTo>
                    <a:cubicBezTo>
                      <a:pt x="4987" y="74"/>
                      <a:pt x="4987" y="74"/>
                      <a:pt x="4987" y="74"/>
                    </a:cubicBezTo>
                    <a:cubicBezTo>
                      <a:pt x="4862" y="61"/>
                      <a:pt x="4740" y="36"/>
                      <a:pt x="46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37"/>
              <p:cNvSpPr/>
              <p:nvPr/>
            </p:nvSpPr>
            <p:spPr>
              <a:xfrm flipH="1">
                <a:off x="2115942" y="2060736"/>
                <a:ext cx="1212495" cy="1569937"/>
              </a:xfrm>
              <a:custGeom>
                <a:avLst/>
                <a:gdLst/>
                <a:ahLst/>
                <a:cxnLst/>
                <a:rect l="l" t="t" r="r" b="b"/>
                <a:pathLst>
                  <a:path w="6733" h="8718" extrusionOk="0">
                    <a:moveTo>
                      <a:pt x="4826" y="1"/>
                    </a:moveTo>
                    <a:cubicBezTo>
                      <a:pt x="4704" y="1"/>
                      <a:pt x="4543" y="93"/>
                      <a:pt x="4485" y="138"/>
                    </a:cubicBezTo>
                    <a:cubicBezTo>
                      <a:pt x="4323" y="265"/>
                      <a:pt x="4150" y="374"/>
                      <a:pt x="4007" y="528"/>
                    </a:cubicBezTo>
                    <a:cubicBezTo>
                      <a:pt x="3740" y="810"/>
                      <a:pt x="3633" y="1010"/>
                      <a:pt x="3544" y="1378"/>
                    </a:cubicBezTo>
                    <a:cubicBezTo>
                      <a:pt x="3451" y="1753"/>
                      <a:pt x="3478" y="2109"/>
                      <a:pt x="3605" y="2474"/>
                    </a:cubicBezTo>
                    <a:cubicBezTo>
                      <a:pt x="3756" y="2897"/>
                      <a:pt x="3992" y="3284"/>
                      <a:pt x="4256" y="3644"/>
                    </a:cubicBezTo>
                    <a:cubicBezTo>
                      <a:pt x="4519" y="4002"/>
                      <a:pt x="4741" y="4376"/>
                      <a:pt x="4993" y="4745"/>
                    </a:cubicBezTo>
                    <a:cubicBezTo>
                      <a:pt x="5295" y="5190"/>
                      <a:pt x="5558" y="5664"/>
                      <a:pt x="5771" y="6158"/>
                    </a:cubicBezTo>
                    <a:cubicBezTo>
                      <a:pt x="5987" y="6656"/>
                      <a:pt x="6136" y="7077"/>
                      <a:pt x="5836" y="7581"/>
                    </a:cubicBezTo>
                    <a:cubicBezTo>
                      <a:pt x="5670" y="7863"/>
                      <a:pt x="5357" y="8057"/>
                      <a:pt x="5032" y="8057"/>
                    </a:cubicBezTo>
                    <a:cubicBezTo>
                      <a:pt x="5013" y="8057"/>
                      <a:pt x="4994" y="8057"/>
                      <a:pt x="4975" y="8055"/>
                    </a:cubicBezTo>
                    <a:cubicBezTo>
                      <a:pt x="4626" y="8029"/>
                      <a:pt x="4334" y="7793"/>
                      <a:pt x="4078" y="7557"/>
                    </a:cubicBezTo>
                    <a:cubicBezTo>
                      <a:pt x="3774" y="7277"/>
                      <a:pt x="3529" y="6965"/>
                      <a:pt x="3280" y="6638"/>
                    </a:cubicBezTo>
                    <a:cubicBezTo>
                      <a:pt x="2995" y="6271"/>
                      <a:pt x="2833" y="5789"/>
                      <a:pt x="2595" y="5388"/>
                    </a:cubicBezTo>
                    <a:cubicBezTo>
                      <a:pt x="2366" y="4990"/>
                      <a:pt x="2083" y="4607"/>
                      <a:pt x="1758" y="4292"/>
                    </a:cubicBezTo>
                    <a:cubicBezTo>
                      <a:pt x="1636" y="4174"/>
                      <a:pt x="1505" y="4056"/>
                      <a:pt x="1358" y="3967"/>
                    </a:cubicBezTo>
                    <a:cubicBezTo>
                      <a:pt x="1146" y="3840"/>
                      <a:pt x="898" y="3773"/>
                      <a:pt x="651" y="3773"/>
                    </a:cubicBezTo>
                    <a:cubicBezTo>
                      <a:pt x="535" y="3773"/>
                      <a:pt x="420" y="3788"/>
                      <a:pt x="308" y="3818"/>
                    </a:cubicBezTo>
                    <a:cubicBezTo>
                      <a:pt x="137" y="3862"/>
                      <a:pt x="14" y="4002"/>
                      <a:pt x="8" y="4180"/>
                    </a:cubicBezTo>
                    <a:cubicBezTo>
                      <a:pt x="1" y="4258"/>
                      <a:pt x="10" y="4358"/>
                      <a:pt x="85" y="4385"/>
                    </a:cubicBezTo>
                    <a:cubicBezTo>
                      <a:pt x="54" y="4683"/>
                      <a:pt x="315" y="4885"/>
                      <a:pt x="593" y="4999"/>
                    </a:cubicBezTo>
                    <a:cubicBezTo>
                      <a:pt x="877" y="5117"/>
                      <a:pt x="1211" y="5132"/>
                      <a:pt x="1476" y="5295"/>
                    </a:cubicBezTo>
                    <a:cubicBezTo>
                      <a:pt x="1714" y="5437"/>
                      <a:pt x="1923" y="5700"/>
                      <a:pt x="2103" y="5911"/>
                    </a:cubicBezTo>
                    <a:cubicBezTo>
                      <a:pt x="2383" y="6238"/>
                      <a:pt x="2628" y="6598"/>
                      <a:pt x="2833" y="6979"/>
                    </a:cubicBezTo>
                    <a:cubicBezTo>
                      <a:pt x="2991" y="7279"/>
                      <a:pt x="3177" y="7573"/>
                      <a:pt x="3404" y="7826"/>
                    </a:cubicBezTo>
                    <a:cubicBezTo>
                      <a:pt x="3831" y="8302"/>
                      <a:pt x="4570" y="8717"/>
                      <a:pt x="5221" y="8717"/>
                    </a:cubicBezTo>
                    <a:cubicBezTo>
                      <a:pt x="5709" y="8717"/>
                      <a:pt x="6146" y="8485"/>
                      <a:pt x="6365" y="7871"/>
                    </a:cubicBezTo>
                    <a:cubicBezTo>
                      <a:pt x="6732" y="6836"/>
                      <a:pt x="6116" y="5746"/>
                      <a:pt x="5609" y="4870"/>
                    </a:cubicBezTo>
                    <a:cubicBezTo>
                      <a:pt x="5364" y="4447"/>
                      <a:pt x="5084" y="4045"/>
                      <a:pt x="4761" y="3680"/>
                    </a:cubicBezTo>
                    <a:cubicBezTo>
                      <a:pt x="4479" y="3362"/>
                      <a:pt x="4212" y="3019"/>
                      <a:pt x="4047" y="2621"/>
                    </a:cubicBezTo>
                    <a:cubicBezTo>
                      <a:pt x="3834" y="2100"/>
                      <a:pt x="3829" y="1466"/>
                      <a:pt x="4178" y="999"/>
                    </a:cubicBezTo>
                    <a:cubicBezTo>
                      <a:pt x="4339" y="784"/>
                      <a:pt x="4539" y="599"/>
                      <a:pt x="4757" y="437"/>
                    </a:cubicBezTo>
                    <a:cubicBezTo>
                      <a:pt x="4839" y="374"/>
                      <a:pt x="5019" y="176"/>
                      <a:pt x="4948" y="61"/>
                    </a:cubicBezTo>
                    <a:cubicBezTo>
                      <a:pt x="4922" y="17"/>
                      <a:pt x="4877" y="1"/>
                      <a:pt x="48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37"/>
              <p:cNvSpPr/>
              <p:nvPr/>
            </p:nvSpPr>
            <p:spPr>
              <a:xfrm flipH="1">
                <a:off x="5185603" y="2830578"/>
                <a:ext cx="647217" cy="1120998"/>
              </a:xfrm>
              <a:custGeom>
                <a:avLst/>
                <a:gdLst/>
                <a:ahLst/>
                <a:cxnLst/>
                <a:rect l="l" t="t" r="r" b="b"/>
                <a:pathLst>
                  <a:path w="3594" h="6225" extrusionOk="0">
                    <a:moveTo>
                      <a:pt x="179" y="1"/>
                    </a:moveTo>
                    <a:cubicBezTo>
                      <a:pt x="130" y="1"/>
                      <a:pt x="76" y="3"/>
                      <a:pt x="39" y="32"/>
                    </a:cubicBezTo>
                    <a:cubicBezTo>
                      <a:pt x="1" y="63"/>
                      <a:pt x="1" y="103"/>
                      <a:pt x="27" y="143"/>
                    </a:cubicBezTo>
                    <a:cubicBezTo>
                      <a:pt x="406" y="679"/>
                      <a:pt x="581" y="1329"/>
                      <a:pt x="750" y="1965"/>
                    </a:cubicBezTo>
                    <a:cubicBezTo>
                      <a:pt x="882" y="2452"/>
                      <a:pt x="973" y="2957"/>
                      <a:pt x="1060" y="3458"/>
                    </a:cubicBezTo>
                    <a:cubicBezTo>
                      <a:pt x="1137" y="3907"/>
                      <a:pt x="1062" y="4392"/>
                      <a:pt x="991" y="4841"/>
                    </a:cubicBezTo>
                    <a:cubicBezTo>
                      <a:pt x="946" y="5126"/>
                      <a:pt x="559" y="5969"/>
                      <a:pt x="873" y="6176"/>
                    </a:cubicBezTo>
                    <a:cubicBezTo>
                      <a:pt x="925" y="6210"/>
                      <a:pt x="987" y="6225"/>
                      <a:pt x="1053" y="6225"/>
                    </a:cubicBezTo>
                    <a:cubicBezTo>
                      <a:pt x="1282" y="6225"/>
                      <a:pt x="1562" y="6052"/>
                      <a:pt x="1694" y="5931"/>
                    </a:cubicBezTo>
                    <a:cubicBezTo>
                      <a:pt x="2450" y="5239"/>
                      <a:pt x="2775" y="4178"/>
                      <a:pt x="3520" y="3473"/>
                    </a:cubicBezTo>
                    <a:cubicBezTo>
                      <a:pt x="3593" y="2779"/>
                      <a:pt x="3193" y="2121"/>
                      <a:pt x="2775" y="1558"/>
                    </a:cubicBezTo>
                    <a:cubicBezTo>
                      <a:pt x="2499" y="1191"/>
                      <a:pt x="2205" y="828"/>
                      <a:pt x="1836" y="557"/>
                    </a:cubicBezTo>
                    <a:cubicBezTo>
                      <a:pt x="1360" y="203"/>
                      <a:pt x="770" y="5"/>
                      <a:pt x="1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37"/>
              <p:cNvSpPr/>
              <p:nvPr/>
            </p:nvSpPr>
            <p:spPr>
              <a:xfrm flipH="1">
                <a:off x="5082233" y="3974626"/>
                <a:ext cx="1027551" cy="896978"/>
              </a:xfrm>
              <a:custGeom>
                <a:avLst/>
                <a:gdLst/>
                <a:ahLst/>
                <a:cxnLst/>
                <a:rect l="l" t="t" r="r" b="b"/>
                <a:pathLst>
                  <a:path w="5706" h="4981" extrusionOk="0">
                    <a:moveTo>
                      <a:pt x="4989" y="77"/>
                    </a:moveTo>
                    <a:cubicBezTo>
                      <a:pt x="4989" y="77"/>
                      <a:pt x="4989" y="77"/>
                      <a:pt x="4989" y="77"/>
                    </a:cubicBezTo>
                    <a:cubicBezTo>
                      <a:pt x="4989" y="77"/>
                      <a:pt x="4989" y="77"/>
                      <a:pt x="4989" y="77"/>
                    </a:cubicBezTo>
                    <a:close/>
                    <a:moveTo>
                      <a:pt x="4622" y="1"/>
                    </a:moveTo>
                    <a:cubicBezTo>
                      <a:pt x="4330" y="426"/>
                      <a:pt x="4246" y="942"/>
                      <a:pt x="4135" y="1445"/>
                    </a:cubicBezTo>
                    <a:cubicBezTo>
                      <a:pt x="4066" y="1749"/>
                      <a:pt x="4035" y="2070"/>
                      <a:pt x="3899" y="2357"/>
                    </a:cubicBezTo>
                    <a:cubicBezTo>
                      <a:pt x="3795" y="2576"/>
                      <a:pt x="3673" y="2653"/>
                      <a:pt x="3535" y="2653"/>
                    </a:cubicBezTo>
                    <a:cubicBezTo>
                      <a:pt x="3350" y="2653"/>
                      <a:pt x="3138" y="2513"/>
                      <a:pt x="2911" y="2392"/>
                    </a:cubicBezTo>
                    <a:cubicBezTo>
                      <a:pt x="2718" y="2288"/>
                      <a:pt x="2517" y="2181"/>
                      <a:pt x="2299" y="2150"/>
                    </a:cubicBezTo>
                    <a:cubicBezTo>
                      <a:pt x="2254" y="2143"/>
                      <a:pt x="2208" y="2140"/>
                      <a:pt x="2162" y="2140"/>
                    </a:cubicBezTo>
                    <a:cubicBezTo>
                      <a:pt x="1963" y="2140"/>
                      <a:pt x="1763" y="2199"/>
                      <a:pt x="1577" y="2277"/>
                    </a:cubicBezTo>
                    <a:cubicBezTo>
                      <a:pt x="1185" y="2439"/>
                      <a:pt x="834" y="2699"/>
                      <a:pt x="556" y="3022"/>
                    </a:cubicBezTo>
                    <a:cubicBezTo>
                      <a:pt x="353" y="3257"/>
                      <a:pt x="95" y="3560"/>
                      <a:pt x="28" y="3871"/>
                    </a:cubicBezTo>
                    <a:cubicBezTo>
                      <a:pt x="1" y="3998"/>
                      <a:pt x="23" y="4053"/>
                      <a:pt x="72" y="4053"/>
                    </a:cubicBezTo>
                    <a:cubicBezTo>
                      <a:pt x="113" y="4053"/>
                      <a:pt x="173" y="4014"/>
                      <a:pt x="240" y="3945"/>
                    </a:cubicBezTo>
                    <a:cubicBezTo>
                      <a:pt x="431" y="3740"/>
                      <a:pt x="593" y="3493"/>
                      <a:pt x="765" y="3271"/>
                    </a:cubicBezTo>
                    <a:cubicBezTo>
                      <a:pt x="909" y="3084"/>
                      <a:pt x="1060" y="2893"/>
                      <a:pt x="1252" y="2750"/>
                    </a:cubicBezTo>
                    <a:cubicBezTo>
                      <a:pt x="1312" y="2706"/>
                      <a:pt x="1585" y="2539"/>
                      <a:pt x="1741" y="2539"/>
                    </a:cubicBezTo>
                    <a:cubicBezTo>
                      <a:pt x="1781" y="2539"/>
                      <a:pt x="1813" y="2550"/>
                      <a:pt x="1832" y="2577"/>
                    </a:cubicBezTo>
                    <a:cubicBezTo>
                      <a:pt x="1919" y="2695"/>
                      <a:pt x="1579" y="2906"/>
                      <a:pt x="1508" y="2973"/>
                    </a:cubicBezTo>
                    <a:cubicBezTo>
                      <a:pt x="1172" y="3280"/>
                      <a:pt x="862" y="3616"/>
                      <a:pt x="584" y="3978"/>
                    </a:cubicBezTo>
                    <a:cubicBezTo>
                      <a:pt x="511" y="4072"/>
                      <a:pt x="317" y="4274"/>
                      <a:pt x="338" y="4403"/>
                    </a:cubicBezTo>
                    <a:cubicBezTo>
                      <a:pt x="348" y="4467"/>
                      <a:pt x="376" y="4492"/>
                      <a:pt x="416" y="4492"/>
                    </a:cubicBezTo>
                    <a:cubicBezTo>
                      <a:pt x="551" y="4492"/>
                      <a:pt x="811" y="4194"/>
                      <a:pt x="862" y="4125"/>
                    </a:cubicBezTo>
                    <a:cubicBezTo>
                      <a:pt x="1060" y="3860"/>
                      <a:pt x="1272" y="3602"/>
                      <a:pt x="1490" y="3355"/>
                    </a:cubicBezTo>
                    <a:cubicBezTo>
                      <a:pt x="1579" y="3256"/>
                      <a:pt x="1836" y="2966"/>
                      <a:pt x="2005" y="2966"/>
                    </a:cubicBezTo>
                    <a:cubicBezTo>
                      <a:pt x="2018" y="2966"/>
                      <a:pt x="2030" y="2967"/>
                      <a:pt x="2041" y="2971"/>
                    </a:cubicBezTo>
                    <a:cubicBezTo>
                      <a:pt x="2222" y="3026"/>
                      <a:pt x="1930" y="3311"/>
                      <a:pt x="1861" y="3391"/>
                    </a:cubicBezTo>
                    <a:cubicBezTo>
                      <a:pt x="1706" y="3576"/>
                      <a:pt x="1532" y="3745"/>
                      <a:pt x="1372" y="3923"/>
                    </a:cubicBezTo>
                    <a:cubicBezTo>
                      <a:pt x="1183" y="4132"/>
                      <a:pt x="963" y="4361"/>
                      <a:pt x="867" y="4632"/>
                    </a:cubicBezTo>
                    <a:cubicBezTo>
                      <a:pt x="834" y="4723"/>
                      <a:pt x="780" y="4935"/>
                      <a:pt x="907" y="4975"/>
                    </a:cubicBezTo>
                    <a:cubicBezTo>
                      <a:pt x="919" y="4979"/>
                      <a:pt x="931" y="4981"/>
                      <a:pt x="944" y="4981"/>
                    </a:cubicBezTo>
                    <a:cubicBezTo>
                      <a:pt x="1097" y="4981"/>
                      <a:pt x="1322" y="4716"/>
                      <a:pt x="1396" y="4632"/>
                    </a:cubicBezTo>
                    <a:cubicBezTo>
                      <a:pt x="1643" y="4345"/>
                      <a:pt x="1877" y="4049"/>
                      <a:pt x="2097" y="3745"/>
                    </a:cubicBezTo>
                    <a:cubicBezTo>
                      <a:pt x="2399" y="3329"/>
                      <a:pt x="2764" y="3060"/>
                      <a:pt x="3229" y="3060"/>
                    </a:cubicBezTo>
                    <a:cubicBezTo>
                      <a:pt x="3363" y="3060"/>
                      <a:pt x="3506" y="3083"/>
                      <a:pt x="3659" y="3131"/>
                    </a:cubicBezTo>
                    <a:cubicBezTo>
                      <a:pt x="3821" y="3180"/>
                      <a:pt x="3983" y="3289"/>
                      <a:pt x="4150" y="3291"/>
                    </a:cubicBezTo>
                    <a:cubicBezTo>
                      <a:pt x="4153" y="3291"/>
                      <a:pt x="4155" y="3291"/>
                      <a:pt x="4157" y="3291"/>
                    </a:cubicBezTo>
                    <a:cubicBezTo>
                      <a:pt x="4381" y="3291"/>
                      <a:pt x="4573" y="3190"/>
                      <a:pt x="4778" y="3124"/>
                    </a:cubicBezTo>
                    <a:cubicBezTo>
                      <a:pt x="5002" y="3051"/>
                      <a:pt x="5238" y="3035"/>
                      <a:pt x="5460" y="2944"/>
                    </a:cubicBezTo>
                    <a:cubicBezTo>
                      <a:pt x="5547" y="2908"/>
                      <a:pt x="5605" y="2864"/>
                      <a:pt x="5636" y="2822"/>
                    </a:cubicBezTo>
                    <a:cubicBezTo>
                      <a:pt x="5705" y="2719"/>
                      <a:pt x="5621" y="2621"/>
                      <a:pt x="5403" y="2621"/>
                    </a:cubicBezTo>
                    <a:cubicBezTo>
                      <a:pt x="5395" y="2621"/>
                      <a:pt x="5388" y="2621"/>
                      <a:pt x="5381" y="2621"/>
                    </a:cubicBezTo>
                    <a:cubicBezTo>
                      <a:pt x="5199" y="2621"/>
                      <a:pt x="5017" y="2674"/>
                      <a:pt x="4840" y="2713"/>
                    </a:cubicBezTo>
                    <a:cubicBezTo>
                      <a:pt x="4737" y="2734"/>
                      <a:pt x="4530" y="2812"/>
                      <a:pt x="4378" y="2812"/>
                    </a:cubicBezTo>
                    <a:cubicBezTo>
                      <a:pt x="4259" y="2812"/>
                      <a:pt x="4175" y="2764"/>
                      <a:pt x="4201" y="2604"/>
                    </a:cubicBezTo>
                    <a:cubicBezTo>
                      <a:pt x="4224" y="2472"/>
                      <a:pt x="4255" y="2345"/>
                      <a:pt x="4295" y="2221"/>
                    </a:cubicBezTo>
                    <a:cubicBezTo>
                      <a:pt x="4410" y="1869"/>
                      <a:pt x="4571" y="1556"/>
                      <a:pt x="4666" y="1198"/>
                    </a:cubicBezTo>
                    <a:cubicBezTo>
                      <a:pt x="4691" y="1098"/>
                      <a:pt x="4943" y="77"/>
                      <a:pt x="4988" y="77"/>
                    </a:cubicBezTo>
                    <a:cubicBezTo>
                      <a:pt x="4988" y="77"/>
                      <a:pt x="4989" y="77"/>
                      <a:pt x="4989" y="77"/>
                    </a:cubicBezTo>
                    <a:lnTo>
                      <a:pt x="4989" y="77"/>
                    </a:lnTo>
                    <a:cubicBezTo>
                      <a:pt x="4864" y="63"/>
                      <a:pt x="4742" y="36"/>
                      <a:pt x="46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37"/>
              <p:cNvSpPr/>
              <p:nvPr/>
            </p:nvSpPr>
            <p:spPr>
              <a:xfrm flipH="1">
                <a:off x="3103868" y="3181374"/>
                <a:ext cx="938410" cy="1418490"/>
              </a:xfrm>
              <a:custGeom>
                <a:avLst/>
                <a:gdLst/>
                <a:ahLst/>
                <a:cxnLst/>
                <a:rect l="l" t="t" r="r" b="b"/>
                <a:pathLst>
                  <a:path w="5211" h="7877" extrusionOk="0">
                    <a:moveTo>
                      <a:pt x="1562" y="0"/>
                    </a:moveTo>
                    <a:cubicBezTo>
                      <a:pt x="1434" y="0"/>
                      <a:pt x="1306" y="15"/>
                      <a:pt x="1187" y="57"/>
                    </a:cubicBezTo>
                    <a:cubicBezTo>
                      <a:pt x="940" y="146"/>
                      <a:pt x="751" y="342"/>
                      <a:pt x="582" y="540"/>
                    </a:cubicBezTo>
                    <a:cubicBezTo>
                      <a:pt x="355" y="800"/>
                      <a:pt x="195" y="1109"/>
                      <a:pt x="121" y="1447"/>
                    </a:cubicBezTo>
                    <a:cubicBezTo>
                      <a:pt x="1" y="2024"/>
                      <a:pt x="121" y="2642"/>
                      <a:pt x="430" y="3138"/>
                    </a:cubicBezTo>
                    <a:cubicBezTo>
                      <a:pt x="906" y="3905"/>
                      <a:pt x="1660" y="4215"/>
                      <a:pt x="2463" y="4495"/>
                    </a:cubicBezTo>
                    <a:cubicBezTo>
                      <a:pt x="2655" y="4562"/>
                      <a:pt x="2859" y="4688"/>
                      <a:pt x="2866" y="4918"/>
                    </a:cubicBezTo>
                    <a:cubicBezTo>
                      <a:pt x="2877" y="5245"/>
                      <a:pt x="2788" y="5547"/>
                      <a:pt x="2819" y="5878"/>
                    </a:cubicBezTo>
                    <a:cubicBezTo>
                      <a:pt x="2842" y="6125"/>
                      <a:pt x="2908" y="6417"/>
                      <a:pt x="2686" y="6608"/>
                    </a:cubicBezTo>
                    <a:cubicBezTo>
                      <a:pt x="2584" y="6697"/>
                      <a:pt x="2437" y="6706"/>
                      <a:pt x="2299" y="6726"/>
                    </a:cubicBezTo>
                    <a:cubicBezTo>
                      <a:pt x="2128" y="6750"/>
                      <a:pt x="1958" y="6797"/>
                      <a:pt x="1798" y="6868"/>
                    </a:cubicBezTo>
                    <a:cubicBezTo>
                      <a:pt x="1551" y="6975"/>
                      <a:pt x="1336" y="7160"/>
                      <a:pt x="1349" y="7451"/>
                    </a:cubicBezTo>
                    <a:cubicBezTo>
                      <a:pt x="1358" y="7607"/>
                      <a:pt x="1465" y="7814"/>
                      <a:pt x="1625" y="7865"/>
                    </a:cubicBezTo>
                    <a:cubicBezTo>
                      <a:pt x="1643" y="7872"/>
                      <a:pt x="1663" y="7876"/>
                      <a:pt x="1685" y="7876"/>
                    </a:cubicBezTo>
                    <a:cubicBezTo>
                      <a:pt x="1689" y="7876"/>
                      <a:pt x="1693" y="7876"/>
                      <a:pt x="1697" y="7876"/>
                    </a:cubicBezTo>
                    <a:cubicBezTo>
                      <a:pt x="1853" y="7876"/>
                      <a:pt x="2045" y="7758"/>
                      <a:pt x="2192" y="7740"/>
                    </a:cubicBezTo>
                    <a:cubicBezTo>
                      <a:pt x="2393" y="7712"/>
                      <a:pt x="2598" y="7712"/>
                      <a:pt x="2802" y="7712"/>
                    </a:cubicBezTo>
                    <a:cubicBezTo>
                      <a:pt x="3109" y="7712"/>
                      <a:pt x="3416" y="7712"/>
                      <a:pt x="3709" y="7616"/>
                    </a:cubicBezTo>
                    <a:cubicBezTo>
                      <a:pt x="4105" y="7485"/>
                      <a:pt x="4419" y="7175"/>
                      <a:pt x="4623" y="6815"/>
                    </a:cubicBezTo>
                    <a:cubicBezTo>
                      <a:pt x="4828" y="6452"/>
                      <a:pt x="4930" y="6045"/>
                      <a:pt x="4999" y="5636"/>
                    </a:cubicBezTo>
                    <a:cubicBezTo>
                      <a:pt x="5062" y="5267"/>
                      <a:pt x="5097" y="4891"/>
                      <a:pt x="5133" y="4515"/>
                    </a:cubicBezTo>
                    <a:cubicBezTo>
                      <a:pt x="5173" y="4103"/>
                      <a:pt x="5211" y="3690"/>
                      <a:pt x="5175" y="3278"/>
                    </a:cubicBezTo>
                    <a:cubicBezTo>
                      <a:pt x="5099" y="2431"/>
                      <a:pt x="4695" y="1621"/>
                      <a:pt x="4074" y="1036"/>
                    </a:cubicBezTo>
                    <a:cubicBezTo>
                      <a:pt x="3456" y="453"/>
                      <a:pt x="2633" y="93"/>
                      <a:pt x="1785" y="13"/>
                    </a:cubicBezTo>
                    <a:cubicBezTo>
                      <a:pt x="1711" y="5"/>
                      <a:pt x="1636" y="0"/>
                      <a:pt x="15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37"/>
              <p:cNvSpPr/>
              <p:nvPr/>
            </p:nvSpPr>
            <p:spPr>
              <a:xfrm flipH="1">
                <a:off x="2831034" y="2685254"/>
                <a:ext cx="2047898" cy="2071460"/>
              </a:xfrm>
              <a:custGeom>
                <a:avLst/>
                <a:gdLst/>
                <a:ahLst/>
                <a:cxnLst/>
                <a:rect l="l" t="t" r="r" b="b"/>
                <a:pathLst>
                  <a:path w="11372" h="11503" extrusionOk="0">
                    <a:moveTo>
                      <a:pt x="4848" y="1"/>
                    </a:moveTo>
                    <a:cubicBezTo>
                      <a:pt x="4355" y="1"/>
                      <a:pt x="3879" y="89"/>
                      <a:pt x="3457" y="425"/>
                    </a:cubicBezTo>
                    <a:cubicBezTo>
                      <a:pt x="3085" y="719"/>
                      <a:pt x="2801" y="1106"/>
                      <a:pt x="2491" y="1464"/>
                    </a:cubicBezTo>
                    <a:cubicBezTo>
                      <a:pt x="1860" y="2192"/>
                      <a:pt x="1172" y="2781"/>
                      <a:pt x="627" y="3577"/>
                    </a:cubicBezTo>
                    <a:cubicBezTo>
                      <a:pt x="327" y="4013"/>
                      <a:pt x="0" y="4589"/>
                      <a:pt x="13" y="5130"/>
                    </a:cubicBezTo>
                    <a:cubicBezTo>
                      <a:pt x="22" y="5392"/>
                      <a:pt x="47" y="5602"/>
                      <a:pt x="249" y="5768"/>
                    </a:cubicBezTo>
                    <a:cubicBezTo>
                      <a:pt x="294" y="5805"/>
                      <a:pt x="350" y="5820"/>
                      <a:pt x="413" y="5820"/>
                    </a:cubicBezTo>
                    <a:cubicBezTo>
                      <a:pt x="627" y="5820"/>
                      <a:pt x="914" y="5646"/>
                      <a:pt x="1066" y="5579"/>
                    </a:cubicBezTo>
                    <a:cubicBezTo>
                      <a:pt x="1729" y="5288"/>
                      <a:pt x="2389" y="4977"/>
                      <a:pt x="3105" y="4823"/>
                    </a:cubicBezTo>
                    <a:cubicBezTo>
                      <a:pt x="3564" y="4725"/>
                      <a:pt x="4035" y="4678"/>
                      <a:pt x="4502" y="4654"/>
                    </a:cubicBezTo>
                    <a:cubicBezTo>
                      <a:pt x="4784" y="4637"/>
                      <a:pt x="5098" y="4593"/>
                      <a:pt x="5399" y="4593"/>
                    </a:cubicBezTo>
                    <a:cubicBezTo>
                      <a:pt x="5540" y="4593"/>
                      <a:pt x="5678" y="4603"/>
                      <a:pt x="5808" y="4630"/>
                    </a:cubicBezTo>
                    <a:cubicBezTo>
                      <a:pt x="5888" y="4645"/>
                      <a:pt x="5964" y="4685"/>
                      <a:pt x="6031" y="4736"/>
                    </a:cubicBezTo>
                    <a:cubicBezTo>
                      <a:pt x="6531" y="5139"/>
                      <a:pt x="6967" y="5615"/>
                      <a:pt x="7468" y="6015"/>
                    </a:cubicBezTo>
                    <a:cubicBezTo>
                      <a:pt x="7710" y="6211"/>
                      <a:pt x="7966" y="6387"/>
                      <a:pt x="8246" y="6520"/>
                    </a:cubicBezTo>
                    <a:cubicBezTo>
                      <a:pt x="8558" y="6667"/>
                      <a:pt x="8767" y="6723"/>
                      <a:pt x="8711" y="7103"/>
                    </a:cubicBezTo>
                    <a:cubicBezTo>
                      <a:pt x="8644" y="7561"/>
                      <a:pt x="8669" y="8051"/>
                      <a:pt x="8655" y="8513"/>
                    </a:cubicBezTo>
                    <a:cubicBezTo>
                      <a:pt x="8647" y="8774"/>
                      <a:pt x="8638" y="9036"/>
                      <a:pt x="8627" y="9301"/>
                    </a:cubicBezTo>
                    <a:cubicBezTo>
                      <a:pt x="8620" y="9508"/>
                      <a:pt x="8660" y="9637"/>
                      <a:pt x="8424" y="9712"/>
                    </a:cubicBezTo>
                    <a:cubicBezTo>
                      <a:pt x="8379" y="9727"/>
                      <a:pt x="8331" y="9732"/>
                      <a:pt x="8282" y="9732"/>
                    </a:cubicBezTo>
                    <a:cubicBezTo>
                      <a:pt x="8183" y="9732"/>
                      <a:pt x="8081" y="9709"/>
                      <a:pt x="7993" y="9695"/>
                    </a:cubicBezTo>
                    <a:cubicBezTo>
                      <a:pt x="7865" y="9673"/>
                      <a:pt x="7733" y="9660"/>
                      <a:pt x="7603" y="9660"/>
                    </a:cubicBezTo>
                    <a:cubicBezTo>
                      <a:pt x="7366" y="9660"/>
                      <a:pt x="7133" y="9703"/>
                      <a:pt x="6929" y="9819"/>
                    </a:cubicBezTo>
                    <a:cubicBezTo>
                      <a:pt x="6736" y="9928"/>
                      <a:pt x="6558" y="10146"/>
                      <a:pt x="6484" y="10357"/>
                    </a:cubicBezTo>
                    <a:cubicBezTo>
                      <a:pt x="6444" y="10469"/>
                      <a:pt x="6424" y="10587"/>
                      <a:pt x="6475" y="10702"/>
                    </a:cubicBezTo>
                    <a:cubicBezTo>
                      <a:pt x="6536" y="10842"/>
                      <a:pt x="6656" y="10847"/>
                      <a:pt x="6758" y="10938"/>
                    </a:cubicBezTo>
                    <a:cubicBezTo>
                      <a:pt x="6845" y="11016"/>
                      <a:pt x="6911" y="11138"/>
                      <a:pt x="7012" y="11216"/>
                    </a:cubicBezTo>
                    <a:cubicBezTo>
                      <a:pt x="7090" y="11279"/>
                      <a:pt x="7150" y="11290"/>
                      <a:pt x="7219" y="11290"/>
                    </a:cubicBezTo>
                    <a:cubicBezTo>
                      <a:pt x="7258" y="11290"/>
                      <a:pt x="7300" y="11286"/>
                      <a:pt x="7349" y="11286"/>
                    </a:cubicBezTo>
                    <a:cubicBezTo>
                      <a:pt x="7362" y="11286"/>
                      <a:pt x="7374" y="11287"/>
                      <a:pt x="7387" y="11287"/>
                    </a:cubicBezTo>
                    <a:cubicBezTo>
                      <a:pt x="7510" y="11296"/>
                      <a:pt x="7563" y="11363"/>
                      <a:pt x="7659" y="11430"/>
                    </a:cubicBezTo>
                    <a:cubicBezTo>
                      <a:pt x="7734" y="11482"/>
                      <a:pt x="7824" y="11503"/>
                      <a:pt x="7917" y="11503"/>
                    </a:cubicBezTo>
                    <a:cubicBezTo>
                      <a:pt x="8002" y="11503"/>
                      <a:pt x="8090" y="11485"/>
                      <a:pt x="8171" y="11459"/>
                    </a:cubicBezTo>
                    <a:cubicBezTo>
                      <a:pt x="8337" y="11403"/>
                      <a:pt x="8497" y="11314"/>
                      <a:pt x="8669" y="11276"/>
                    </a:cubicBezTo>
                    <a:cubicBezTo>
                      <a:pt x="8737" y="11262"/>
                      <a:pt x="8806" y="11257"/>
                      <a:pt x="8876" y="11257"/>
                    </a:cubicBezTo>
                    <a:cubicBezTo>
                      <a:pt x="9035" y="11257"/>
                      <a:pt x="9197" y="11284"/>
                      <a:pt x="9358" y="11292"/>
                    </a:cubicBezTo>
                    <a:cubicBezTo>
                      <a:pt x="9372" y="11292"/>
                      <a:pt x="9385" y="11293"/>
                      <a:pt x="9398" y="11293"/>
                    </a:cubicBezTo>
                    <a:cubicBezTo>
                      <a:pt x="9965" y="11293"/>
                      <a:pt x="10096" y="10685"/>
                      <a:pt x="10170" y="10226"/>
                    </a:cubicBezTo>
                    <a:cubicBezTo>
                      <a:pt x="10244" y="9779"/>
                      <a:pt x="10279" y="9325"/>
                      <a:pt x="10377" y="8880"/>
                    </a:cubicBezTo>
                    <a:cubicBezTo>
                      <a:pt x="10513" y="8262"/>
                      <a:pt x="10782" y="7824"/>
                      <a:pt x="11100" y="7283"/>
                    </a:cubicBezTo>
                    <a:cubicBezTo>
                      <a:pt x="11216" y="7083"/>
                      <a:pt x="11334" y="6867"/>
                      <a:pt x="11356" y="6634"/>
                    </a:cubicBezTo>
                    <a:cubicBezTo>
                      <a:pt x="11371" y="6482"/>
                      <a:pt x="11336" y="6371"/>
                      <a:pt x="11283" y="6258"/>
                    </a:cubicBezTo>
                    <a:cubicBezTo>
                      <a:pt x="11251" y="6193"/>
                      <a:pt x="11214" y="6127"/>
                      <a:pt x="11174" y="6053"/>
                    </a:cubicBezTo>
                    <a:cubicBezTo>
                      <a:pt x="10958" y="5637"/>
                      <a:pt x="10811" y="5177"/>
                      <a:pt x="10762" y="4710"/>
                    </a:cubicBezTo>
                    <a:cubicBezTo>
                      <a:pt x="10644" y="3508"/>
                      <a:pt x="10984" y="2194"/>
                      <a:pt x="10132" y="1182"/>
                    </a:cubicBezTo>
                    <a:cubicBezTo>
                      <a:pt x="9877" y="870"/>
                      <a:pt x="9545" y="619"/>
                      <a:pt x="9176" y="454"/>
                    </a:cubicBezTo>
                    <a:cubicBezTo>
                      <a:pt x="8402" y="107"/>
                      <a:pt x="7483" y="116"/>
                      <a:pt x="6642" y="109"/>
                    </a:cubicBezTo>
                    <a:cubicBezTo>
                      <a:pt x="6331" y="107"/>
                      <a:pt x="6022" y="85"/>
                      <a:pt x="5715" y="58"/>
                    </a:cubicBezTo>
                    <a:cubicBezTo>
                      <a:pt x="5425" y="31"/>
                      <a:pt x="5133" y="1"/>
                      <a:pt x="48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37"/>
              <p:cNvSpPr/>
              <p:nvPr/>
            </p:nvSpPr>
            <p:spPr>
              <a:xfrm flipH="1">
                <a:off x="1919660" y="1874533"/>
                <a:ext cx="585988" cy="306676"/>
              </a:xfrm>
              <a:custGeom>
                <a:avLst/>
                <a:gdLst/>
                <a:ahLst/>
                <a:cxnLst/>
                <a:rect l="l" t="t" r="r" b="b"/>
                <a:pathLst>
                  <a:path w="3254" h="1703" extrusionOk="0">
                    <a:moveTo>
                      <a:pt x="2225" y="1"/>
                    </a:moveTo>
                    <a:cubicBezTo>
                      <a:pt x="2190" y="1"/>
                      <a:pt x="2155" y="1"/>
                      <a:pt x="2121" y="2"/>
                    </a:cubicBezTo>
                    <a:cubicBezTo>
                      <a:pt x="1756" y="9"/>
                      <a:pt x="1391" y="76"/>
                      <a:pt x="1046" y="196"/>
                    </a:cubicBezTo>
                    <a:cubicBezTo>
                      <a:pt x="722" y="307"/>
                      <a:pt x="412" y="494"/>
                      <a:pt x="192" y="761"/>
                    </a:cubicBezTo>
                    <a:cubicBezTo>
                      <a:pt x="59" y="921"/>
                      <a:pt x="1" y="1092"/>
                      <a:pt x="77" y="1293"/>
                    </a:cubicBezTo>
                    <a:cubicBezTo>
                      <a:pt x="187" y="1591"/>
                      <a:pt x="496" y="1702"/>
                      <a:pt x="809" y="1702"/>
                    </a:cubicBezTo>
                    <a:cubicBezTo>
                      <a:pt x="988" y="1702"/>
                      <a:pt x="1169" y="1665"/>
                      <a:pt x="1313" y="1606"/>
                    </a:cubicBezTo>
                    <a:cubicBezTo>
                      <a:pt x="1545" y="1511"/>
                      <a:pt x="1656" y="1362"/>
                      <a:pt x="1801" y="1166"/>
                    </a:cubicBezTo>
                    <a:cubicBezTo>
                      <a:pt x="1947" y="963"/>
                      <a:pt x="2101" y="770"/>
                      <a:pt x="2268" y="583"/>
                    </a:cubicBezTo>
                    <a:cubicBezTo>
                      <a:pt x="2390" y="447"/>
                      <a:pt x="2557" y="329"/>
                      <a:pt x="2739" y="296"/>
                    </a:cubicBezTo>
                    <a:cubicBezTo>
                      <a:pt x="2773" y="290"/>
                      <a:pt x="2809" y="289"/>
                      <a:pt x="2844" y="289"/>
                    </a:cubicBezTo>
                    <a:cubicBezTo>
                      <a:pt x="2873" y="289"/>
                      <a:pt x="2902" y="290"/>
                      <a:pt x="2931" y="290"/>
                    </a:cubicBezTo>
                    <a:cubicBezTo>
                      <a:pt x="3012" y="290"/>
                      <a:pt x="3090" y="283"/>
                      <a:pt x="3157" y="229"/>
                    </a:cubicBezTo>
                    <a:cubicBezTo>
                      <a:pt x="3253" y="156"/>
                      <a:pt x="3137" y="107"/>
                      <a:pt x="2995" y="80"/>
                    </a:cubicBezTo>
                    <a:cubicBezTo>
                      <a:pt x="2862" y="51"/>
                      <a:pt x="2706" y="40"/>
                      <a:pt x="2677" y="38"/>
                    </a:cubicBezTo>
                    <a:cubicBezTo>
                      <a:pt x="2528" y="13"/>
                      <a:pt x="2377" y="1"/>
                      <a:pt x="22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37"/>
              <p:cNvSpPr/>
              <p:nvPr/>
            </p:nvSpPr>
            <p:spPr>
              <a:xfrm flipH="1">
                <a:off x="2582690" y="1115676"/>
                <a:ext cx="3374206" cy="2974922"/>
              </a:xfrm>
              <a:custGeom>
                <a:avLst/>
                <a:gdLst/>
                <a:ahLst/>
                <a:cxnLst/>
                <a:rect l="l" t="t" r="r" b="b"/>
                <a:pathLst>
                  <a:path w="18737" h="16520" extrusionOk="0">
                    <a:moveTo>
                      <a:pt x="18360" y="0"/>
                    </a:moveTo>
                    <a:cubicBezTo>
                      <a:pt x="18297" y="0"/>
                      <a:pt x="18241" y="3"/>
                      <a:pt x="18207" y="3"/>
                    </a:cubicBezTo>
                    <a:cubicBezTo>
                      <a:pt x="17811" y="8"/>
                      <a:pt x="17424" y="115"/>
                      <a:pt x="17035" y="184"/>
                    </a:cubicBezTo>
                    <a:cubicBezTo>
                      <a:pt x="16408" y="297"/>
                      <a:pt x="15778" y="402"/>
                      <a:pt x="15153" y="531"/>
                    </a:cubicBezTo>
                    <a:cubicBezTo>
                      <a:pt x="14099" y="753"/>
                      <a:pt x="12915" y="880"/>
                      <a:pt x="11919" y="1291"/>
                    </a:cubicBezTo>
                    <a:cubicBezTo>
                      <a:pt x="11351" y="1525"/>
                      <a:pt x="10818" y="1865"/>
                      <a:pt x="10451" y="2355"/>
                    </a:cubicBezTo>
                    <a:cubicBezTo>
                      <a:pt x="10268" y="2599"/>
                      <a:pt x="10128" y="2875"/>
                      <a:pt x="9990" y="3149"/>
                    </a:cubicBezTo>
                    <a:cubicBezTo>
                      <a:pt x="9294" y="4519"/>
                      <a:pt x="8647" y="6274"/>
                      <a:pt x="7123" y="6919"/>
                    </a:cubicBezTo>
                    <a:cubicBezTo>
                      <a:pt x="6941" y="6996"/>
                      <a:pt x="6725" y="7034"/>
                      <a:pt x="6501" y="7034"/>
                    </a:cubicBezTo>
                    <a:cubicBezTo>
                      <a:pt x="5777" y="7034"/>
                      <a:pt x="4968" y="6636"/>
                      <a:pt x="4970" y="5858"/>
                    </a:cubicBezTo>
                    <a:cubicBezTo>
                      <a:pt x="4970" y="5584"/>
                      <a:pt x="4974" y="5224"/>
                      <a:pt x="4976" y="4953"/>
                    </a:cubicBezTo>
                    <a:cubicBezTo>
                      <a:pt x="4978" y="4208"/>
                      <a:pt x="4934" y="3385"/>
                      <a:pt x="4409" y="2804"/>
                    </a:cubicBezTo>
                    <a:cubicBezTo>
                      <a:pt x="4293" y="2675"/>
                      <a:pt x="4135" y="2539"/>
                      <a:pt x="4120" y="2355"/>
                    </a:cubicBezTo>
                    <a:cubicBezTo>
                      <a:pt x="4098" y="2119"/>
                      <a:pt x="4276" y="1872"/>
                      <a:pt x="4405" y="1692"/>
                    </a:cubicBezTo>
                    <a:cubicBezTo>
                      <a:pt x="4631" y="1374"/>
                      <a:pt x="4970" y="1136"/>
                      <a:pt x="5352" y="1042"/>
                    </a:cubicBezTo>
                    <a:cubicBezTo>
                      <a:pt x="5412" y="1029"/>
                      <a:pt x="5706" y="995"/>
                      <a:pt x="5706" y="906"/>
                    </a:cubicBezTo>
                    <a:cubicBezTo>
                      <a:pt x="5706" y="842"/>
                      <a:pt x="5494" y="837"/>
                      <a:pt x="5392" y="837"/>
                    </a:cubicBezTo>
                    <a:cubicBezTo>
                      <a:pt x="5374" y="837"/>
                      <a:pt x="5359" y="838"/>
                      <a:pt x="5350" y="838"/>
                    </a:cubicBezTo>
                    <a:cubicBezTo>
                      <a:pt x="5345" y="837"/>
                      <a:pt x="5341" y="837"/>
                      <a:pt x="5336" y="837"/>
                    </a:cubicBezTo>
                    <a:cubicBezTo>
                      <a:pt x="5059" y="837"/>
                      <a:pt x="4790" y="904"/>
                      <a:pt x="4538" y="1015"/>
                    </a:cubicBezTo>
                    <a:cubicBezTo>
                      <a:pt x="4175" y="1176"/>
                      <a:pt x="3820" y="1374"/>
                      <a:pt x="3608" y="1721"/>
                    </a:cubicBezTo>
                    <a:cubicBezTo>
                      <a:pt x="3554" y="1810"/>
                      <a:pt x="3470" y="1956"/>
                      <a:pt x="3351" y="1956"/>
                    </a:cubicBezTo>
                    <a:cubicBezTo>
                      <a:pt x="3324" y="1956"/>
                      <a:pt x="3296" y="1949"/>
                      <a:pt x="3266" y="1932"/>
                    </a:cubicBezTo>
                    <a:cubicBezTo>
                      <a:pt x="3131" y="1859"/>
                      <a:pt x="2938" y="1804"/>
                      <a:pt x="2775" y="1804"/>
                    </a:cubicBezTo>
                    <a:cubicBezTo>
                      <a:pt x="2760" y="1804"/>
                      <a:pt x="2746" y="1804"/>
                      <a:pt x="2732" y="1805"/>
                    </a:cubicBezTo>
                    <a:cubicBezTo>
                      <a:pt x="2668" y="1810"/>
                      <a:pt x="2607" y="1837"/>
                      <a:pt x="2550" y="1837"/>
                    </a:cubicBezTo>
                    <a:cubicBezTo>
                      <a:pt x="2503" y="1837"/>
                      <a:pt x="2458" y="1818"/>
                      <a:pt x="2418" y="1754"/>
                    </a:cubicBezTo>
                    <a:cubicBezTo>
                      <a:pt x="2351" y="1647"/>
                      <a:pt x="2336" y="1509"/>
                      <a:pt x="2309" y="1387"/>
                    </a:cubicBezTo>
                    <a:cubicBezTo>
                      <a:pt x="2207" y="915"/>
                      <a:pt x="2009" y="270"/>
                      <a:pt x="1482" y="123"/>
                    </a:cubicBezTo>
                    <a:cubicBezTo>
                      <a:pt x="1461" y="117"/>
                      <a:pt x="1444" y="115"/>
                      <a:pt x="1431" y="115"/>
                    </a:cubicBezTo>
                    <a:cubicBezTo>
                      <a:pt x="1343" y="115"/>
                      <a:pt x="1436" y="247"/>
                      <a:pt x="1473" y="301"/>
                    </a:cubicBezTo>
                    <a:cubicBezTo>
                      <a:pt x="1513" y="357"/>
                      <a:pt x="1535" y="417"/>
                      <a:pt x="1564" y="479"/>
                    </a:cubicBezTo>
                    <a:cubicBezTo>
                      <a:pt x="1704" y="742"/>
                      <a:pt x="1706" y="1027"/>
                      <a:pt x="1726" y="1316"/>
                    </a:cubicBezTo>
                    <a:cubicBezTo>
                      <a:pt x="1746" y="1632"/>
                      <a:pt x="1575" y="2083"/>
                      <a:pt x="1326" y="2288"/>
                    </a:cubicBezTo>
                    <a:cubicBezTo>
                      <a:pt x="1168" y="2419"/>
                      <a:pt x="981" y="2553"/>
                      <a:pt x="950" y="2773"/>
                    </a:cubicBezTo>
                    <a:cubicBezTo>
                      <a:pt x="930" y="2911"/>
                      <a:pt x="1003" y="3044"/>
                      <a:pt x="1090" y="3153"/>
                    </a:cubicBezTo>
                    <a:cubicBezTo>
                      <a:pt x="1175" y="3262"/>
                      <a:pt x="1284" y="3356"/>
                      <a:pt x="1357" y="3473"/>
                    </a:cubicBezTo>
                    <a:cubicBezTo>
                      <a:pt x="1593" y="3852"/>
                      <a:pt x="1602" y="4377"/>
                      <a:pt x="1437" y="4784"/>
                    </a:cubicBezTo>
                    <a:cubicBezTo>
                      <a:pt x="1239" y="5264"/>
                      <a:pt x="890" y="5702"/>
                      <a:pt x="623" y="6152"/>
                    </a:cubicBezTo>
                    <a:cubicBezTo>
                      <a:pt x="449" y="6441"/>
                      <a:pt x="278" y="6732"/>
                      <a:pt x="167" y="7048"/>
                    </a:cubicBezTo>
                    <a:cubicBezTo>
                      <a:pt x="29" y="7433"/>
                      <a:pt x="0" y="7844"/>
                      <a:pt x="58" y="8247"/>
                    </a:cubicBezTo>
                    <a:cubicBezTo>
                      <a:pt x="118" y="8668"/>
                      <a:pt x="136" y="9021"/>
                      <a:pt x="385" y="9377"/>
                    </a:cubicBezTo>
                    <a:cubicBezTo>
                      <a:pt x="641" y="9740"/>
                      <a:pt x="892" y="10107"/>
                      <a:pt x="1217" y="10414"/>
                    </a:cubicBezTo>
                    <a:cubicBezTo>
                      <a:pt x="1559" y="10734"/>
                      <a:pt x="1947" y="11008"/>
                      <a:pt x="2269" y="11350"/>
                    </a:cubicBezTo>
                    <a:cubicBezTo>
                      <a:pt x="2805" y="11920"/>
                      <a:pt x="3141" y="12674"/>
                      <a:pt x="3210" y="13455"/>
                    </a:cubicBezTo>
                    <a:cubicBezTo>
                      <a:pt x="3230" y="13673"/>
                      <a:pt x="3221" y="13908"/>
                      <a:pt x="3248" y="14126"/>
                    </a:cubicBezTo>
                    <a:cubicBezTo>
                      <a:pt x="3303" y="14660"/>
                      <a:pt x="3286" y="15198"/>
                      <a:pt x="3197" y="15728"/>
                    </a:cubicBezTo>
                    <a:cubicBezTo>
                      <a:pt x="3174" y="15855"/>
                      <a:pt x="3150" y="15984"/>
                      <a:pt x="3161" y="16110"/>
                    </a:cubicBezTo>
                    <a:cubicBezTo>
                      <a:pt x="3172" y="16240"/>
                      <a:pt x="3226" y="16369"/>
                      <a:pt x="3330" y="16442"/>
                    </a:cubicBezTo>
                    <a:cubicBezTo>
                      <a:pt x="3411" y="16498"/>
                      <a:pt x="3488" y="16520"/>
                      <a:pt x="3561" y="16520"/>
                    </a:cubicBezTo>
                    <a:cubicBezTo>
                      <a:pt x="3768" y="16520"/>
                      <a:pt x="3950" y="16342"/>
                      <a:pt x="4155" y="16242"/>
                    </a:cubicBezTo>
                    <a:cubicBezTo>
                      <a:pt x="4709" y="15968"/>
                      <a:pt x="6053" y="15063"/>
                      <a:pt x="6569" y="14734"/>
                    </a:cubicBezTo>
                    <a:cubicBezTo>
                      <a:pt x="8255" y="13664"/>
                      <a:pt x="8778" y="13661"/>
                      <a:pt x="9247" y="12560"/>
                    </a:cubicBezTo>
                    <a:cubicBezTo>
                      <a:pt x="9478" y="12020"/>
                      <a:pt x="9401" y="11570"/>
                      <a:pt x="9192" y="11023"/>
                    </a:cubicBezTo>
                    <a:cubicBezTo>
                      <a:pt x="9120" y="10981"/>
                      <a:pt x="9098" y="10885"/>
                      <a:pt x="9136" y="10812"/>
                    </a:cubicBezTo>
                    <a:cubicBezTo>
                      <a:pt x="9176" y="10736"/>
                      <a:pt x="9247" y="10690"/>
                      <a:pt x="9314" y="10641"/>
                    </a:cubicBezTo>
                    <a:lnTo>
                      <a:pt x="11825" y="8966"/>
                    </a:lnTo>
                    <a:cubicBezTo>
                      <a:pt x="12406" y="8576"/>
                      <a:pt x="12993" y="8187"/>
                      <a:pt x="13485" y="7691"/>
                    </a:cubicBezTo>
                    <a:cubicBezTo>
                      <a:pt x="13894" y="7286"/>
                      <a:pt x="14330" y="6837"/>
                      <a:pt x="14488" y="6267"/>
                    </a:cubicBezTo>
                    <a:cubicBezTo>
                      <a:pt x="14530" y="6143"/>
                      <a:pt x="14555" y="6020"/>
                      <a:pt x="14572" y="5898"/>
                    </a:cubicBezTo>
                    <a:cubicBezTo>
                      <a:pt x="14648" y="5373"/>
                      <a:pt x="14615" y="4830"/>
                      <a:pt x="14755" y="4317"/>
                    </a:cubicBezTo>
                    <a:cubicBezTo>
                      <a:pt x="14928" y="3683"/>
                      <a:pt x="15209" y="3075"/>
                      <a:pt x="15582" y="2535"/>
                    </a:cubicBezTo>
                    <a:cubicBezTo>
                      <a:pt x="16256" y="1556"/>
                      <a:pt x="17242" y="791"/>
                      <a:pt x="18356" y="375"/>
                    </a:cubicBezTo>
                    <a:cubicBezTo>
                      <a:pt x="18459" y="337"/>
                      <a:pt x="18737" y="270"/>
                      <a:pt x="18681" y="103"/>
                    </a:cubicBezTo>
                    <a:cubicBezTo>
                      <a:pt x="18651" y="14"/>
                      <a:pt x="18492" y="0"/>
                      <a:pt x="183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37"/>
              <p:cNvSpPr/>
              <p:nvPr/>
            </p:nvSpPr>
            <p:spPr>
              <a:xfrm flipH="1">
                <a:off x="5713602" y="1570378"/>
                <a:ext cx="445164" cy="548704"/>
              </a:xfrm>
              <a:custGeom>
                <a:avLst/>
                <a:gdLst/>
                <a:ahLst/>
                <a:cxnLst/>
                <a:rect l="l" t="t" r="r" b="b"/>
                <a:pathLst>
                  <a:path w="2472" h="3047" extrusionOk="0">
                    <a:moveTo>
                      <a:pt x="1567" y="0"/>
                    </a:moveTo>
                    <a:cubicBezTo>
                      <a:pt x="1204" y="0"/>
                      <a:pt x="717" y="101"/>
                      <a:pt x="467" y="366"/>
                    </a:cubicBezTo>
                    <a:cubicBezTo>
                      <a:pt x="122" y="726"/>
                      <a:pt x="0" y="1311"/>
                      <a:pt x="20" y="1796"/>
                    </a:cubicBezTo>
                    <a:cubicBezTo>
                      <a:pt x="33" y="2105"/>
                      <a:pt x="113" y="2412"/>
                      <a:pt x="249" y="2686"/>
                    </a:cubicBezTo>
                    <a:cubicBezTo>
                      <a:pt x="297" y="2776"/>
                      <a:pt x="398" y="3047"/>
                      <a:pt x="534" y="3047"/>
                    </a:cubicBezTo>
                    <a:cubicBezTo>
                      <a:pt x="545" y="3047"/>
                      <a:pt x="556" y="3045"/>
                      <a:pt x="567" y="3042"/>
                    </a:cubicBezTo>
                    <a:cubicBezTo>
                      <a:pt x="581" y="3037"/>
                      <a:pt x="594" y="3028"/>
                      <a:pt x="612" y="3022"/>
                    </a:cubicBezTo>
                    <a:cubicBezTo>
                      <a:pt x="750" y="2919"/>
                      <a:pt x="670" y="2392"/>
                      <a:pt x="739" y="2225"/>
                    </a:cubicBezTo>
                    <a:cubicBezTo>
                      <a:pt x="881" y="1892"/>
                      <a:pt x="1110" y="1598"/>
                      <a:pt x="1390" y="1371"/>
                    </a:cubicBezTo>
                    <a:cubicBezTo>
                      <a:pt x="1526" y="1260"/>
                      <a:pt x="1693" y="1129"/>
                      <a:pt x="1862" y="1069"/>
                    </a:cubicBezTo>
                    <a:cubicBezTo>
                      <a:pt x="2062" y="995"/>
                      <a:pt x="2425" y="1017"/>
                      <a:pt x="2440" y="739"/>
                    </a:cubicBezTo>
                    <a:cubicBezTo>
                      <a:pt x="2471" y="228"/>
                      <a:pt x="2073" y="10"/>
                      <a:pt x="1613" y="1"/>
                    </a:cubicBezTo>
                    <a:cubicBezTo>
                      <a:pt x="1598" y="1"/>
                      <a:pt x="1582" y="0"/>
                      <a:pt x="1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37"/>
              <p:cNvSpPr/>
              <p:nvPr/>
            </p:nvSpPr>
            <p:spPr>
              <a:xfrm flipH="1">
                <a:off x="3514099" y="4510725"/>
                <a:ext cx="229245" cy="277863"/>
              </a:xfrm>
              <a:custGeom>
                <a:avLst/>
                <a:gdLst/>
                <a:ahLst/>
                <a:cxnLst/>
                <a:rect l="l" t="t" r="r" b="b"/>
                <a:pathLst>
                  <a:path w="1273" h="1543" extrusionOk="0">
                    <a:moveTo>
                      <a:pt x="1190" y="0"/>
                    </a:moveTo>
                    <a:cubicBezTo>
                      <a:pt x="1190" y="0"/>
                      <a:pt x="1189" y="0"/>
                      <a:pt x="1188" y="0"/>
                    </a:cubicBezTo>
                    <a:cubicBezTo>
                      <a:pt x="521" y="9"/>
                      <a:pt x="0" y="883"/>
                      <a:pt x="210" y="1502"/>
                    </a:cubicBezTo>
                    <a:cubicBezTo>
                      <a:pt x="218" y="1527"/>
                      <a:pt x="246" y="1543"/>
                      <a:pt x="272" y="1543"/>
                    </a:cubicBezTo>
                    <a:cubicBezTo>
                      <a:pt x="295" y="1543"/>
                      <a:pt x="318" y="1530"/>
                      <a:pt x="323" y="1502"/>
                    </a:cubicBezTo>
                    <a:cubicBezTo>
                      <a:pt x="425" y="959"/>
                      <a:pt x="539" y="234"/>
                      <a:pt x="1202" y="123"/>
                    </a:cubicBezTo>
                    <a:cubicBezTo>
                      <a:pt x="1272" y="109"/>
                      <a:pt x="1255" y="0"/>
                      <a:pt x="11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37"/>
              <p:cNvSpPr/>
              <p:nvPr/>
            </p:nvSpPr>
            <p:spPr>
              <a:xfrm flipH="1">
                <a:off x="3415235" y="4563308"/>
                <a:ext cx="186385" cy="339991"/>
              </a:xfrm>
              <a:custGeom>
                <a:avLst/>
                <a:gdLst/>
                <a:ahLst/>
                <a:cxnLst/>
                <a:rect l="l" t="t" r="r" b="b"/>
                <a:pathLst>
                  <a:path w="1035" h="1888" extrusionOk="0">
                    <a:moveTo>
                      <a:pt x="940" y="0"/>
                    </a:moveTo>
                    <a:cubicBezTo>
                      <a:pt x="936" y="0"/>
                      <a:pt x="931" y="1"/>
                      <a:pt x="926" y="2"/>
                    </a:cubicBezTo>
                    <a:cubicBezTo>
                      <a:pt x="170" y="175"/>
                      <a:pt x="1" y="1263"/>
                      <a:pt x="339" y="1855"/>
                    </a:cubicBezTo>
                    <a:cubicBezTo>
                      <a:pt x="352" y="1877"/>
                      <a:pt x="376" y="1888"/>
                      <a:pt x="399" y="1888"/>
                    </a:cubicBezTo>
                    <a:cubicBezTo>
                      <a:pt x="436" y="1888"/>
                      <a:pt x="473" y="1863"/>
                      <a:pt x="470" y="1819"/>
                    </a:cubicBezTo>
                    <a:cubicBezTo>
                      <a:pt x="419" y="1243"/>
                      <a:pt x="361" y="420"/>
                      <a:pt x="975" y="113"/>
                    </a:cubicBezTo>
                    <a:cubicBezTo>
                      <a:pt x="1035" y="86"/>
                      <a:pt x="999" y="0"/>
                      <a:pt x="9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37"/>
              <p:cNvSpPr/>
              <p:nvPr/>
            </p:nvSpPr>
            <p:spPr>
              <a:xfrm flipH="1">
                <a:off x="1882023" y="1898664"/>
                <a:ext cx="656041" cy="271741"/>
              </a:xfrm>
              <a:custGeom>
                <a:avLst/>
                <a:gdLst/>
                <a:ahLst/>
                <a:cxnLst/>
                <a:rect l="l" t="t" r="r" b="b"/>
                <a:pathLst>
                  <a:path w="3643" h="1509" extrusionOk="0">
                    <a:moveTo>
                      <a:pt x="2714" y="1"/>
                    </a:moveTo>
                    <a:cubicBezTo>
                      <a:pt x="2584" y="1"/>
                      <a:pt x="2454" y="10"/>
                      <a:pt x="2325" y="24"/>
                    </a:cubicBezTo>
                    <a:cubicBezTo>
                      <a:pt x="1938" y="62"/>
                      <a:pt x="1507" y="129"/>
                      <a:pt x="1151" y="287"/>
                    </a:cubicBezTo>
                    <a:cubicBezTo>
                      <a:pt x="728" y="473"/>
                      <a:pt x="1" y="954"/>
                      <a:pt x="85" y="1497"/>
                    </a:cubicBezTo>
                    <a:cubicBezTo>
                      <a:pt x="85" y="1505"/>
                      <a:pt x="90" y="1508"/>
                      <a:pt x="97" y="1508"/>
                    </a:cubicBezTo>
                    <a:cubicBezTo>
                      <a:pt x="106" y="1508"/>
                      <a:pt x="117" y="1501"/>
                      <a:pt x="119" y="1490"/>
                    </a:cubicBezTo>
                    <a:cubicBezTo>
                      <a:pt x="181" y="967"/>
                      <a:pt x="846" y="536"/>
                      <a:pt x="1293" y="362"/>
                    </a:cubicBezTo>
                    <a:cubicBezTo>
                      <a:pt x="1691" y="209"/>
                      <a:pt x="2111" y="146"/>
                      <a:pt x="2531" y="146"/>
                    </a:cubicBezTo>
                    <a:cubicBezTo>
                      <a:pt x="2887" y="146"/>
                      <a:pt x="3243" y="191"/>
                      <a:pt x="3587" y="267"/>
                    </a:cubicBezTo>
                    <a:cubicBezTo>
                      <a:pt x="3589" y="267"/>
                      <a:pt x="3591" y="267"/>
                      <a:pt x="3593" y="267"/>
                    </a:cubicBezTo>
                    <a:cubicBezTo>
                      <a:pt x="3625" y="267"/>
                      <a:pt x="3642" y="223"/>
                      <a:pt x="3611" y="207"/>
                    </a:cubicBezTo>
                    <a:cubicBezTo>
                      <a:pt x="3332" y="53"/>
                      <a:pt x="3024" y="1"/>
                      <a:pt x="271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37"/>
              <p:cNvSpPr/>
              <p:nvPr/>
            </p:nvSpPr>
            <p:spPr>
              <a:xfrm flipH="1">
                <a:off x="1952435" y="1962052"/>
                <a:ext cx="616062" cy="248510"/>
              </a:xfrm>
              <a:custGeom>
                <a:avLst/>
                <a:gdLst/>
                <a:ahLst/>
                <a:cxnLst/>
                <a:rect l="l" t="t" r="r" b="b"/>
                <a:pathLst>
                  <a:path w="3421" h="1380" extrusionOk="0">
                    <a:moveTo>
                      <a:pt x="2682" y="0"/>
                    </a:moveTo>
                    <a:cubicBezTo>
                      <a:pt x="2242" y="0"/>
                      <a:pt x="1796" y="162"/>
                      <a:pt x="1373" y="317"/>
                    </a:cubicBezTo>
                    <a:cubicBezTo>
                      <a:pt x="870" y="500"/>
                      <a:pt x="241" y="818"/>
                      <a:pt x="14" y="1332"/>
                    </a:cubicBezTo>
                    <a:cubicBezTo>
                      <a:pt x="0" y="1356"/>
                      <a:pt x="22" y="1379"/>
                      <a:pt x="44" y="1379"/>
                    </a:cubicBezTo>
                    <a:cubicBezTo>
                      <a:pt x="54" y="1379"/>
                      <a:pt x="63" y="1375"/>
                      <a:pt x="70" y="1363"/>
                    </a:cubicBezTo>
                    <a:cubicBezTo>
                      <a:pt x="301" y="907"/>
                      <a:pt x="955" y="626"/>
                      <a:pt x="1409" y="451"/>
                    </a:cubicBezTo>
                    <a:cubicBezTo>
                      <a:pt x="1869" y="270"/>
                      <a:pt x="2312" y="140"/>
                      <a:pt x="2776" y="140"/>
                    </a:cubicBezTo>
                    <a:cubicBezTo>
                      <a:pt x="2974" y="140"/>
                      <a:pt x="3176" y="164"/>
                      <a:pt x="3384" y="217"/>
                    </a:cubicBezTo>
                    <a:cubicBezTo>
                      <a:pt x="3386" y="217"/>
                      <a:pt x="3387" y="218"/>
                      <a:pt x="3389" y="218"/>
                    </a:cubicBezTo>
                    <a:cubicBezTo>
                      <a:pt x="3410" y="218"/>
                      <a:pt x="3421" y="188"/>
                      <a:pt x="3400" y="177"/>
                    </a:cubicBezTo>
                    <a:cubicBezTo>
                      <a:pt x="3165" y="50"/>
                      <a:pt x="2924" y="0"/>
                      <a:pt x="26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37"/>
              <p:cNvSpPr/>
              <p:nvPr/>
            </p:nvSpPr>
            <p:spPr>
              <a:xfrm flipH="1">
                <a:off x="2009342" y="2043629"/>
                <a:ext cx="493426" cy="134520"/>
              </a:xfrm>
              <a:custGeom>
                <a:avLst/>
                <a:gdLst/>
                <a:ahLst/>
                <a:cxnLst/>
                <a:rect l="l" t="t" r="r" b="b"/>
                <a:pathLst>
                  <a:path w="2740" h="747" extrusionOk="0">
                    <a:moveTo>
                      <a:pt x="2083" y="0"/>
                    </a:moveTo>
                    <a:cubicBezTo>
                      <a:pt x="1835" y="0"/>
                      <a:pt x="1584" y="45"/>
                      <a:pt x="1346" y="98"/>
                    </a:cubicBezTo>
                    <a:cubicBezTo>
                      <a:pt x="879" y="200"/>
                      <a:pt x="416" y="387"/>
                      <a:pt x="34" y="674"/>
                    </a:cubicBezTo>
                    <a:cubicBezTo>
                      <a:pt x="0" y="697"/>
                      <a:pt x="19" y="746"/>
                      <a:pt x="52" y="746"/>
                    </a:cubicBezTo>
                    <a:cubicBezTo>
                      <a:pt x="58" y="746"/>
                      <a:pt x="65" y="744"/>
                      <a:pt x="72" y="741"/>
                    </a:cubicBezTo>
                    <a:cubicBezTo>
                      <a:pt x="690" y="357"/>
                      <a:pt x="1434" y="186"/>
                      <a:pt x="2162" y="186"/>
                    </a:cubicBezTo>
                    <a:cubicBezTo>
                      <a:pt x="2332" y="186"/>
                      <a:pt x="2501" y="195"/>
                      <a:pt x="2668" y="213"/>
                    </a:cubicBezTo>
                    <a:cubicBezTo>
                      <a:pt x="2670" y="214"/>
                      <a:pt x="2672" y="214"/>
                      <a:pt x="2674" y="214"/>
                    </a:cubicBezTo>
                    <a:cubicBezTo>
                      <a:pt x="2720" y="214"/>
                      <a:pt x="2739" y="139"/>
                      <a:pt x="2692" y="118"/>
                    </a:cubicBezTo>
                    <a:cubicBezTo>
                      <a:pt x="2499" y="32"/>
                      <a:pt x="2293" y="0"/>
                      <a:pt x="20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37"/>
              <p:cNvSpPr/>
              <p:nvPr/>
            </p:nvSpPr>
            <p:spPr>
              <a:xfrm flipH="1">
                <a:off x="4437374" y="2039487"/>
                <a:ext cx="75455" cy="59967"/>
              </a:xfrm>
              <a:custGeom>
                <a:avLst/>
                <a:gdLst/>
                <a:ahLst/>
                <a:cxnLst/>
                <a:rect l="l" t="t" r="r" b="b"/>
                <a:pathLst>
                  <a:path w="419" h="333" extrusionOk="0">
                    <a:moveTo>
                      <a:pt x="193" y="1"/>
                    </a:moveTo>
                    <a:cubicBezTo>
                      <a:pt x="166" y="1"/>
                      <a:pt x="139" y="4"/>
                      <a:pt x="109" y="10"/>
                    </a:cubicBezTo>
                    <a:cubicBezTo>
                      <a:pt x="65" y="18"/>
                      <a:pt x="27" y="61"/>
                      <a:pt x="16" y="103"/>
                    </a:cubicBezTo>
                    <a:cubicBezTo>
                      <a:pt x="0" y="156"/>
                      <a:pt x="16" y="203"/>
                      <a:pt x="49" y="241"/>
                    </a:cubicBezTo>
                    <a:cubicBezTo>
                      <a:pt x="105" y="301"/>
                      <a:pt x="169" y="323"/>
                      <a:pt x="249" y="332"/>
                    </a:cubicBezTo>
                    <a:cubicBezTo>
                      <a:pt x="254" y="333"/>
                      <a:pt x="258" y="333"/>
                      <a:pt x="262" y="333"/>
                    </a:cubicBezTo>
                    <a:cubicBezTo>
                      <a:pt x="324" y="333"/>
                      <a:pt x="382" y="275"/>
                      <a:pt x="398" y="216"/>
                    </a:cubicBezTo>
                    <a:cubicBezTo>
                      <a:pt x="418" y="152"/>
                      <a:pt x="390" y="79"/>
                      <a:pt x="327" y="43"/>
                    </a:cubicBezTo>
                    <a:cubicBezTo>
                      <a:pt x="298" y="25"/>
                      <a:pt x="263" y="10"/>
                      <a:pt x="236" y="3"/>
                    </a:cubicBezTo>
                    <a:cubicBezTo>
                      <a:pt x="221" y="1"/>
                      <a:pt x="207" y="1"/>
                      <a:pt x="19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37"/>
              <p:cNvSpPr/>
              <p:nvPr/>
            </p:nvSpPr>
            <p:spPr>
              <a:xfrm flipH="1">
                <a:off x="4408201" y="1928918"/>
                <a:ext cx="66631" cy="45920"/>
              </a:xfrm>
              <a:custGeom>
                <a:avLst/>
                <a:gdLst/>
                <a:ahLst/>
                <a:cxnLst/>
                <a:rect l="l" t="t" r="r" b="b"/>
                <a:pathLst>
                  <a:path w="370" h="255" extrusionOk="0">
                    <a:moveTo>
                      <a:pt x="207" y="0"/>
                    </a:moveTo>
                    <a:cubicBezTo>
                      <a:pt x="175" y="0"/>
                      <a:pt x="146" y="6"/>
                      <a:pt x="114" y="14"/>
                    </a:cubicBezTo>
                    <a:cubicBezTo>
                      <a:pt x="1" y="45"/>
                      <a:pt x="1" y="214"/>
                      <a:pt x="114" y="243"/>
                    </a:cubicBezTo>
                    <a:cubicBezTo>
                      <a:pt x="146" y="250"/>
                      <a:pt x="177" y="255"/>
                      <a:pt x="208" y="255"/>
                    </a:cubicBezTo>
                    <a:cubicBezTo>
                      <a:pt x="220" y="255"/>
                      <a:pt x="233" y="254"/>
                      <a:pt x="245" y="252"/>
                    </a:cubicBezTo>
                    <a:cubicBezTo>
                      <a:pt x="312" y="245"/>
                      <a:pt x="370" y="203"/>
                      <a:pt x="370" y="128"/>
                    </a:cubicBezTo>
                    <a:cubicBezTo>
                      <a:pt x="370" y="52"/>
                      <a:pt x="312" y="12"/>
                      <a:pt x="245" y="3"/>
                    </a:cubicBezTo>
                    <a:cubicBezTo>
                      <a:pt x="232" y="1"/>
                      <a:pt x="219" y="0"/>
                      <a:pt x="20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37"/>
              <p:cNvSpPr/>
              <p:nvPr/>
            </p:nvSpPr>
            <p:spPr>
              <a:xfrm flipH="1">
                <a:off x="4539120" y="2155638"/>
                <a:ext cx="30974" cy="40158"/>
              </a:xfrm>
              <a:custGeom>
                <a:avLst/>
                <a:gdLst/>
                <a:ahLst/>
                <a:cxnLst/>
                <a:rect l="l" t="t" r="r" b="b"/>
                <a:pathLst>
                  <a:path w="172" h="223" extrusionOk="0">
                    <a:moveTo>
                      <a:pt x="82" y="1"/>
                    </a:moveTo>
                    <a:cubicBezTo>
                      <a:pt x="45" y="1"/>
                      <a:pt x="0" y="41"/>
                      <a:pt x="7" y="85"/>
                    </a:cubicBezTo>
                    <a:cubicBezTo>
                      <a:pt x="9" y="103"/>
                      <a:pt x="11" y="123"/>
                      <a:pt x="11" y="143"/>
                    </a:cubicBezTo>
                    <a:cubicBezTo>
                      <a:pt x="14" y="177"/>
                      <a:pt x="29" y="192"/>
                      <a:pt x="54" y="212"/>
                    </a:cubicBezTo>
                    <a:cubicBezTo>
                      <a:pt x="61" y="219"/>
                      <a:pt x="74" y="222"/>
                      <a:pt x="86" y="222"/>
                    </a:cubicBezTo>
                    <a:cubicBezTo>
                      <a:pt x="99" y="222"/>
                      <a:pt x="111" y="219"/>
                      <a:pt x="120" y="212"/>
                    </a:cubicBezTo>
                    <a:cubicBezTo>
                      <a:pt x="145" y="192"/>
                      <a:pt x="158" y="177"/>
                      <a:pt x="160" y="143"/>
                    </a:cubicBezTo>
                    <a:cubicBezTo>
                      <a:pt x="165" y="123"/>
                      <a:pt x="167" y="103"/>
                      <a:pt x="167" y="85"/>
                    </a:cubicBezTo>
                    <a:cubicBezTo>
                      <a:pt x="171" y="41"/>
                      <a:pt x="125" y="1"/>
                      <a:pt x="8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37"/>
              <p:cNvSpPr/>
              <p:nvPr/>
            </p:nvSpPr>
            <p:spPr>
              <a:xfrm flipH="1">
                <a:off x="3650241" y="1397321"/>
                <a:ext cx="44660" cy="52043"/>
              </a:xfrm>
              <a:custGeom>
                <a:avLst/>
                <a:gdLst/>
                <a:ahLst/>
                <a:cxnLst/>
                <a:rect l="l" t="t" r="r" b="b"/>
                <a:pathLst>
                  <a:path w="248" h="289" extrusionOk="0">
                    <a:moveTo>
                      <a:pt x="123" y="1"/>
                    </a:moveTo>
                    <a:cubicBezTo>
                      <a:pt x="77" y="1"/>
                      <a:pt x="32" y="28"/>
                      <a:pt x="18" y="81"/>
                    </a:cubicBezTo>
                    <a:cubicBezTo>
                      <a:pt x="3" y="132"/>
                      <a:pt x="1" y="186"/>
                      <a:pt x="32" y="237"/>
                    </a:cubicBezTo>
                    <a:cubicBezTo>
                      <a:pt x="53" y="271"/>
                      <a:pt x="89" y="288"/>
                      <a:pt x="125" y="288"/>
                    </a:cubicBezTo>
                    <a:cubicBezTo>
                      <a:pt x="161" y="288"/>
                      <a:pt x="197" y="271"/>
                      <a:pt x="219" y="237"/>
                    </a:cubicBezTo>
                    <a:cubicBezTo>
                      <a:pt x="247" y="186"/>
                      <a:pt x="245" y="132"/>
                      <a:pt x="232" y="81"/>
                    </a:cubicBezTo>
                    <a:cubicBezTo>
                      <a:pt x="216" y="28"/>
                      <a:pt x="170" y="1"/>
                      <a:pt x="1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37"/>
              <p:cNvSpPr/>
              <p:nvPr/>
            </p:nvSpPr>
            <p:spPr>
              <a:xfrm flipH="1">
                <a:off x="4037952" y="2648877"/>
                <a:ext cx="328110" cy="401038"/>
              </a:xfrm>
              <a:custGeom>
                <a:avLst/>
                <a:gdLst/>
                <a:ahLst/>
                <a:cxnLst/>
                <a:rect l="l" t="t" r="r" b="b"/>
                <a:pathLst>
                  <a:path w="1822" h="2227" extrusionOk="0">
                    <a:moveTo>
                      <a:pt x="261" y="1"/>
                    </a:moveTo>
                    <a:cubicBezTo>
                      <a:pt x="127" y="1"/>
                      <a:pt x="1" y="143"/>
                      <a:pt x="33" y="294"/>
                    </a:cubicBezTo>
                    <a:cubicBezTo>
                      <a:pt x="100" y="605"/>
                      <a:pt x="200" y="919"/>
                      <a:pt x="313" y="1217"/>
                    </a:cubicBezTo>
                    <a:cubicBezTo>
                      <a:pt x="449" y="1568"/>
                      <a:pt x="582" y="1935"/>
                      <a:pt x="914" y="2156"/>
                    </a:cubicBezTo>
                    <a:cubicBezTo>
                      <a:pt x="989" y="2205"/>
                      <a:pt x="1066" y="2226"/>
                      <a:pt x="1141" y="2226"/>
                    </a:cubicBezTo>
                    <a:cubicBezTo>
                      <a:pt x="1510" y="2226"/>
                      <a:pt x="1821" y="1708"/>
                      <a:pt x="1483" y="1419"/>
                    </a:cubicBezTo>
                    <a:cubicBezTo>
                      <a:pt x="1043" y="1041"/>
                      <a:pt x="798" y="498"/>
                      <a:pt x="413" y="73"/>
                    </a:cubicBezTo>
                    <a:cubicBezTo>
                      <a:pt x="367" y="22"/>
                      <a:pt x="313" y="1"/>
                      <a:pt x="2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37"/>
              <p:cNvSpPr/>
              <p:nvPr/>
            </p:nvSpPr>
            <p:spPr>
              <a:xfrm flipH="1">
                <a:off x="3754864" y="2462315"/>
                <a:ext cx="458850" cy="397437"/>
              </a:xfrm>
              <a:custGeom>
                <a:avLst/>
                <a:gdLst/>
                <a:ahLst/>
                <a:cxnLst/>
                <a:rect l="l" t="t" r="r" b="b"/>
                <a:pathLst>
                  <a:path w="2548" h="2207" extrusionOk="0">
                    <a:moveTo>
                      <a:pt x="282" y="1"/>
                    </a:moveTo>
                    <a:cubicBezTo>
                      <a:pt x="139" y="1"/>
                      <a:pt x="1" y="113"/>
                      <a:pt x="59" y="284"/>
                    </a:cubicBezTo>
                    <a:cubicBezTo>
                      <a:pt x="177" y="631"/>
                      <a:pt x="448" y="925"/>
                      <a:pt x="679" y="1203"/>
                    </a:cubicBezTo>
                    <a:cubicBezTo>
                      <a:pt x="966" y="1548"/>
                      <a:pt x="1320" y="2008"/>
                      <a:pt x="1747" y="2177"/>
                    </a:cubicBezTo>
                    <a:cubicBezTo>
                      <a:pt x="1798" y="2197"/>
                      <a:pt x="1848" y="2206"/>
                      <a:pt x="1896" y="2206"/>
                    </a:cubicBezTo>
                    <a:cubicBezTo>
                      <a:pt x="2278" y="2206"/>
                      <a:pt x="2547" y="1633"/>
                      <a:pt x="2223" y="1359"/>
                    </a:cubicBezTo>
                    <a:cubicBezTo>
                      <a:pt x="1927" y="1109"/>
                      <a:pt x="1556" y="934"/>
                      <a:pt x="1242" y="702"/>
                    </a:cubicBezTo>
                    <a:cubicBezTo>
                      <a:pt x="1015" y="540"/>
                      <a:pt x="619" y="306"/>
                      <a:pt x="486" y="106"/>
                    </a:cubicBezTo>
                    <a:cubicBezTo>
                      <a:pt x="436" y="33"/>
                      <a:pt x="358" y="1"/>
                      <a:pt x="2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37"/>
              <p:cNvSpPr/>
              <p:nvPr/>
            </p:nvSpPr>
            <p:spPr>
              <a:xfrm flipH="1">
                <a:off x="3446024" y="2278813"/>
                <a:ext cx="603276" cy="373846"/>
              </a:xfrm>
              <a:custGeom>
                <a:avLst/>
                <a:gdLst/>
                <a:ahLst/>
                <a:cxnLst/>
                <a:rect l="l" t="t" r="r" b="b"/>
                <a:pathLst>
                  <a:path w="3350" h="2076" extrusionOk="0">
                    <a:moveTo>
                      <a:pt x="395" y="1"/>
                    </a:moveTo>
                    <a:cubicBezTo>
                      <a:pt x="186" y="1"/>
                      <a:pt x="1" y="216"/>
                      <a:pt x="131" y="420"/>
                    </a:cubicBezTo>
                    <a:cubicBezTo>
                      <a:pt x="369" y="796"/>
                      <a:pt x="790" y="1072"/>
                      <a:pt x="1143" y="1334"/>
                    </a:cubicBezTo>
                    <a:cubicBezTo>
                      <a:pt x="1481" y="1590"/>
                      <a:pt x="1871" y="1786"/>
                      <a:pt x="2240" y="1997"/>
                    </a:cubicBezTo>
                    <a:cubicBezTo>
                      <a:pt x="2334" y="2052"/>
                      <a:pt x="2428" y="2075"/>
                      <a:pt x="2516" y="2075"/>
                    </a:cubicBezTo>
                    <a:cubicBezTo>
                      <a:pt x="3015" y="2075"/>
                      <a:pt x="3349" y="1313"/>
                      <a:pt x="2805" y="1030"/>
                    </a:cubicBezTo>
                    <a:cubicBezTo>
                      <a:pt x="2454" y="843"/>
                      <a:pt x="2098" y="663"/>
                      <a:pt x="1735" y="491"/>
                    </a:cubicBezTo>
                    <a:cubicBezTo>
                      <a:pt x="1344" y="302"/>
                      <a:pt x="876" y="91"/>
                      <a:pt x="452" y="6"/>
                    </a:cubicBezTo>
                    <a:cubicBezTo>
                      <a:pt x="432" y="3"/>
                      <a:pt x="413" y="1"/>
                      <a:pt x="3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37"/>
              <p:cNvSpPr/>
              <p:nvPr/>
            </p:nvSpPr>
            <p:spPr>
              <a:xfrm flipH="1">
                <a:off x="3257840" y="2091710"/>
                <a:ext cx="568520" cy="294071"/>
              </a:xfrm>
              <a:custGeom>
                <a:avLst/>
                <a:gdLst/>
                <a:ahLst/>
                <a:cxnLst/>
                <a:rect l="l" t="t" r="r" b="b"/>
                <a:pathLst>
                  <a:path w="3157" h="1633" extrusionOk="0">
                    <a:moveTo>
                      <a:pt x="324" y="1"/>
                    </a:moveTo>
                    <a:cubicBezTo>
                      <a:pt x="108" y="1"/>
                      <a:pt x="1" y="319"/>
                      <a:pt x="161" y="463"/>
                    </a:cubicBezTo>
                    <a:cubicBezTo>
                      <a:pt x="508" y="770"/>
                      <a:pt x="871" y="1032"/>
                      <a:pt x="1298" y="1221"/>
                    </a:cubicBezTo>
                    <a:cubicBezTo>
                      <a:pt x="1660" y="1379"/>
                      <a:pt x="2076" y="1621"/>
                      <a:pt x="2479" y="1633"/>
                    </a:cubicBezTo>
                    <a:cubicBezTo>
                      <a:pt x="2487" y="1633"/>
                      <a:pt x="2494" y="1633"/>
                      <a:pt x="2502" y="1633"/>
                    </a:cubicBezTo>
                    <a:cubicBezTo>
                      <a:pt x="3060" y="1633"/>
                      <a:pt x="3156" y="910"/>
                      <a:pt x="2753" y="625"/>
                    </a:cubicBezTo>
                    <a:cubicBezTo>
                      <a:pt x="2472" y="425"/>
                      <a:pt x="2030" y="362"/>
                      <a:pt x="1705" y="258"/>
                    </a:cubicBezTo>
                    <a:cubicBezTo>
                      <a:pt x="1260" y="120"/>
                      <a:pt x="811" y="55"/>
                      <a:pt x="350" y="2"/>
                    </a:cubicBezTo>
                    <a:cubicBezTo>
                      <a:pt x="341" y="1"/>
                      <a:pt x="333" y="1"/>
                      <a:pt x="3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37"/>
              <p:cNvSpPr/>
              <p:nvPr/>
            </p:nvSpPr>
            <p:spPr>
              <a:xfrm flipH="1">
                <a:off x="3229748" y="1826812"/>
                <a:ext cx="500629" cy="244008"/>
              </a:xfrm>
              <a:custGeom>
                <a:avLst/>
                <a:gdLst/>
                <a:ahLst/>
                <a:cxnLst/>
                <a:rect l="l" t="t" r="r" b="b"/>
                <a:pathLst>
                  <a:path w="2780" h="1355" extrusionOk="0">
                    <a:moveTo>
                      <a:pt x="299" y="0"/>
                    </a:moveTo>
                    <a:cubicBezTo>
                      <a:pt x="153" y="0"/>
                      <a:pt x="1" y="147"/>
                      <a:pt x="106" y="294"/>
                    </a:cubicBezTo>
                    <a:cubicBezTo>
                      <a:pt x="320" y="590"/>
                      <a:pt x="607" y="761"/>
                      <a:pt x="927" y="928"/>
                    </a:cubicBezTo>
                    <a:cubicBezTo>
                      <a:pt x="1252" y="1099"/>
                      <a:pt x="1630" y="1273"/>
                      <a:pt x="1990" y="1346"/>
                    </a:cubicBezTo>
                    <a:cubicBezTo>
                      <a:pt x="2019" y="1352"/>
                      <a:pt x="2046" y="1355"/>
                      <a:pt x="2074" y="1355"/>
                    </a:cubicBezTo>
                    <a:cubicBezTo>
                      <a:pt x="2488" y="1355"/>
                      <a:pt x="2779" y="738"/>
                      <a:pt x="2329" y="548"/>
                    </a:cubicBezTo>
                    <a:cubicBezTo>
                      <a:pt x="2006" y="412"/>
                      <a:pt x="1661" y="343"/>
                      <a:pt x="1321" y="247"/>
                    </a:cubicBezTo>
                    <a:cubicBezTo>
                      <a:pt x="994" y="156"/>
                      <a:pt x="667" y="58"/>
                      <a:pt x="331" y="3"/>
                    </a:cubicBezTo>
                    <a:cubicBezTo>
                      <a:pt x="320" y="1"/>
                      <a:pt x="310" y="0"/>
                      <a:pt x="29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37"/>
              <p:cNvSpPr/>
              <p:nvPr/>
            </p:nvSpPr>
            <p:spPr>
              <a:xfrm flipH="1">
                <a:off x="3216064" y="1588746"/>
                <a:ext cx="359085" cy="218617"/>
              </a:xfrm>
              <a:custGeom>
                <a:avLst/>
                <a:gdLst/>
                <a:ahLst/>
                <a:cxnLst/>
                <a:rect l="l" t="t" r="r" b="b"/>
                <a:pathLst>
                  <a:path w="1994" h="1214" extrusionOk="0">
                    <a:moveTo>
                      <a:pt x="245" y="0"/>
                    </a:moveTo>
                    <a:cubicBezTo>
                      <a:pt x="107" y="0"/>
                      <a:pt x="1" y="135"/>
                      <a:pt x="79" y="268"/>
                    </a:cubicBezTo>
                    <a:cubicBezTo>
                      <a:pt x="243" y="557"/>
                      <a:pt x="495" y="744"/>
                      <a:pt x="773" y="915"/>
                    </a:cubicBezTo>
                    <a:cubicBezTo>
                      <a:pt x="962" y="1036"/>
                      <a:pt x="1264" y="1213"/>
                      <a:pt x="1525" y="1213"/>
                    </a:cubicBezTo>
                    <a:cubicBezTo>
                      <a:pt x="1616" y="1213"/>
                      <a:pt x="1703" y="1192"/>
                      <a:pt x="1778" y="1138"/>
                    </a:cubicBezTo>
                    <a:cubicBezTo>
                      <a:pt x="1940" y="1020"/>
                      <a:pt x="1994" y="842"/>
                      <a:pt x="1905" y="657"/>
                    </a:cubicBezTo>
                    <a:cubicBezTo>
                      <a:pt x="1778" y="397"/>
                      <a:pt x="1391" y="357"/>
                      <a:pt x="1140" y="270"/>
                    </a:cubicBezTo>
                    <a:cubicBezTo>
                      <a:pt x="855" y="170"/>
                      <a:pt x="579" y="63"/>
                      <a:pt x="281" y="3"/>
                    </a:cubicBezTo>
                    <a:cubicBezTo>
                      <a:pt x="269" y="1"/>
                      <a:pt x="256" y="0"/>
                      <a:pt x="2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37"/>
              <p:cNvSpPr/>
              <p:nvPr/>
            </p:nvSpPr>
            <p:spPr>
              <a:xfrm flipH="1">
                <a:off x="3091989" y="1345999"/>
                <a:ext cx="249234" cy="245449"/>
              </a:xfrm>
              <a:custGeom>
                <a:avLst/>
                <a:gdLst/>
                <a:ahLst/>
                <a:cxnLst/>
                <a:rect l="l" t="t" r="r" b="b"/>
                <a:pathLst>
                  <a:path w="1384" h="1363" extrusionOk="0">
                    <a:moveTo>
                      <a:pt x="212" y="1"/>
                    </a:moveTo>
                    <a:cubicBezTo>
                      <a:pt x="102" y="1"/>
                      <a:pt x="1" y="77"/>
                      <a:pt x="1" y="206"/>
                    </a:cubicBezTo>
                    <a:cubicBezTo>
                      <a:pt x="1" y="422"/>
                      <a:pt x="119" y="626"/>
                      <a:pt x="225" y="806"/>
                    </a:cubicBezTo>
                    <a:cubicBezTo>
                      <a:pt x="352" y="1024"/>
                      <a:pt x="584" y="1307"/>
                      <a:pt x="842" y="1356"/>
                    </a:cubicBezTo>
                    <a:cubicBezTo>
                      <a:pt x="868" y="1361"/>
                      <a:pt x="895" y="1363"/>
                      <a:pt x="921" y="1363"/>
                    </a:cubicBezTo>
                    <a:cubicBezTo>
                      <a:pt x="1168" y="1363"/>
                      <a:pt x="1384" y="1160"/>
                      <a:pt x="1313" y="884"/>
                    </a:cubicBezTo>
                    <a:cubicBezTo>
                      <a:pt x="1242" y="626"/>
                      <a:pt x="1026" y="504"/>
                      <a:pt x="826" y="355"/>
                    </a:cubicBezTo>
                    <a:cubicBezTo>
                      <a:pt x="670" y="239"/>
                      <a:pt x="490" y="106"/>
                      <a:pt x="314" y="23"/>
                    </a:cubicBezTo>
                    <a:cubicBezTo>
                      <a:pt x="281" y="8"/>
                      <a:pt x="246" y="1"/>
                      <a:pt x="2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37"/>
              <p:cNvSpPr/>
              <p:nvPr/>
            </p:nvSpPr>
            <p:spPr>
              <a:xfrm flipH="1">
                <a:off x="2904346" y="1267304"/>
                <a:ext cx="168377" cy="166574"/>
              </a:xfrm>
              <a:custGeom>
                <a:avLst/>
                <a:gdLst/>
                <a:ahLst/>
                <a:cxnLst/>
                <a:rect l="l" t="t" r="r" b="b"/>
                <a:pathLst>
                  <a:path w="935" h="925" extrusionOk="0">
                    <a:moveTo>
                      <a:pt x="292" y="1"/>
                    </a:moveTo>
                    <a:cubicBezTo>
                      <a:pt x="178" y="1"/>
                      <a:pt x="57" y="89"/>
                      <a:pt x="34" y="202"/>
                    </a:cubicBezTo>
                    <a:cubicBezTo>
                      <a:pt x="0" y="354"/>
                      <a:pt x="16" y="507"/>
                      <a:pt x="105" y="638"/>
                    </a:cubicBezTo>
                    <a:cubicBezTo>
                      <a:pt x="129" y="674"/>
                      <a:pt x="163" y="725"/>
                      <a:pt x="191" y="752"/>
                    </a:cubicBezTo>
                    <a:cubicBezTo>
                      <a:pt x="209" y="766"/>
                      <a:pt x="228" y="781"/>
                      <a:pt x="247" y="795"/>
                    </a:cubicBezTo>
                    <a:lnTo>
                      <a:pt x="247" y="795"/>
                    </a:lnTo>
                    <a:cubicBezTo>
                      <a:pt x="247" y="795"/>
                      <a:pt x="246" y="795"/>
                      <a:pt x="246" y="795"/>
                    </a:cubicBezTo>
                    <a:lnTo>
                      <a:pt x="246" y="795"/>
                    </a:lnTo>
                    <a:cubicBezTo>
                      <a:pt x="246" y="795"/>
                      <a:pt x="260" y="806"/>
                      <a:pt x="289" y="827"/>
                    </a:cubicBezTo>
                    <a:cubicBezTo>
                      <a:pt x="275" y="817"/>
                      <a:pt x="261" y="806"/>
                      <a:pt x="247" y="795"/>
                    </a:cubicBezTo>
                    <a:lnTo>
                      <a:pt x="247" y="795"/>
                    </a:lnTo>
                    <a:cubicBezTo>
                      <a:pt x="249" y="796"/>
                      <a:pt x="255" y="801"/>
                      <a:pt x="267" y="810"/>
                    </a:cubicBezTo>
                    <a:cubicBezTo>
                      <a:pt x="354" y="879"/>
                      <a:pt x="456" y="925"/>
                      <a:pt x="560" y="925"/>
                    </a:cubicBezTo>
                    <a:cubicBezTo>
                      <a:pt x="620" y="925"/>
                      <a:pt x="681" y="909"/>
                      <a:pt x="741" y="874"/>
                    </a:cubicBezTo>
                    <a:cubicBezTo>
                      <a:pt x="852" y="810"/>
                      <a:pt x="934" y="672"/>
                      <a:pt x="917" y="541"/>
                    </a:cubicBezTo>
                    <a:cubicBezTo>
                      <a:pt x="901" y="387"/>
                      <a:pt x="841" y="309"/>
                      <a:pt x="748" y="196"/>
                    </a:cubicBezTo>
                    <a:cubicBezTo>
                      <a:pt x="656" y="82"/>
                      <a:pt x="492" y="60"/>
                      <a:pt x="363" y="13"/>
                    </a:cubicBezTo>
                    <a:cubicBezTo>
                      <a:pt x="340" y="5"/>
                      <a:pt x="316" y="1"/>
                      <a:pt x="29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37"/>
              <p:cNvSpPr/>
              <p:nvPr/>
            </p:nvSpPr>
            <p:spPr>
              <a:xfrm flipH="1">
                <a:off x="2754520" y="1227686"/>
                <a:ext cx="87520" cy="89680"/>
              </a:xfrm>
              <a:custGeom>
                <a:avLst/>
                <a:gdLst/>
                <a:ahLst/>
                <a:cxnLst/>
                <a:rect l="l" t="t" r="r" b="b"/>
                <a:pathLst>
                  <a:path w="486" h="498" extrusionOk="0">
                    <a:moveTo>
                      <a:pt x="380" y="98"/>
                    </a:moveTo>
                    <a:cubicBezTo>
                      <a:pt x="381" y="98"/>
                      <a:pt x="382" y="99"/>
                      <a:pt x="383" y="100"/>
                    </a:cubicBezTo>
                    <a:cubicBezTo>
                      <a:pt x="382" y="99"/>
                      <a:pt x="381" y="98"/>
                      <a:pt x="380" y="98"/>
                    </a:cubicBezTo>
                    <a:close/>
                    <a:moveTo>
                      <a:pt x="441" y="169"/>
                    </a:moveTo>
                    <a:cubicBezTo>
                      <a:pt x="444" y="175"/>
                      <a:pt x="448" y="182"/>
                      <a:pt x="451" y="188"/>
                    </a:cubicBezTo>
                    <a:lnTo>
                      <a:pt x="451" y="188"/>
                    </a:lnTo>
                    <a:cubicBezTo>
                      <a:pt x="447" y="182"/>
                      <a:pt x="444" y="175"/>
                      <a:pt x="441" y="169"/>
                    </a:cubicBezTo>
                    <a:close/>
                    <a:moveTo>
                      <a:pt x="200" y="0"/>
                    </a:moveTo>
                    <a:cubicBezTo>
                      <a:pt x="183" y="0"/>
                      <a:pt x="166" y="2"/>
                      <a:pt x="149" y="6"/>
                    </a:cubicBezTo>
                    <a:cubicBezTo>
                      <a:pt x="105" y="22"/>
                      <a:pt x="54" y="58"/>
                      <a:pt x="34" y="102"/>
                    </a:cubicBezTo>
                    <a:cubicBezTo>
                      <a:pt x="25" y="118"/>
                      <a:pt x="16" y="138"/>
                      <a:pt x="12" y="155"/>
                    </a:cubicBezTo>
                    <a:cubicBezTo>
                      <a:pt x="0" y="196"/>
                      <a:pt x="5" y="229"/>
                      <a:pt x="12" y="271"/>
                    </a:cubicBezTo>
                    <a:cubicBezTo>
                      <a:pt x="14" y="284"/>
                      <a:pt x="16" y="300"/>
                      <a:pt x="23" y="313"/>
                    </a:cubicBezTo>
                    <a:cubicBezTo>
                      <a:pt x="47" y="373"/>
                      <a:pt x="72" y="420"/>
                      <a:pt x="129" y="460"/>
                    </a:cubicBezTo>
                    <a:cubicBezTo>
                      <a:pt x="164" y="480"/>
                      <a:pt x="211" y="497"/>
                      <a:pt x="253" y="497"/>
                    </a:cubicBezTo>
                    <a:cubicBezTo>
                      <a:pt x="259" y="497"/>
                      <a:pt x="266" y="497"/>
                      <a:pt x="272" y="496"/>
                    </a:cubicBezTo>
                    <a:cubicBezTo>
                      <a:pt x="327" y="491"/>
                      <a:pt x="374" y="478"/>
                      <a:pt x="416" y="436"/>
                    </a:cubicBezTo>
                    <a:cubicBezTo>
                      <a:pt x="470" y="382"/>
                      <a:pt x="485" y="307"/>
                      <a:pt x="470" y="236"/>
                    </a:cubicBezTo>
                    <a:cubicBezTo>
                      <a:pt x="466" y="224"/>
                      <a:pt x="461" y="212"/>
                      <a:pt x="456" y="200"/>
                    </a:cubicBezTo>
                    <a:lnTo>
                      <a:pt x="456" y="200"/>
                    </a:lnTo>
                    <a:cubicBezTo>
                      <a:pt x="450" y="184"/>
                      <a:pt x="443" y="168"/>
                      <a:pt x="434" y="155"/>
                    </a:cubicBezTo>
                    <a:cubicBezTo>
                      <a:pt x="415" y="127"/>
                      <a:pt x="395" y="107"/>
                      <a:pt x="371" y="89"/>
                    </a:cubicBezTo>
                    <a:lnTo>
                      <a:pt x="371" y="89"/>
                    </a:lnTo>
                    <a:cubicBezTo>
                      <a:pt x="370" y="89"/>
                      <a:pt x="370" y="88"/>
                      <a:pt x="370" y="88"/>
                    </a:cubicBezTo>
                    <a:lnTo>
                      <a:pt x="370" y="88"/>
                    </a:lnTo>
                    <a:cubicBezTo>
                      <a:pt x="351" y="63"/>
                      <a:pt x="333" y="44"/>
                      <a:pt x="303" y="26"/>
                    </a:cubicBezTo>
                    <a:cubicBezTo>
                      <a:pt x="271" y="10"/>
                      <a:pt x="236" y="0"/>
                      <a:pt x="2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37"/>
              <p:cNvSpPr/>
              <p:nvPr/>
            </p:nvSpPr>
            <p:spPr>
              <a:xfrm flipH="1">
                <a:off x="5586289" y="1500507"/>
                <a:ext cx="56726" cy="46461"/>
              </a:xfrm>
              <a:custGeom>
                <a:avLst/>
                <a:gdLst/>
                <a:ahLst/>
                <a:cxnLst/>
                <a:rect l="l" t="t" r="r" b="b"/>
                <a:pathLst>
                  <a:path w="315" h="258" extrusionOk="0">
                    <a:moveTo>
                      <a:pt x="174" y="1"/>
                    </a:moveTo>
                    <a:cubicBezTo>
                      <a:pt x="151" y="1"/>
                      <a:pt x="129" y="7"/>
                      <a:pt x="108" y="20"/>
                    </a:cubicBezTo>
                    <a:cubicBezTo>
                      <a:pt x="0" y="81"/>
                      <a:pt x="40" y="258"/>
                      <a:pt x="168" y="258"/>
                    </a:cubicBezTo>
                    <a:cubicBezTo>
                      <a:pt x="169" y="258"/>
                      <a:pt x="171" y="258"/>
                      <a:pt x="172" y="258"/>
                    </a:cubicBezTo>
                    <a:lnTo>
                      <a:pt x="177" y="258"/>
                    </a:lnTo>
                    <a:cubicBezTo>
                      <a:pt x="237" y="255"/>
                      <a:pt x="272" y="222"/>
                      <a:pt x="295" y="169"/>
                    </a:cubicBezTo>
                    <a:cubicBezTo>
                      <a:pt x="295" y="166"/>
                      <a:pt x="297" y="164"/>
                      <a:pt x="297" y="164"/>
                    </a:cubicBezTo>
                    <a:cubicBezTo>
                      <a:pt x="315" y="122"/>
                      <a:pt x="295" y="66"/>
                      <a:pt x="264" y="37"/>
                    </a:cubicBezTo>
                    <a:cubicBezTo>
                      <a:pt x="239" y="14"/>
                      <a:pt x="206" y="1"/>
                      <a:pt x="1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37"/>
              <p:cNvSpPr/>
              <p:nvPr/>
            </p:nvSpPr>
            <p:spPr>
              <a:xfrm flipH="1">
                <a:off x="5443305" y="1590547"/>
                <a:ext cx="68251" cy="52583"/>
              </a:xfrm>
              <a:custGeom>
                <a:avLst/>
                <a:gdLst/>
                <a:ahLst/>
                <a:cxnLst/>
                <a:rect l="l" t="t" r="r" b="b"/>
                <a:pathLst>
                  <a:path w="379" h="292" extrusionOk="0">
                    <a:moveTo>
                      <a:pt x="190" y="0"/>
                    </a:moveTo>
                    <a:cubicBezTo>
                      <a:pt x="1" y="0"/>
                      <a:pt x="1" y="291"/>
                      <a:pt x="190" y="291"/>
                    </a:cubicBezTo>
                    <a:cubicBezTo>
                      <a:pt x="379" y="291"/>
                      <a:pt x="379" y="0"/>
                      <a:pt x="19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37"/>
              <p:cNvSpPr/>
              <p:nvPr/>
            </p:nvSpPr>
            <p:spPr>
              <a:xfrm flipH="1">
                <a:off x="5945729" y="1717864"/>
                <a:ext cx="186205" cy="545462"/>
              </a:xfrm>
              <a:custGeom>
                <a:avLst/>
                <a:gdLst/>
                <a:ahLst/>
                <a:cxnLst/>
                <a:rect l="l" t="t" r="r" b="b"/>
                <a:pathLst>
                  <a:path w="1034" h="3029" extrusionOk="0">
                    <a:moveTo>
                      <a:pt x="981" y="0"/>
                    </a:moveTo>
                    <a:cubicBezTo>
                      <a:pt x="979" y="0"/>
                      <a:pt x="978" y="0"/>
                      <a:pt x="977" y="0"/>
                    </a:cubicBezTo>
                    <a:cubicBezTo>
                      <a:pt x="478" y="67"/>
                      <a:pt x="234" y="666"/>
                      <a:pt x="140" y="1099"/>
                    </a:cubicBezTo>
                    <a:cubicBezTo>
                      <a:pt x="0" y="1736"/>
                      <a:pt x="363" y="2447"/>
                      <a:pt x="636" y="3001"/>
                    </a:cubicBezTo>
                    <a:cubicBezTo>
                      <a:pt x="645" y="3020"/>
                      <a:pt x="664" y="3028"/>
                      <a:pt x="683" y="3028"/>
                    </a:cubicBezTo>
                    <a:cubicBezTo>
                      <a:pt x="713" y="3028"/>
                      <a:pt x="743" y="3008"/>
                      <a:pt x="741" y="2975"/>
                    </a:cubicBezTo>
                    <a:cubicBezTo>
                      <a:pt x="685" y="2463"/>
                      <a:pt x="389" y="2018"/>
                      <a:pt x="323" y="1506"/>
                    </a:cubicBezTo>
                    <a:cubicBezTo>
                      <a:pt x="267" y="1079"/>
                      <a:pt x="507" y="210"/>
                      <a:pt x="990" y="87"/>
                    </a:cubicBezTo>
                    <a:cubicBezTo>
                      <a:pt x="1033" y="76"/>
                      <a:pt x="1028" y="0"/>
                      <a:pt x="9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37"/>
              <p:cNvSpPr/>
              <p:nvPr/>
            </p:nvSpPr>
            <p:spPr>
              <a:xfrm flipH="1">
                <a:off x="3264142" y="1894522"/>
                <a:ext cx="696019" cy="320002"/>
              </a:xfrm>
              <a:custGeom>
                <a:avLst/>
                <a:gdLst/>
                <a:ahLst/>
                <a:cxnLst/>
                <a:rect l="l" t="t" r="r" b="b"/>
                <a:pathLst>
                  <a:path w="3865" h="1777" extrusionOk="0">
                    <a:moveTo>
                      <a:pt x="310" y="1"/>
                    </a:moveTo>
                    <a:cubicBezTo>
                      <a:pt x="226" y="1"/>
                      <a:pt x="149" y="14"/>
                      <a:pt x="90" y="52"/>
                    </a:cubicBezTo>
                    <a:cubicBezTo>
                      <a:pt x="23" y="94"/>
                      <a:pt x="1" y="163"/>
                      <a:pt x="14" y="238"/>
                    </a:cubicBezTo>
                    <a:cubicBezTo>
                      <a:pt x="50" y="456"/>
                      <a:pt x="395" y="617"/>
                      <a:pt x="562" y="714"/>
                    </a:cubicBezTo>
                    <a:cubicBezTo>
                      <a:pt x="891" y="906"/>
                      <a:pt x="1249" y="1039"/>
                      <a:pt x="1598" y="1186"/>
                    </a:cubicBezTo>
                    <a:cubicBezTo>
                      <a:pt x="1947" y="1331"/>
                      <a:pt x="2306" y="1451"/>
                      <a:pt x="2659" y="1582"/>
                    </a:cubicBezTo>
                    <a:cubicBezTo>
                      <a:pt x="2911" y="1674"/>
                      <a:pt x="3148" y="1777"/>
                      <a:pt x="3412" y="1777"/>
                    </a:cubicBezTo>
                    <a:cubicBezTo>
                      <a:pt x="3453" y="1777"/>
                      <a:pt x="3495" y="1774"/>
                      <a:pt x="3538" y="1769"/>
                    </a:cubicBezTo>
                    <a:cubicBezTo>
                      <a:pt x="3865" y="1722"/>
                      <a:pt x="3865" y="1313"/>
                      <a:pt x="3709" y="1115"/>
                    </a:cubicBezTo>
                    <a:cubicBezTo>
                      <a:pt x="3540" y="897"/>
                      <a:pt x="3204" y="819"/>
                      <a:pt x="2955" y="735"/>
                    </a:cubicBezTo>
                    <a:cubicBezTo>
                      <a:pt x="2606" y="614"/>
                      <a:pt x="2254" y="481"/>
                      <a:pt x="1896" y="379"/>
                    </a:cubicBezTo>
                    <a:cubicBezTo>
                      <a:pt x="1538" y="274"/>
                      <a:pt x="1187" y="169"/>
                      <a:pt x="824" y="89"/>
                    </a:cubicBezTo>
                    <a:cubicBezTo>
                      <a:pt x="693" y="61"/>
                      <a:pt x="486" y="1"/>
                      <a:pt x="3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37"/>
              <p:cNvSpPr/>
              <p:nvPr/>
            </p:nvSpPr>
            <p:spPr>
              <a:xfrm flipH="1">
                <a:off x="3216061" y="1603513"/>
                <a:ext cx="624886" cy="340171"/>
              </a:xfrm>
              <a:custGeom>
                <a:avLst/>
                <a:gdLst/>
                <a:ahLst/>
                <a:cxnLst/>
                <a:rect l="l" t="t" r="r" b="b"/>
                <a:pathLst>
                  <a:path w="3470" h="1889" extrusionOk="0">
                    <a:moveTo>
                      <a:pt x="214" y="1"/>
                    </a:moveTo>
                    <a:cubicBezTo>
                      <a:pt x="74" y="1"/>
                      <a:pt x="1" y="197"/>
                      <a:pt x="100" y="300"/>
                    </a:cubicBezTo>
                    <a:cubicBezTo>
                      <a:pt x="834" y="1094"/>
                      <a:pt x="1737" y="1507"/>
                      <a:pt x="2742" y="1861"/>
                    </a:cubicBezTo>
                    <a:cubicBezTo>
                      <a:pt x="2795" y="1880"/>
                      <a:pt x="2845" y="1888"/>
                      <a:pt x="2892" y="1888"/>
                    </a:cubicBezTo>
                    <a:cubicBezTo>
                      <a:pt x="3321" y="1888"/>
                      <a:pt x="3470" y="1165"/>
                      <a:pt x="2978" y="1005"/>
                    </a:cubicBezTo>
                    <a:cubicBezTo>
                      <a:pt x="2500" y="849"/>
                      <a:pt x="2002" y="720"/>
                      <a:pt x="1537" y="526"/>
                    </a:cubicBezTo>
                    <a:cubicBezTo>
                      <a:pt x="1114" y="349"/>
                      <a:pt x="700" y="166"/>
                      <a:pt x="269" y="10"/>
                    </a:cubicBezTo>
                    <a:cubicBezTo>
                      <a:pt x="250" y="4"/>
                      <a:pt x="231" y="1"/>
                      <a:pt x="21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37"/>
              <p:cNvSpPr/>
              <p:nvPr/>
            </p:nvSpPr>
            <p:spPr>
              <a:xfrm flipH="1">
                <a:off x="3139349" y="1427935"/>
                <a:ext cx="419052" cy="278224"/>
              </a:xfrm>
              <a:custGeom>
                <a:avLst/>
                <a:gdLst/>
                <a:ahLst/>
                <a:cxnLst/>
                <a:rect l="l" t="t" r="r" b="b"/>
                <a:pathLst>
                  <a:path w="2327" h="1545" extrusionOk="0">
                    <a:moveTo>
                      <a:pt x="262" y="0"/>
                    </a:moveTo>
                    <a:cubicBezTo>
                      <a:pt x="96" y="0"/>
                      <a:pt x="1" y="220"/>
                      <a:pt x="83" y="351"/>
                    </a:cubicBezTo>
                    <a:cubicBezTo>
                      <a:pt x="397" y="870"/>
                      <a:pt x="1087" y="1312"/>
                      <a:pt x="1643" y="1519"/>
                    </a:cubicBezTo>
                    <a:cubicBezTo>
                      <a:pt x="1689" y="1536"/>
                      <a:pt x="1733" y="1544"/>
                      <a:pt x="1774" y="1544"/>
                    </a:cubicBezTo>
                    <a:cubicBezTo>
                      <a:pt x="2137" y="1544"/>
                      <a:pt x="2326" y="961"/>
                      <a:pt x="1963" y="767"/>
                    </a:cubicBezTo>
                    <a:cubicBezTo>
                      <a:pt x="1447" y="494"/>
                      <a:pt x="875" y="71"/>
                      <a:pt x="288" y="2"/>
                    </a:cubicBezTo>
                    <a:cubicBezTo>
                      <a:pt x="279" y="1"/>
                      <a:pt x="270" y="0"/>
                      <a:pt x="26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37"/>
              <p:cNvSpPr/>
              <p:nvPr/>
            </p:nvSpPr>
            <p:spPr>
              <a:xfrm flipH="1">
                <a:off x="4202906" y="2550734"/>
                <a:ext cx="327030" cy="540240"/>
              </a:xfrm>
              <a:custGeom>
                <a:avLst/>
                <a:gdLst/>
                <a:ahLst/>
                <a:cxnLst/>
                <a:rect l="l" t="t" r="r" b="b"/>
                <a:pathLst>
                  <a:path w="1816" h="3000" extrusionOk="0">
                    <a:moveTo>
                      <a:pt x="155" y="1"/>
                    </a:moveTo>
                    <a:cubicBezTo>
                      <a:pt x="77" y="1"/>
                      <a:pt x="0" y="52"/>
                      <a:pt x="2" y="149"/>
                    </a:cubicBezTo>
                    <a:cubicBezTo>
                      <a:pt x="11" y="630"/>
                      <a:pt x="95" y="1032"/>
                      <a:pt x="287" y="1477"/>
                    </a:cubicBezTo>
                    <a:cubicBezTo>
                      <a:pt x="478" y="1929"/>
                      <a:pt x="718" y="2356"/>
                      <a:pt x="932" y="2796"/>
                    </a:cubicBezTo>
                    <a:cubicBezTo>
                      <a:pt x="1002" y="2937"/>
                      <a:pt x="1155" y="3000"/>
                      <a:pt x="1306" y="3000"/>
                    </a:cubicBezTo>
                    <a:cubicBezTo>
                      <a:pt x="1341" y="3000"/>
                      <a:pt x="1376" y="2996"/>
                      <a:pt x="1410" y="2990"/>
                    </a:cubicBezTo>
                    <a:lnTo>
                      <a:pt x="1443" y="2981"/>
                    </a:lnTo>
                    <a:cubicBezTo>
                      <a:pt x="1778" y="2910"/>
                      <a:pt x="1815" y="2517"/>
                      <a:pt x="1628" y="2302"/>
                    </a:cubicBezTo>
                    <a:lnTo>
                      <a:pt x="1628" y="2302"/>
                    </a:lnTo>
                    <a:cubicBezTo>
                      <a:pt x="1431" y="1924"/>
                      <a:pt x="1225" y="1548"/>
                      <a:pt x="1016" y="1177"/>
                    </a:cubicBezTo>
                    <a:cubicBezTo>
                      <a:pt x="794" y="785"/>
                      <a:pt x="542" y="436"/>
                      <a:pt x="289" y="67"/>
                    </a:cubicBezTo>
                    <a:cubicBezTo>
                      <a:pt x="257" y="22"/>
                      <a:pt x="206" y="1"/>
                      <a:pt x="1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37"/>
              <p:cNvSpPr/>
              <p:nvPr/>
            </p:nvSpPr>
            <p:spPr>
              <a:xfrm flipH="1">
                <a:off x="3909734" y="2476001"/>
                <a:ext cx="453628" cy="487296"/>
              </a:xfrm>
              <a:custGeom>
                <a:avLst/>
                <a:gdLst/>
                <a:ahLst/>
                <a:cxnLst/>
                <a:rect l="l" t="t" r="r" b="b"/>
                <a:pathLst>
                  <a:path w="2519" h="2706" extrusionOk="0">
                    <a:moveTo>
                      <a:pt x="241" y="0"/>
                    </a:moveTo>
                    <a:cubicBezTo>
                      <a:pt x="120" y="0"/>
                      <a:pt x="1" y="98"/>
                      <a:pt x="49" y="237"/>
                    </a:cubicBezTo>
                    <a:cubicBezTo>
                      <a:pt x="338" y="1089"/>
                      <a:pt x="1001" y="1765"/>
                      <a:pt x="1508" y="2493"/>
                    </a:cubicBezTo>
                    <a:cubicBezTo>
                      <a:pt x="1612" y="2643"/>
                      <a:pt x="1756" y="2706"/>
                      <a:pt x="1898" y="2706"/>
                    </a:cubicBezTo>
                    <a:cubicBezTo>
                      <a:pt x="2216" y="2706"/>
                      <a:pt x="2519" y="2388"/>
                      <a:pt x="2311" y="2023"/>
                    </a:cubicBezTo>
                    <a:cubicBezTo>
                      <a:pt x="1855" y="1225"/>
                      <a:pt x="1041" y="655"/>
                      <a:pt x="374" y="48"/>
                    </a:cubicBezTo>
                    <a:cubicBezTo>
                      <a:pt x="336" y="15"/>
                      <a:pt x="288" y="0"/>
                      <a:pt x="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37"/>
              <p:cNvSpPr/>
              <p:nvPr/>
            </p:nvSpPr>
            <p:spPr>
              <a:xfrm flipH="1">
                <a:off x="3618722" y="2325634"/>
                <a:ext cx="549432" cy="424449"/>
              </a:xfrm>
              <a:custGeom>
                <a:avLst/>
                <a:gdLst/>
                <a:ahLst/>
                <a:cxnLst/>
                <a:rect l="l" t="t" r="r" b="b"/>
                <a:pathLst>
                  <a:path w="3051" h="2357" extrusionOk="0">
                    <a:moveTo>
                      <a:pt x="159" y="0"/>
                    </a:moveTo>
                    <a:cubicBezTo>
                      <a:pt x="75" y="0"/>
                      <a:pt x="1" y="96"/>
                      <a:pt x="24" y="180"/>
                    </a:cubicBezTo>
                    <a:cubicBezTo>
                      <a:pt x="155" y="723"/>
                      <a:pt x="580" y="1108"/>
                      <a:pt x="991" y="1464"/>
                    </a:cubicBezTo>
                    <a:cubicBezTo>
                      <a:pt x="1207" y="1650"/>
                      <a:pt x="1447" y="1808"/>
                      <a:pt x="1681" y="1969"/>
                    </a:cubicBezTo>
                    <a:cubicBezTo>
                      <a:pt x="1879" y="2102"/>
                      <a:pt x="2117" y="2311"/>
                      <a:pt x="2359" y="2349"/>
                    </a:cubicBezTo>
                    <a:cubicBezTo>
                      <a:pt x="2389" y="2354"/>
                      <a:pt x="2418" y="2356"/>
                      <a:pt x="2446" y="2356"/>
                    </a:cubicBezTo>
                    <a:cubicBezTo>
                      <a:pt x="2820" y="2356"/>
                      <a:pt x="3051" y="1947"/>
                      <a:pt x="2775" y="1635"/>
                    </a:cubicBezTo>
                    <a:cubicBezTo>
                      <a:pt x="2629" y="1468"/>
                      <a:pt x="2384" y="1370"/>
                      <a:pt x="2195" y="1259"/>
                    </a:cubicBezTo>
                    <a:cubicBezTo>
                      <a:pt x="1979" y="1130"/>
                      <a:pt x="1770" y="992"/>
                      <a:pt x="1556" y="856"/>
                    </a:cubicBezTo>
                    <a:cubicBezTo>
                      <a:pt x="1370" y="738"/>
                      <a:pt x="1194" y="605"/>
                      <a:pt x="1007" y="489"/>
                    </a:cubicBezTo>
                    <a:cubicBezTo>
                      <a:pt x="756" y="331"/>
                      <a:pt x="469" y="200"/>
                      <a:pt x="226" y="22"/>
                    </a:cubicBezTo>
                    <a:cubicBezTo>
                      <a:pt x="204" y="7"/>
                      <a:pt x="181" y="0"/>
                      <a:pt x="1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37"/>
              <p:cNvSpPr/>
              <p:nvPr/>
            </p:nvSpPr>
            <p:spPr>
              <a:xfrm flipH="1">
                <a:off x="3362286" y="2141592"/>
                <a:ext cx="685394" cy="372405"/>
              </a:xfrm>
              <a:custGeom>
                <a:avLst/>
                <a:gdLst/>
                <a:ahLst/>
                <a:cxnLst/>
                <a:rect l="l" t="t" r="r" b="b"/>
                <a:pathLst>
                  <a:path w="3806" h="2068" extrusionOk="0">
                    <a:moveTo>
                      <a:pt x="193" y="1"/>
                    </a:moveTo>
                    <a:cubicBezTo>
                      <a:pt x="73" y="1"/>
                      <a:pt x="0" y="129"/>
                      <a:pt x="55" y="246"/>
                    </a:cubicBezTo>
                    <a:cubicBezTo>
                      <a:pt x="316" y="793"/>
                      <a:pt x="1043" y="1011"/>
                      <a:pt x="1535" y="1289"/>
                    </a:cubicBezTo>
                    <a:cubicBezTo>
                      <a:pt x="1826" y="1453"/>
                      <a:pt x="2113" y="1623"/>
                      <a:pt x="2413" y="1769"/>
                    </a:cubicBezTo>
                    <a:cubicBezTo>
                      <a:pt x="2692" y="1905"/>
                      <a:pt x="2987" y="2068"/>
                      <a:pt x="3297" y="2068"/>
                    </a:cubicBezTo>
                    <a:cubicBezTo>
                      <a:pt x="3343" y="2068"/>
                      <a:pt x="3390" y="2064"/>
                      <a:pt x="3437" y="2056"/>
                    </a:cubicBezTo>
                    <a:cubicBezTo>
                      <a:pt x="3715" y="2010"/>
                      <a:pt x="3806" y="1600"/>
                      <a:pt x="3603" y="1422"/>
                    </a:cubicBezTo>
                    <a:cubicBezTo>
                      <a:pt x="3390" y="1233"/>
                      <a:pt x="3090" y="1175"/>
                      <a:pt x="2834" y="1053"/>
                    </a:cubicBezTo>
                    <a:cubicBezTo>
                      <a:pt x="2529" y="911"/>
                      <a:pt x="2235" y="753"/>
                      <a:pt x="1933" y="610"/>
                    </a:cubicBezTo>
                    <a:cubicBezTo>
                      <a:pt x="1403" y="359"/>
                      <a:pt x="810" y="141"/>
                      <a:pt x="242" y="8"/>
                    </a:cubicBezTo>
                    <a:cubicBezTo>
                      <a:pt x="225" y="3"/>
                      <a:pt x="209" y="1"/>
                      <a:pt x="1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37"/>
              <p:cNvSpPr/>
              <p:nvPr/>
            </p:nvSpPr>
            <p:spPr>
              <a:xfrm flipH="1">
                <a:off x="2996547" y="1305661"/>
                <a:ext cx="222222" cy="200429"/>
              </a:xfrm>
              <a:custGeom>
                <a:avLst/>
                <a:gdLst/>
                <a:ahLst/>
                <a:cxnLst/>
                <a:rect l="l" t="t" r="r" b="b"/>
                <a:pathLst>
                  <a:path w="1234" h="1113" extrusionOk="0">
                    <a:moveTo>
                      <a:pt x="246" y="0"/>
                    </a:moveTo>
                    <a:cubicBezTo>
                      <a:pt x="124" y="0"/>
                      <a:pt x="1" y="126"/>
                      <a:pt x="48" y="256"/>
                    </a:cubicBezTo>
                    <a:cubicBezTo>
                      <a:pt x="148" y="528"/>
                      <a:pt x="311" y="819"/>
                      <a:pt x="538" y="1004"/>
                    </a:cubicBezTo>
                    <a:cubicBezTo>
                      <a:pt x="624" y="1072"/>
                      <a:pt x="725" y="1112"/>
                      <a:pt x="825" y="1112"/>
                    </a:cubicBezTo>
                    <a:cubicBezTo>
                      <a:pt x="915" y="1112"/>
                      <a:pt x="1003" y="1080"/>
                      <a:pt x="1080" y="1004"/>
                    </a:cubicBezTo>
                    <a:cubicBezTo>
                      <a:pt x="1234" y="850"/>
                      <a:pt x="1223" y="614"/>
                      <a:pt x="1080" y="461"/>
                    </a:cubicBezTo>
                    <a:cubicBezTo>
                      <a:pt x="967" y="339"/>
                      <a:pt x="804" y="232"/>
                      <a:pt x="649" y="176"/>
                    </a:cubicBezTo>
                    <a:cubicBezTo>
                      <a:pt x="540" y="138"/>
                      <a:pt x="437" y="96"/>
                      <a:pt x="340" y="29"/>
                    </a:cubicBezTo>
                    <a:cubicBezTo>
                      <a:pt x="311" y="9"/>
                      <a:pt x="278" y="0"/>
                      <a:pt x="24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37"/>
              <p:cNvSpPr/>
              <p:nvPr/>
            </p:nvSpPr>
            <p:spPr>
              <a:xfrm flipH="1">
                <a:off x="2819888" y="1227146"/>
                <a:ext cx="130380" cy="143524"/>
              </a:xfrm>
              <a:custGeom>
                <a:avLst/>
                <a:gdLst/>
                <a:ahLst/>
                <a:cxnLst/>
                <a:rect l="l" t="t" r="r" b="b"/>
                <a:pathLst>
                  <a:path w="724" h="797" extrusionOk="0">
                    <a:moveTo>
                      <a:pt x="267" y="1"/>
                    </a:moveTo>
                    <a:cubicBezTo>
                      <a:pt x="132" y="1"/>
                      <a:pt x="15" y="106"/>
                      <a:pt x="10" y="254"/>
                    </a:cubicBezTo>
                    <a:cubicBezTo>
                      <a:pt x="1" y="390"/>
                      <a:pt x="5" y="514"/>
                      <a:pt x="81" y="632"/>
                    </a:cubicBezTo>
                    <a:cubicBezTo>
                      <a:pt x="143" y="733"/>
                      <a:pt x="252" y="796"/>
                      <a:pt x="366" y="796"/>
                    </a:cubicBezTo>
                    <a:cubicBezTo>
                      <a:pt x="396" y="796"/>
                      <a:pt x="425" y="792"/>
                      <a:pt x="455" y="784"/>
                    </a:cubicBezTo>
                    <a:cubicBezTo>
                      <a:pt x="635" y="732"/>
                      <a:pt x="724" y="552"/>
                      <a:pt x="684" y="376"/>
                    </a:cubicBezTo>
                    <a:cubicBezTo>
                      <a:pt x="648" y="214"/>
                      <a:pt x="535" y="110"/>
                      <a:pt x="392" y="32"/>
                    </a:cubicBezTo>
                    <a:cubicBezTo>
                      <a:pt x="351" y="10"/>
                      <a:pt x="308" y="1"/>
                      <a:pt x="2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81" name="Google Shape;1681;p37"/>
            <p:cNvGrpSpPr/>
            <p:nvPr/>
          </p:nvGrpSpPr>
          <p:grpSpPr>
            <a:xfrm>
              <a:off x="2978000" y="2763949"/>
              <a:ext cx="1203120" cy="1541845"/>
              <a:chOff x="2978000" y="2763949"/>
              <a:chExt cx="1203120" cy="1541845"/>
            </a:xfrm>
          </p:grpSpPr>
          <p:sp>
            <p:nvSpPr>
              <p:cNvPr id="1682" name="Google Shape;1682;p37"/>
              <p:cNvSpPr/>
              <p:nvPr/>
            </p:nvSpPr>
            <p:spPr>
              <a:xfrm flipH="1">
                <a:off x="3558040" y="3411516"/>
                <a:ext cx="80677" cy="84818"/>
              </a:xfrm>
              <a:custGeom>
                <a:avLst/>
                <a:gdLst/>
                <a:ahLst/>
                <a:cxnLst/>
                <a:rect l="l" t="t" r="r" b="b"/>
                <a:pathLst>
                  <a:path w="448" h="471" extrusionOk="0">
                    <a:moveTo>
                      <a:pt x="64" y="1"/>
                    </a:moveTo>
                    <a:cubicBezTo>
                      <a:pt x="32" y="1"/>
                      <a:pt x="0" y="32"/>
                      <a:pt x="9" y="69"/>
                    </a:cubicBezTo>
                    <a:cubicBezTo>
                      <a:pt x="44" y="223"/>
                      <a:pt x="156" y="412"/>
                      <a:pt x="311" y="465"/>
                    </a:cubicBezTo>
                    <a:cubicBezTo>
                      <a:pt x="322" y="469"/>
                      <a:pt x="332" y="470"/>
                      <a:pt x="341" y="470"/>
                    </a:cubicBezTo>
                    <a:cubicBezTo>
                      <a:pt x="413" y="470"/>
                      <a:pt x="447" y="372"/>
                      <a:pt x="398" y="318"/>
                    </a:cubicBezTo>
                    <a:cubicBezTo>
                      <a:pt x="354" y="265"/>
                      <a:pt x="287" y="234"/>
                      <a:pt x="234" y="189"/>
                    </a:cubicBezTo>
                    <a:cubicBezTo>
                      <a:pt x="180" y="145"/>
                      <a:pt x="142" y="89"/>
                      <a:pt x="109" y="32"/>
                    </a:cubicBezTo>
                    <a:cubicBezTo>
                      <a:pt x="98" y="10"/>
                      <a:pt x="81" y="1"/>
                      <a:pt x="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37"/>
              <p:cNvSpPr/>
              <p:nvPr/>
            </p:nvSpPr>
            <p:spPr>
              <a:xfrm flipH="1">
                <a:off x="3532288" y="3545856"/>
                <a:ext cx="94723" cy="69871"/>
              </a:xfrm>
              <a:custGeom>
                <a:avLst/>
                <a:gdLst/>
                <a:ahLst/>
                <a:cxnLst/>
                <a:rect l="l" t="t" r="r" b="b"/>
                <a:pathLst>
                  <a:path w="526" h="388" extrusionOk="0">
                    <a:moveTo>
                      <a:pt x="78" y="0"/>
                    </a:moveTo>
                    <a:cubicBezTo>
                      <a:pt x="30" y="0"/>
                      <a:pt x="1" y="64"/>
                      <a:pt x="35" y="106"/>
                    </a:cubicBezTo>
                    <a:cubicBezTo>
                      <a:pt x="122" y="211"/>
                      <a:pt x="222" y="318"/>
                      <a:pt x="349" y="378"/>
                    </a:cubicBezTo>
                    <a:cubicBezTo>
                      <a:pt x="362" y="384"/>
                      <a:pt x="376" y="387"/>
                      <a:pt x="389" y="387"/>
                    </a:cubicBezTo>
                    <a:cubicBezTo>
                      <a:pt x="462" y="387"/>
                      <a:pt x="526" y="298"/>
                      <a:pt x="458" y="240"/>
                    </a:cubicBezTo>
                    <a:cubicBezTo>
                      <a:pt x="353" y="146"/>
                      <a:pt x="231" y="82"/>
                      <a:pt x="113" y="11"/>
                    </a:cubicBezTo>
                    <a:cubicBezTo>
                      <a:pt x="101" y="3"/>
                      <a:pt x="89" y="0"/>
                      <a:pt x="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37"/>
              <p:cNvSpPr/>
              <p:nvPr/>
            </p:nvSpPr>
            <p:spPr>
              <a:xfrm flipH="1">
                <a:off x="3452333" y="3500836"/>
                <a:ext cx="59967" cy="66630"/>
              </a:xfrm>
              <a:custGeom>
                <a:avLst/>
                <a:gdLst/>
                <a:ahLst/>
                <a:cxnLst/>
                <a:rect l="l" t="t" r="r" b="b"/>
                <a:pathLst>
                  <a:path w="333" h="370" extrusionOk="0">
                    <a:moveTo>
                      <a:pt x="73" y="0"/>
                    </a:moveTo>
                    <a:cubicBezTo>
                      <a:pt x="35" y="0"/>
                      <a:pt x="0" y="50"/>
                      <a:pt x="19" y="92"/>
                    </a:cubicBezTo>
                    <a:cubicBezTo>
                      <a:pt x="45" y="152"/>
                      <a:pt x="79" y="207"/>
                      <a:pt x="121" y="261"/>
                    </a:cubicBezTo>
                    <a:cubicBezTo>
                      <a:pt x="160" y="307"/>
                      <a:pt x="208" y="370"/>
                      <a:pt x="273" y="370"/>
                    </a:cubicBezTo>
                    <a:cubicBezTo>
                      <a:pt x="275" y="370"/>
                      <a:pt x="276" y="370"/>
                      <a:pt x="277" y="370"/>
                    </a:cubicBezTo>
                    <a:cubicBezTo>
                      <a:pt x="308" y="370"/>
                      <a:pt x="332" y="345"/>
                      <a:pt x="332" y="314"/>
                    </a:cubicBezTo>
                    <a:cubicBezTo>
                      <a:pt x="332" y="250"/>
                      <a:pt x="279" y="207"/>
                      <a:pt x="243" y="163"/>
                    </a:cubicBezTo>
                    <a:cubicBezTo>
                      <a:pt x="201" y="114"/>
                      <a:pt x="154" y="67"/>
                      <a:pt x="110" y="18"/>
                    </a:cubicBezTo>
                    <a:cubicBezTo>
                      <a:pt x="98" y="6"/>
                      <a:pt x="86" y="0"/>
                      <a:pt x="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37"/>
              <p:cNvSpPr/>
              <p:nvPr/>
            </p:nvSpPr>
            <p:spPr>
              <a:xfrm flipH="1">
                <a:off x="3468360" y="3398911"/>
                <a:ext cx="55826" cy="61407"/>
              </a:xfrm>
              <a:custGeom>
                <a:avLst/>
                <a:gdLst/>
                <a:ahLst/>
                <a:cxnLst/>
                <a:rect l="l" t="t" r="r" b="b"/>
                <a:pathLst>
                  <a:path w="310" h="341" extrusionOk="0">
                    <a:moveTo>
                      <a:pt x="52" y="1"/>
                    </a:moveTo>
                    <a:cubicBezTo>
                      <a:pt x="34" y="1"/>
                      <a:pt x="15" y="11"/>
                      <a:pt x="11" y="33"/>
                    </a:cubicBezTo>
                    <a:cubicBezTo>
                      <a:pt x="0" y="113"/>
                      <a:pt x="11" y="184"/>
                      <a:pt x="62" y="248"/>
                    </a:cubicBezTo>
                    <a:cubicBezTo>
                      <a:pt x="97" y="294"/>
                      <a:pt x="167" y="341"/>
                      <a:pt x="230" y="341"/>
                    </a:cubicBezTo>
                    <a:cubicBezTo>
                      <a:pt x="245" y="341"/>
                      <a:pt x="258" y="338"/>
                      <a:pt x="272" y="333"/>
                    </a:cubicBezTo>
                    <a:cubicBezTo>
                      <a:pt x="289" y="324"/>
                      <a:pt x="309" y="295"/>
                      <a:pt x="294" y="273"/>
                    </a:cubicBezTo>
                    <a:cubicBezTo>
                      <a:pt x="263" y="231"/>
                      <a:pt x="207" y="206"/>
                      <a:pt x="167" y="175"/>
                    </a:cubicBezTo>
                    <a:cubicBezTo>
                      <a:pt x="123" y="139"/>
                      <a:pt x="100" y="88"/>
                      <a:pt x="94" y="33"/>
                    </a:cubicBezTo>
                    <a:cubicBezTo>
                      <a:pt x="90" y="11"/>
                      <a:pt x="71" y="1"/>
                      <a:pt x="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37"/>
              <p:cNvSpPr/>
              <p:nvPr/>
            </p:nvSpPr>
            <p:spPr>
              <a:xfrm flipH="1">
                <a:off x="3677073" y="3450594"/>
                <a:ext cx="42680" cy="63388"/>
              </a:xfrm>
              <a:custGeom>
                <a:avLst/>
                <a:gdLst/>
                <a:ahLst/>
                <a:cxnLst/>
                <a:rect l="l" t="t" r="r" b="b"/>
                <a:pathLst>
                  <a:path w="237" h="352" extrusionOk="0">
                    <a:moveTo>
                      <a:pt x="52" y="0"/>
                    </a:moveTo>
                    <a:cubicBezTo>
                      <a:pt x="27" y="0"/>
                      <a:pt x="4" y="19"/>
                      <a:pt x="3" y="48"/>
                    </a:cubicBezTo>
                    <a:cubicBezTo>
                      <a:pt x="1" y="150"/>
                      <a:pt x="38" y="331"/>
                      <a:pt x="163" y="351"/>
                    </a:cubicBezTo>
                    <a:cubicBezTo>
                      <a:pt x="168" y="351"/>
                      <a:pt x="173" y="352"/>
                      <a:pt x="177" y="352"/>
                    </a:cubicBezTo>
                    <a:cubicBezTo>
                      <a:pt x="207" y="352"/>
                      <a:pt x="228" y="333"/>
                      <a:pt x="230" y="302"/>
                    </a:cubicBezTo>
                    <a:cubicBezTo>
                      <a:pt x="236" y="248"/>
                      <a:pt x="208" y="204"/>
                      <a:pt x="181" y="162"/>
                    </a:cubicBezTo>
                    <a:cubicBezTo>
                      <a:pt x="150" y="117"/>
                      <a:pt x="123" y="70"/>
                      <a:pt x="94" y="26"/>
                    </a:cubicBezTo>
                    <a:cubicBezTo>
                      <a:pt x="84" y="8"/>
                      <a:pt x="67" y="0"/>
                      <a:pt x="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37"/>
              <p:cNvSpPr/>
              <p:nvPr/>
            </p:nvSpPr>
            <p:spPr>
              <a:xfrm flipH="1">
                <a:off x="3664287" y="3285460"/>
                <a:ext cx="72933" cy="51323"/>
              </a:xfrm>
              <a:custGeom>
                <a:avLst/>
                <a:gdLst/>
                <a:ahLst/>
                <a:cxnLst/>
                <a:rect l="l" t="t" r="r" b="b"/>
                <a:pathLst>
                  <a:path w="405" h="285" extrusionOk="0">
                    <a:moveTo>
                      <a:pt x="65" y="0"/>
                    </a:moveTo>
                    <a:cubicBezTo>
                      <a:pt x="33" y="0"/>
                      <a:pt x="1" y="35"/>
                      <a:pt x="24" y="66"/>
                    </a:cubicBezTo>
                    <a:cubicBezTo>
                      <a:pt x="91" y="162"/>
                      <a:pt x="169" y="276"/>
                      <a:pt x="300" y="284"/>
                    </a:cubicBezTo>
                    <a:cubicBezTo>
                      <a:pt x="301" y="284"/>
                      <a:pt x="302" y="284"/>
                      <a:pt x="302" y="284"/>
                    </a:cubicBezTo>
                    <a:cubicBezTo>
                      <a:pt x="366" y="284"/>
                      <a:pt x="404" y="197"/>
                      <a:pt x="356" y="153"/>
                    </a:cubicBezTo>
                    <a:cubicBezTo>
                      <a:pt x="282" y="89"/>
                      <a:pt x="169" y="80"/>
                      <a:pt x="95" y="13"/>
                    </a:cubicBezTo>
                    <a:cubicBezTo>
                      <a:pt x="87" y="4"/>
                      <a:pt x="76" y="0"/>
                      <a:pt x="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37"/>
              <p:cNvSpPr/>
              <p:nvPr/>
            </p:nvSpPr>
            <p:spPr>
              <a:xfrm flipH="1">
                <a:off x="3800428" y="3347588"/>
                <a:ext cx="88421" cy="27912"/>
              </a:xfrm>
              <a:custGeom>
                <a:avLst/>
                <a:gdLst/>
                <a:ahLst/>
                <a:cxnLst/>
                <a:rect l="l" t="t" r="r" b="b"/>
                <a:pathLst>
                  <a:path w="491" h="155" extrusionOk="0">
                    <a:moveTo>
                      <a:pt x="331" y="1"/>
                    </a:moveTo>
                    <a:cubicBezTo>
                      <a:pt x="243" y="1"/>
                      <a:pt x="157" y="16"/>
                      <a:pt x="68" y="24"/>
                    </a:cubicBezTo>
                    <a:cubicBezTo>
                      <a:pt x="1" y="28"/>
                      <a:pt x="1" y="122"/>
                      <a:pt x="68" y="131"/>
                    </a:cubicBezTo>
                    <a:cubicBezTo>
                      <a:pt x="160" y="139"/>
                      <a:pt x="249" y="155"/>
                      <a:pt x="340" y="155"/>
                    </a:cubicBezTo>
                    <a:cubicBezTo>
                      <a:pt x="365" y="155"/>
                      <a:pt x="391" y="154"/>
                      <a:pt x="417" y="151"/>
                    </a:cubicBezTo>
                    <a:cubicBezTo>
                      <a:pt x="450" y="146"/>
                      <a:pt x="479" y="131"/>
                      <a:pt x="488" y="97"/>
                    </a:cubicBezTo>
                    <a:cubicBezTo>
                      <a:pt x="490" y="84"/>
                      <a:pt x="490" y="73"/>
                      <a:pt x="488" y="57"/>
                    </a:cubicBezTo>
                    <a:cubicBezTo>
                      <a:pt x="479" y="24"/>
                      <a:pt x="450" y="8"/>
                      <a:pt x="417" y="6"/>
                    </a:cubicBezTo>
                    <a:cubicBezTo>
                      <a:pt x="388" y="2"/>
                      <a:pt x="360" y="1"/>
                      <a:pt x="3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37"/>
              <p:cNvSpPr/>
              <p:nvPr/>
            </p:nvSpPr>
            <p:spPr>
              <a:xfrm flipH="1">
                <a:off x="3760450" y="3209466"/>
                <a:ext cx="98865" cy="40338"/>
              </a:xfrm>
              <a:custGeom>
                <a:avLst/>
                <a:gdLst/>
                <a:ahLst/>
                <a:cxnLst/>
                <a:rect l="l" t="t" r="r" b="b"/>
                <a:pathLst>
                  <a:path w="549" h="224" extrusionOk="0">
                    <a:moveTo>
                      <a:pt x="358" y="0"/>
                    </a:moveTo>
                    <a:cubicBezTo>
                      <a:pt x="332" y="0"/>
                      <a:pt x="305" y="3"/>
                      <a:pt x="277" y="8"/>
                    </a:cubicBezTo>
                    <a:cubicBezTo>
                      <a:pt x="231" y="15"/>
                      <a:pt x="182" y="32"/>
                      <a:pt x="142" y="55"/>
                    </a:cubicBezTo>
                    <a:cubicBezTo>
                      <a:pt x="99" y="77"/>
                      <a:pt x="75" y="110"/>
                      <a:pt x="42" y="137"/>
                    </a:cubicBezTo>
                    <a:cubicBezTo>
                      <a:pt x="1" y="169"/>
                      <a:pt x="36" y="224"/>
                      <a:pt x="76" y="224"/>
                    </a:cubicBezTo>
                    <a:cubicBezTo>
                      <a:pt x="84" y="224"/>
                      <a:pt x="92" y="222"/>
                      <a:pt x="99" y="217"/>
                    </a:cubicBezTo>
                    <a:cubicBezTo>
                      <a:pt x="148" y="184"/>
                      <a:pt x="242" y="179"/>
                      <a:pt x="302" y="179"/>
                    </a:cubicBezTo>
                    <a:cubicBezTo>
                      <a:pt x="377" y="177"/>
                      <a:pt x="453" y="175"/>
                      <a:pt x="515" y="130"/>
                    </a:cubicBezTo>
                    <a:cubicBezTo>
                      <a:pt x="538" y="112"/>
                      <a:pt x="549" y="77"/>
                      <a:pt x="524" y="57"/>
                    </a:cubicBezTo>
                    <a:cubicBezTo>
                      <a:pt x="475" y="15"/>
                      <a:pt x="418" y="0"/>
                      <a:pt x="3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37"/>
              <p:cNvSpPr/>
              <p:nvPr/>
            </p:nvSpPr>
            <p:spPr>
              <a:xfrm flipH="1">
                <a:off x="3571366" y="3081790"/>
                <a:ext cx="97965" cy="34215"/>
              </a:xfrm>
              <a:custGeom>
                <a:avLst/>
                <a:gdLst/>
                <a:ahLst/>
                <a:cxnLst/>
                <a:rect l="l" t="t" r="r" b="b"/>
                <a:pathLst>
                  <a:path w="544" h="190" extrusionOk="0">
                    <a:moveTo>
                      <a:pt x="311" y="0"/>
                    </a:moveTo>
                    <a:cubicBezTo>
                      <a:pt x="218" y="0"/>
                      <a:pt x="117" y="25"/>
                      <a:pt x="50" y="41"/>
                    </a:cubicBezTo>
                    <a:cubicBezTo>
                      <a:pt x="1" y="54"/>
                      <a:pt x="12" y="132"/>
                      <a:pt x="65" y="132"/>
                    </a:cubicBezTo>
                    <a:cubicBezTo>
                      <a:pt x="146" y="132"/>
                      <a:pt x="228" y="152"/>
                      <a:pt x="306" y="170"/>
                    </a:cubicBezTo>
                    <a:cubicBezTo>
                      <a:pt x="347" y="178"/>
                      <a:pt x="387" y="190"/>
                      <a:pt x="427" y="190"/>
                    </a:cubicBezTo>
                    <a:cubicBezTo>
                      <a:pt x="450" y="190"/>
                      <a:pt x="472" y="186"/>
                      <a:pt x="495" y="176"/>
                    </a:cubicBezTo>
                    <a:cubicBezTo>
                      <a:pt x="526" y="165"/>
                      <a:pt x="544" y="132"/>
                      <a:pt x="526" y="103"/>
                    </a:cubicBezTo>
                    <a:cubicBezTo>
                      <a:pt x="486" y="24"/>
                      <a:pt x="402" y="0"/>
                      <a:pt x="3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37"/>
              <p:cNvSpPr/>
              <p:nvPr/>
            </p:nvSpPr>
            <p:spPr>
              <a:xfrm flipH="1">
                <a:off x="3513200" y="3164446"/>
                <a:ext cx="49523" cy="48802"/>
              </a:xfrm>
              <a:custGeom>
                <a:avLst/>
                <a:gdLst/>
                <a:ahLst/>
                <a:cxnLst/>
                <a:rect l="l" t="t" r="r" b="b"/>
                <a:pathLst>
                  <a:path w="275" h="271" extrusionOk="0">
                    <a:moveTo>
                      <a:pt x="59" y="1"/>
                    </a:moveTo>
                    <a:cubicBezTo>
                      <a:pt x="30" y="1"/>
                      <a:pt x="1" y="26"/>
                      <a:pt x="12" y="60"/>
                    </a:cubicBezTo>
                    <a:cubicBezTo>
                      <a:pt x="39" y="135"/>
                      <a:pt x="109" y="270"/>
                      <a:pt x="201" y="270"/>
                    </a:cubicBezTo>
                    <a:cubicBezTo>
                      <a:pt x="216" y="270"/>
                      <a:pt x="230" y="267"/>
                      <a:pt x="245" y="260"/>
                    </a:cubicBezTo>
                    <a:cubicBezTo>
                      <a:pt x="263" y="251"/>
                      <a:pt x="274" y="229"/>
                      <a:pt x="274" y="209"/>
                    </a:cubicBezTo>
                    <a:cubicBezTo>
                      <a:pt x="274" y="158"/>
                      <a:pt x="225" y="124"/>
                      <a:pt x="187" y="96"/>
                    </a:cubicBezTo>
                    <a:cubicBezTo>
                      <a:pt x="154" y="71"/>
                      <a:pt x="121" y="42"/>
                      <a:pt x="92" y="13"/>
                    </a:cubicBezTo>
                    <a:cubicBezTo>
                      <a:pt x="83" y="5"/>
                      <a:pt x="71" y="1"/>
                      <a:pt x="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37"/>
              <p:cNvSpPr/>
              <p:nvPr/>
            </p:nvSpPr>
            <p:spPr>
              <a:xfrm flipH="1">
                <a:off x="3873001" y="3052797"/>
                <a:ext cx="81938" cy="41598"/>
              </a:xfrm>
              <a:custGeom>
                <a:avLst/>
                <a:gdLst/>
                <a:ahLst/>
                <a:cxnLst/>
                <a:rect l="l" t="t" r="r" b="b"/>
                <a:pathLst>
                  <a:path w="455" h="231" extrusionOk="0">
                    <a:moveTo>
                      <a:pt x="84" y="1"/>
                    </a:moveTo>
                    <a:cubicBezTo>
                      <a:pt x="75" y="1"/>
                      <a:pt x="66" y="1"/>
                      <a:pt x="57" y="2"/>
                    </a:cubicBezTo>
                    <a:cubicBezTo>
                      <a:pt x="23" y="2"/>
                      <a:pt x="1" y="55"/>
                      <a:pt x="41" y="75"/>
                    </a:cubicBezTo>
                    <a:cubicBezTo>
                      <a:pt x="146" y="122"/>
                      <a:pt x="246" y="182"/>
                      <a:pt x="352" y="226"/>
                    </a:cubicBezTo>
                    <a:cubicBezTo>
                      <a:pt x="359" y="229"/>
                      <a:pt x="366" y="230"/>
                      <a:pt x="373" y="230"/>
                    </a:cubicBezTo>
                    <a:cubicBezTo>
                      <a:pt x="393" y="230"/>
                      <a:pt x="415" y="220"/>
                      <a:pt x="428" y="208"/>
                    </a:cubicBezTo>
                    <a:cubicBezTo>
                      <a:pt x="437" y="197"/>
                      <a:pt x="444" y="188"/>
                      <a:pt x="446" y="175"/>
                    </a:cubicBezTo>
                    <a:cubicBezTo>
                      <a:pt x="455" y="142"/>
                      <a:pt x="441" y="108"/>
                      <a:pt x="410" y="88"/>
                    </a:cubicBezTo>
                    <a:cubicBezTo>
                      <a:pt x="318" y="27"/>
                      <a:pt x="197" y="1"/>
                      <a:pt x="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37"/>
              <p:cNvSpPr/>
              <p:nvPr/>
            </p:nvSpPr>
            <p:spPr>
              <a:xfrm flipH="1">
                <a:off x="3937470" y="3127350"/>
                <a:ext cx="93643" cy="27372"/>
              </a:xfrm>
              <a:custGeom>
                <a:avLst/>
                <a:gdLst/>
                <a:ahLst/>
                <a:cxnLst/>
                <a:rect l="l" t="t" r="r" b="b"/>
                <a:pathLst>
                  <a:path w="520" h="152" extrusionOk="0">
                    <a:moveTo>
                      <a:pt x="64" y="0"/>
                    </a:moveTo>
                    <a:cubicBezTo>
                      <a:pt x="18" y="0"/>
                      <a:pt x="0" y="69"/>
                      <a:pt x="52" y="88"/>
                    </a:cubicBezTo>
                    <a:cubicBezTo>
                      <a:pt x="133" y="112"/>
                      <a:pt x="213" y="130"/>
                      <a:pt x="297" y="141"/>
                    </a:cubicBezTo>
                    <a:cubicBezTo>
                      <a:pt x="328" y="145"/>
                      <a:pt x="362" y="151"/>
                      <a:pt x="396" y="151"/>
                    </a:cubicBezTo>
                    <a:cubicBezTo>
                      <a:pt x="437" y="151"/>
                      <a:pt x="477" y="142"/>
                      <a:pt x="506" y="110"/>
                    </a:cubicBezTo>
                    <a:cubicBezTo>
                      <a:pt x="520" y="97"/>
                      <a:pt x="520" y="75"/>
                      <a:pt x="506" y="59"/>
                    </a:cubicBezTo>
                    <a:cubicBezTo>
                      <a:pt x="472" y="27"/>
                      <a:pt x="431" y="22"/>
                      <a:pt x="387" y="22"/>
                    </a:cubicBezTo>
                    <a:cubicBezTo>
                      <a:pt x="367" y="22"/>
                      <a:pt x="345" y="23"/>
                      <a:pt x="324" y="23"/>
                    </a:cubicBezTo>
                    <a:cubicBezTo>
                      <a:pt x="242" y="23"/>
                      <a:pt x="157" y="15"/>
                      <a:pt x="75" y="1"/>
                    </a:cubicBezTo>
                    <a:cubicBezTo>
                      <a:pt x="71" y="1"/>
                      <a:pt x="68" y="0"/>
                      <a:pt x="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37"/>
              <p:cNvSpPr/>
              <p:nvPr/>
            </p:nvSpPr>
            <p:spPr>
              <a:xfrm flipH="1">
                <a:off x="3801329" y="2977703"/>
                <a:ext cx="59787" cy="28453"/>
              </a:xfrm>
              <a:custGeom>
                <a:avLst/>
                <a:gdLst/>
                <a:ahLst/>
                <a:cxnLst/>
                <a:rect l="l" t="t" r="r" b="b"/>
                <a:pathLst>
                  <a:path w="332" h="158" extrusionOk="0">
                    <a:moveTo>
                      <a:pt x="209" y="1"/>
                    </a:moveTo>
                    <a:cubicBezTo>
                      <a:pt x="184" y="1"/>
                      <a:pt x="159" y="5"/>
                      <a:pt x="134" y="16"/>
                    </a:cubicBezTo>
                    <a:cubicBezTo>
                      <a:pt x="101" y="29"/>
                      <a:pt x="69" y="40"/>
                      <a:pt x="34" y="49"/>
                    </a:cubicBezTo>
                    <a:cubicBezTo>
                      <a:pt x="0" y="54"/>
                      <a:pt x="0" y="105"/>
                      <a:pt x="34" y="109"/>
                    </a:cubicBezTo>
                    <a:cubicBezTo>
                      <a:pt x="69" y="118"/>
                      <a:pt x="101" y="127"/>
                      <a:pt x="134" y="143"/>
                    </a:cubicBezTo>
                    <a:cubicBezTo>
                      <a:pt x="159" y="154"/>
                      <a:pt x="184" y="158"/>
                      <a:pt x="209" y="158"/>
                    </a:cubicBezTo>
                    <a:cubicBezTo>
                      <a:pt x="224" y="158"/>
                      <a:pt x="240" y="156"/>
                      <a:pt x="256" y="154"/>
                    </a:cubicBezTo>
                    <a:cubicBezTo>
                      <a:pt x="332" y="143"/>
                      <a:pt x="332" y="16"/>
                      <a:pt x="256" y="5"/>
                    </a:cubicBezTo>
                    <a:cubicBezTo>
                      <a:pt x="240" y="2"/>
                      <a:pt x="224" y="1"/>
                      <a:pt x="2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37"/>
              <p:cNvSpPr/>
              <p:nvPr/>
            </p:nvSpPr>
            <p:spPr>
              <a:xfrm flipH="1">
                <a:off x="3772336" y="3091154"/>
                <a:ext cx="65550" cy="32594"/>
              </a:xfrm>
              <a:custGeom>
                <a:avLst/>
                <a:gdLst/>
                <a:ahLst/>
                <a:cxnLst/>
                <a:rect l="l" t="t" r="r" b="b"/>
                <a:pathLst>
                  <a:path w="364" h="181" extrusionOk="0">
                    <a:moveTo>
                      <a:pt x="167" y="0"/>
                    </a:moveTo>
                    <a:cubicBezTo>
                      <a:pt x="157" y="0"/>
                      <a:pt x="146" y="1"/>
                      <a:pt x="136" y="2"/>
                    </a:cubicBezTo>
                    <a:cubicBezTo>
                      <a:pt x="114" y="6"/>
                      <a:pt x="92" y="18"/>
                      <a:pt x="69" y="20"/>
                    </a:cubicBezTo>
                    <a:cubicBezTo>
                      <a:pt x="0" y="33"/>
                      <a:pt x="18" y="133"/>
                      <a:pt x="81" y="133"/>
                    </a:cubicBezTo>
                    <a:cubicBezTo>
                      <a:pt x="107" y="133"/>
                      <a:pt x="147" y="153"/>
                      <a:pt x="174" y="160"/>
                    </a:cubicBezTo>
                    <a:cubicBezTo>
                      <a:pt x="201" y="170"/>
                      <a:pt x="234" y="181"/>
                      <a:pt x="265" y="181"/>
                    </a:cubicBezTo>
                    <a:cubicBezTo>
                      <a:pt x="269" y="181"/>
                      <a:pt x="274" y="181"/>
                      <a:pt x="279" y="180"/>
                    </a:cubicBezTo>
                    <a:cubicBezTo>
                      <a:pt x="341" y="176"/>
                      <a:pt x="363" y="111"/>
                      <a:pt x="327" y="64"/>
                    </a:cubicBezTo>
                    <a:cubicBezTo>
                      <a:pt x="296" y="24"/>
                      <a:pt x="245" y="11"/>
                      <a:pt x="196" y="2"/>
                    </a:cubicBezTo>
                    <a:cubicBezTo>
                      <a:pt x="187" y="1"/>
                      <a:pt x="177" y="0"/>
                      <a:pt x="1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37"/>
              <p:cNvSpPr/>
              <p:nvPr/>
            </p:nvSpPr>
            <p:spPr>
              <a:xfrm flipH="1">
                <a:off x="3985911" y="3000033"/>
                <a:ext cx="83198" cy="30253"/>
              </a:xfrm>
              <a:custGeom>
                <a:avLst/>
                <a:gdLst/>
                <a:ahLst/>
                <a:cxnLst/>
                <a:rect l="l" t="t" r="r" b="b"/>
                <a:pathLst>
                  <a:path w="462" h="168" extrusionOk="0">
                    <a:moveTo>
                      <a:pt x="350" y="1"/>
                    </a:moveTo>
                    <a:cubicBezTo>
                      <a:pt x="317" y="1"/>
                      <a:pt x="279" y="3"/>
                      <a:pt x="246" y="3"/>
                    </a:cubicBezTo>
                    <a:cubicBezTo>
                      <a:pt x="179" y="8"/>
                      <a:pt x="117" y="14"/>
                      <a:pt x="52" y="34"/>
                    </a:cubicBezTo>
                    <a:cubicBezTo>
                      <a:pt x="1" y="48"/>
                      <a:pt x="1" y="117"/>
                      <a:pt x="52" y="134"/>
                    </a:cubicBezTo>
                    <a:cubicBezTo>
                      <a:pt x="117" y="152"/>
                      <a:pt x="179" y="159"/>
                      <a:pt x="246" y="163"/>
                    </a:cubicBezTo>
                    <a:cubicBezTo>
                      <a:pt x="279" y="168"/>
                      <a:pt x="317" y="168"/>
                      <a:pt x="350" y="168"/>
                    </a:cubicBezTo>
                    <a:cubicBezTo>
                      <a:pt x="386" y="168"/>
                      <a:pt x="401" y="148"/>
                      <a:pt x="428" y="128"/>
                    </a:cubicBezTo>
                    <a:cubicBezTo>
                      <a:pt x="461" y="103"/>
                      <a:pt x="461" y="63"/>
                      <a:pt x="428" y="39"/>
                    </a:cubicBezTo>
                    <a:cubicBezTo>
                      <a:pt x="401" y="19"/>
                      <a:pt x="384" y="1"/>
                      <a:pt x="3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37"/>
              <p:cNvSpPr/>
              <p:nvPr/>
            </p:nvSpPr>
            <p:spPr>
              <a:xfrm flipH="1">
                <a:off x="4093239" y="3352090"/>
                <a:ext cx="87880" cy="33135"/>
              </a:xfrm>
              <a:custGeom>
                <a:avLst/>
                <a:gdLst/>
                <a:ahLst/>
                <a:cxnLst/>
                <a:rect l="l" t="t" r="r" b="b"/>
                <a:pathLst>
                  <a:path w="488" h="184" extrusionOk="0">
                    <a:moveTo>
                      <a:pt x="316" y="0"/>
                    </a:moveTo>
                    <a:cubicBezTo>
                      <a:pt x="225" y="0"/>
                      <a:pt x="124" y="33"/>
                      <a:pt x="49" y="43"/>
                    </a:cubicBezTo>
                    <a:cubicBezTo>
                      <a:pt x="0" y="52"/>
                      <a:pt x="0" y="132"/>
                      <a:pt x="49" y="139"/>
                    </a:cubicBezTo>
                    <a:cubicBezTo>
                      <a:pt x="125" y="150"/>
                      <a:pt x="227" y="184"/>
                      <a:pt x="319" y="184"/>
                    </a:cubicBezTo>
                    <a:cubicBezTo>
                      <a:pt x="378" y="184"/>
                      <a:pt x="432" y="169"/>
                      <a:pt x="472" y="126"/>
                    </a:cubicBezTo>
                    <a:cubicBezTo>
                      <a:pt x="487" y="106"/>
                      <a:pt x="487" y="77"/>
                      <a:pt x="472" y="59"/>
                    </a:cubicBezTo>
                    <a:cubicBezTo>
                      <a:pt x="432" y="15"/>
                      <a:pt x="376" y="0"/>
                      <a:pt x="3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37"/>
              <p:cNvSpPr/>
              <p:nvPr/>
            </p:nvSpPr>
            <p:spPr>
              <a:xfrm flipH="1">
                <a:off x="4015085" y="3293924"/>
                <a:ext cx="64830" cy="29893"/>
              </a:xfrm>
              <a:custGeom>
                <a:avLst/>
                <a:gdLst/>
                <a:ahLst/>
                <a:cxnLst/>
                <a:rect l="l" t="t" r="r" b="b"/>
                <a:pathLst>
                  <a:path w="360" h="166" extrusionOk="0">
                    <a:moveTo>
                      <a:pt x="212" y="0"/>
                    </a:moveTo>
                    <a:cubicBezTo>
                      <a:pt x="162" y="0"/>
                      <a:pt x="109" y="11"/>
                      <a:pt x="68" y="19"/>
                    </a:cubicBezTo>
                    <a:cubicBezTo>
                      <a:pt x="1" y="31"/>
                      <a:pt x="1" y="133"/>
                      <a:pt x="68" y="146"/>
                    </a:cubicBezTo>
                    <a:cubicBezTo>
                      <a:pt x="108" y="155"/>
                      <a:pt x="160" y="166"/>
                      <a:pt x="209" y="166"/>
                    </a:cubicBezTo>
                    <a:cubicBezTo>
                      <a:pt x="257" y="166"/>
                      <a:pt x="304" y="156"/>
                      <a:pt x="337" y="124"/>
                    </a:cubicBezTo>
                    <a:cubicBezTo>
                      <a:pt x="359" y="102"/>
                      <a:pt x="359" y="64"/>
                      <a:pt x="337" y="42"/>
                    </a:cubicBezTo>
                    <a:cubicBezTo>
                      <a:pt x="305" y="10"/>
                      <a:pt x="260" y="0"/>
                      <a:pt x="2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37"/>
              <p:cNvSpPr/>
              <p:nvPr/>
            </p:nvSpPr>
            <p:spPr>
              <a:xfrm flipH="1">
                <a:off x="4009502" y="3415658"/>
                <a:ext cx="61948" cy="26652"/>
              </a:xfrm>
              <a:custGeom>
                <a:avLst/>
                <a:gdLst/>
                <a:ahLst/>
                <a:cxnLst/>
                <a:rect l="l" t="t" r="r" b="b"/>
                <a:pathLst>
                  <a:path w="344" h="148" extrusionOk="0">
                    <a:moveTo>
                      <a:pt x="192" y="1"/>
                    </a:moveTo>
                    <a:cubicBezTo>
                      <a:pt x="152" y="1"/>
                      <a:pt x="111" y="6"/>
                      <a:pt x="78" y="11"/>
                    </a:cubicBezTo>
                    <a:cubicBezTo>
                      <a:pt x="1" y="22"/>
                      <a:pt x="1" y="129"/>
                      <a:pt x="78" y="135"/>
                    </a:cubicBezTo>
                    <a:cubicBezTo>
                      <a:pt x="116" y="140"/>
                      <a:pt x="160" y="147"/>
                      <a:pt x="203" y="147"/>
                    </a:cubicBezTo>
                    <a:cubicBezTo>
                      <a:pt x="244" y="147"/>
                      <a:pt x="283" y="140"/>
                      <a:pt x="312" y="118"/>
                    </a:cubicBezTo>
                    <a:cubicBezTo>
                      <a:pt x="343" y="95"/>
                      <a:pt x="343" y="55"/>
                      <a:pt x="312" y="31"/>
                    </a:cubicBezTo>
                    <a:cubicBezTo>
                      <a:pt x="278" y="8"/>
                      <a:pt x="235" y="1"/>
                      <a:pt x="1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37"/>
              <p:cNvSpPr/>
              <p:nvPr/>
            </p:nvSpPr>
            <p:spPr>
              <a:xfrm flipH="1">
                <a:off x="3348966" y="3683797"/>
                <a:ext cx="48442" cy="64469"/>
              </a:xfrm>
              <a:custGeom>
                <a:avLst/>
                <a:gdLst/>
                <a:ahLst/>
                <a:cxnLst/>
                <a:rect l="l" t="t" r="r" b="b"/>
                <a:pathLst>
                  <a:path w="269" h="358" extrusionOk="0">
                    <a:moveTo>
                      <a:pt x="63" y="1"/>
                    </a:moveTo>
                    <a:cubicBezTo>
                      <a:pt x="32" y="1"/>
                      <a:pt x="1" y="28"/>
                      <a:pt x="12" y="63"/>
                    </a:cubicBezTo>
                    <a:cubicBezTo>
                      <a:pt x="26" y="103"/>
                      <a:pt x="30" y="146"/>
                      <a:pt x="48" y="188"/>
                    </a:cubicBezTo>
                    <a:cubicBezTo>
                      <a:pt x="68" y="235"/>
                      <a:pt x="86" y="279"/>
                      <a:pt x="113" y="321"/>
                    </a:cubicBezTo>
                    <a:cubicBezTo>
                      <a:pt x="129" y="347"/>
                      <a:pt x="151" y="358"/>
                      <a:pt x="173" y="358"/>
                    </a:cubicBezTo>
                    <a:cubicBezTo>
                      <a:pt x="222" y="358"/>
                      <a:pt x="268" y="305"/>
                      <a:pt x="239" y="246"/>
                    </a:cubicBezTo>
                    <a:cubicBezTo>
                      <a:pt x="219" y="208"/>
                      <a:pt x="197" y="170"/>
                      <a:pt x="175" y="132"/>
                    </a:cubicBezTo>
                    <a:cubicBezTo>
                      <a:pt x="153" y="94"/>
                      <a:pt x="124" y="63"/>
                      <a:pt x="101" y="23"/>
                    </a:cubicBezTo>
                    <a:cubicBezTo>
                      <a:pt x="93" y="8"/>
                      <a:pt x="78" y="1"/>
                      <a:pt x="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37"/>
              <p:cNvSpPr/>
              <p:nvPr/>
            </p:nvSpPr>
            <p:spPr>
              <a:xfrm flipH="1">
                <a:off x="3282697" y="3609964"/>
                <a:ext cx="37277" cy="54744"/>
              </a:xfrm>
              <a:custGeom>
                <a:avLst/>
                <a:gdLst/>
                <a:ahLst/>
                <a:cxnLst/>
                <a:rect l="l" t="t" r="r" b="b"/>
                <a:pathLst>
                  <a:path w="207" h="304" extrusionOk="0">
                    <a:moveTo>
                      <a:pt x="48" y="0"/>
                    </a:moveTo>
                    <a:cubicBezTo>
                      <a:pt x="27" y="0"/>
                      <a:pt x="6" y="14"/>
                      <a:pt x="5" y="42"/>
                    </a:cubicBezTo>
                    <a:cubicBezTo>
                      <a:pt x="1" y="128"/>
                      <a:pt x="7" y="224"/>
                      <a:pt x="76" y="286"/>
                    </a:cubicBezTo>
                    <a:cubicBezTo>
                      <a:pt x="90" y="298"/>
                      <a:pt x="105" y="303"/>
                      <a:pt x="121" y="303"/>
                    </a:cubicBezTo>
                    <a:cubicBezTo>
                      <a:pt x="165" y="303"/>
                      <a:pt x="206" y="258"/>
                      <a:pt x="176" y="209"/>
                    </a:cubicBezTo>
                    <a:cubicBezTo>
                      <a:pt x="145" y="155"/>
                      <a:pt x="96" y="108"/>
                      <a:pt x="90" y="42"/>
                    </a:cubicBezTo>
                    <a:cubicBezTo>
                      <a:pt x="90" y="14"/>
                      <a:pt x="69" y="0"/>
                      <a:pt x="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37"/>
              <p:cNvSpPr/>
              <p:nvPr/>
            </p:nvSpPr>
            <p:spPr>
              <a:xfrm flipH="1">
                <a:off x="3334200" y="3514342"/>
                <a:ext cx="44300" cy="44300"/>
              </a:xfrm>
              <a:custGeom>
                <a:avLst/>
                <a:gdLst/>
                <a:ahLst/>
                <a:cxnLst/>
                <a:rect l="l" t="t" r="r" b="b"/>
                <a:pathLst>
                  <a:path w="246" h="246" extrusionOk="0">
                    <a:moveTo>
                      <a:pt x="79" y="1"/>
                    </a:moveTo>
                    <a:cubicBezTo>
                      <a:pt x="68" y="1"/>
                      <a:pt x="56" y="4"/>
                      <a:pt x="45" y="10"/>
                    </a:cubicBezTo>
                    <a:cubicBezTo>
                      <a:pt x="14" y="30"/>
                      <a:pt x="1" y="74"/>
                      <a:pt x="21" y="106"/>
                    </a:cubicBezTo>
                    <a:cubicBezTo>
                      <a:pt x="54" y="152"/>
                      <a:pt x="81" y="230"/>
                      <a:pt x="143" y="244"/>
                    </a:cubicBezTo>
                    <a:cubicBezTo>
                      <a:pt x="149" y="245"/>
                      <a:pt x="155" y="246"/>
                      <a:pt x="160" y="246"/>
                    </a:cubicBezTo>
                    <a:cubicBezTo>
                      <a:pt x="188" y="246"/>
                      <a:pt x="209" y="227"/>
                      <a:pt x="217" y="201"/>
                    </a:cubicBezTo>
                    <a:cubicBezTo>
                      <a:pt x="246" y="137"/>
                      <a:pt x="172" y="61"/>
                      <a:pt x="128" y="21"/>
                    </a:cubicBezTo>
                    <a:cubicBezTo>
                      <a:pt x="114" y="8"/>
                      <a:pt x="97" y="1"/>
                      <a:pt x="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37"/>
              <p:cNvSpPr/>
              <p:nvPr/>
            </p:nvSpPr>
            <p:spPr>
              <a:xfrm flipH="1">
                <a:off x="3185993" y="3765373"/>
                <a:ext cx="54925" cy="44480"/>
              </a:xfrm>
              <a:custGeom>
                <a:avLst/>
                <a:gdLst/>
                <a:ahLst/>
                <a:cxnLst/>
                <a:rect l="l" t="t" r="r" b="b"/>
                <a:pathLst>
                  <a:path w="305" h="247" extrusionOk="0">
                    <a:moveTo>
                      <a:pt x="103" y="0"/>
                    </a:moveTo>
                    <a:cubicBezTo>
                      <a:pt x="95" y="0"/>
                      <a:pt x="88" y="1"/>
                      <a:pt x="80" y="3"/>
                    </a:cubicBezTo>
                    <a:lnTo>
                      <a:pt x="80" y="3"/>
                    </a:lnTo>
                    <a:cubicBezTo>
                      <a:pt x="76" y="3"/>
                      <a:pt x="73" y="3"/>
                      <a:pt x="69" y="2"/>
                    </a:cubicBezTo>
                    <a:cubicBezTo>
                      <a:pt x="68" y="2"/>
                      <a:pt x="67" y="2"/>
                      <a:pt x="67" y="2"/>
                    </a:cubicBezTo>
                    <a:cubicBezTo>
                      <a:pt x="17" y="2"/>
                      <a:pt x="0" y="80"/>
                      <a:pt x="44" y="102"/>
                    </a:cubicBezTo>
                    <a:lnTo>
                      <a:pt x="47" y="104"/>
                    </a:lnTo>
                    <a:lnTo>
                      <a:pt x="47" y="104"/>
                    </a:lnTo>
                    <a:cubicBezTo>
                      <a:pt x="66" y="129"/>
                      <a:pt x="97" y="146"/>
                      <a:pt x="118" y="169"/>
                    </a:cubicBezTo>
                    <a:cubicBezTo>
                      <a:pt x="149" y="195"/>
                      <a:pt x="171" y="229"/>
                      <a:pt x="211" y="244"/>
                    </a:cubicBezTo>
                    <a:cubicBezTo>
                      <a:pt x="217" y="246"/>
                      <a:pt x="223" y="247"/>
                      <a:pt x="229" y="247"/>
                    </a:cubicBezTo>
                    <a:cubicBezTo>
                      <a:pt x="268" y="247"/>
                      <a:pt x="304" y="212"/>
                      <a:pt x="302" y="173"/>
                    </a:cubicBezTo>
                    <a:cubicBezTo>
                      <a:pt x="302" y="117"/>
                      <a:pt x="256" y="77"/>
                      <a:pt x="213" y="44"/>
                    </a:cubicBezTo>
                    <a:cubicBezTo>
                      <a:pt x="182" y="22"/>
                      <a:pt x="142" y="0"/>
                      <a:pt x="1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37"/>
              <p:cNvSpPr/>
              <p:nvPr/>
            </p:nvSpPr>
            <p:spPr>
              <a:xfrm flipH="1">
                <a:off x="3143494" y="3665789"/>
                <a:ext cx="60508" cy="56365"/>
              </a:xfrm>
              <a:custGeom>
                <a:avLst/>
                <a:gdLst/>
                <a:ahLst/>
                <a:cxnLst/>
                <a:rect l="l" t="t" r="r" b="b"/>
                <a:pathLst>
                  <a:path w="336" h="313" extrusionOk="0">
                    <a:moveTo>
                      <a:pt x="237" y="134"/>
                    </a:moveTo>
                    <a:cubicBezTo>
                      <a:pt x="237" y="134"/>
                      <a:pt x="237" y="134"/>
                      <a:pt x="237" y="134"/>
                    </a:cubicBezTo>
                    <a:lnTo>
                      <a:pt x="237" y="134"/>
                    </a:lnTo>
                    <a:cubicBezTo>
                      <a:pt x="238" y="134"/>
                      <a:pt x="239" y="134"/>
                      <a:pt x="240" y="134"/>
                    </a:cubicBezTo>
                    <a:cubicBezTo>
                      <a:pt x="238" y="134"/>
                      <a:pt x="238" y="134"/>
                      <a:pt x="237" y="134"/>
                    </a:cubicBezTo>
                    <a:close/>
                    <a:moveTo>
                      <a:pt x="76" y="0"/>
                    </a:moveTo>
                    <a:cubicBezTo>
                      <a:pt x="37" y="0"/>
                      <a:pt x="0" y="35"/>
                      <a:pt x="11" y="83"/>
                    </a:cubicBezTo>
                    <a:cubicBezTo>
                      <a:pt x="30" y="178"/>
                      <a:pt x="104" y="313"/>
                      <a:pt x="214" y="313"/>
                    </a:cubicBezTo>
                    <a:cubicBezTo>
                      <a:pt x="217" y="313"/>
                      <a:pt x="221" y="313"/>
                      <a:pt x="224" y="312"/>
                    </a:cubicBezTo>
                    <a:cubicBezTo>
                      <a:pt x="295" y="306"/>
                      <a:pt x="335" y="226"/>
                      <a:pt x="284" y="170"/>
                    </a:cubicBezTo>
                    <a:cubicBezTo>
                      <a:pt x="278" y="161"/>
                      <a:pt x="269" y="157"/>
                      <a:pt x="262" y="150"/>
                    </a:cubicBezTo>
                    <a:lnTo>
                      <a:pt x="262" y="150"/>
                    </a:lnTo>
                    <a:cubicBezTo>
                      <a:pt x="265" y="153"/>
                      <a:pt x="265" y="154"/>
                      <a:pt x="265" y="154"/>
                    </a:cubicBezTo>
                    <a:cubicBezTo>
                      <a:pt x="262" y="154"/>
                      <a:pt x="234" y="134"/>
                      <a:pt x="237" y="134"/>
                    </a:cubicBezTo>
                    <a:lnTo>
                      <a:pt x="237" y="134"/>
                    </a:lnTo>
                    <a:cubicBezTo>
                      <a:pt x="229" y="131"/>
                      <a:pt x="221" y="125"/>
                      <a:pt x="213" y="123"/>
                    </a:cubicBezTo>
                    <a:lnTo>
                      <a:pt x="202" y="114"/>
                    </a:lnTo>
                    <a:cubicBezTo>
                      <a:pt x="175" y="92"/>
                      <a:pt x="151" y="61"/>
                      <a:pt x="131" y="32"/>
                    </a:cubicBezTo>
                    <a:cubicBezTo>
                      <a:pt x="116" y="10"/>
                      <a:pt x="96" y="0"/>
                      <a:pt x="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37"/>
              <p:cNvSpPr/>
              <p:nvPr/>
            </p:nvSpPr>
            <p:spPr>
              <a:xfrm flipH="1">
                <a:off x="3196798" y="3548197"/>
                <a:ext cx="38538" cy="70051"/>
              </a:xfrm>
              <a:custGeom>
                <a:avLst/>
                <a:gdLst/>
                <a:ahLst/>
                <a:cxnLst/>
                <a:rect l="l" t="t" r="r" b="b"/>
                <a:pathLst>
                  <a:path w="214" h="389" extrusionOk="0">
                    <a:moveTo>
                      <a:pt x="85" y="1"/>
                    </a:moveTo>
                    <a:cubicBezTo>
                      <a:pt x="63" y="1"/>
                      <a:pt x="39" y="13"/>
                      <a:pt x="31" y="38"/>
                    </a:cubicBezTo>
                    <a:cubicBezTo>
                      <a:pt x="9" y="109"/>
                      <a:pt x="0" y="185"/>
                      <a:pt x="20" y="256"/>
                    </a:cubicBezTo>
                    <a:cubicBezTo>
                      <a:pt x="39" y="320"/>
                      <a:pt x="90" y="388"/>
                      <a:pt x="160" y="388"/>
                    </a:cubicBezTo>
                    <a:cubicBezTo>
                      <a:pt x="165" y="388"/>
                      <a:pt x="170" y="388"/>
                      <a:pt x="176" y="387"/>
                    </a:cubicBezTo>
                    <a:cubicBezTo>
                      <a:pt x="196" y="385"/>
                      <a:pt x="209" y="362"/>
                      <a:pt x="209" y="342"/>
                    </a:cubicBezTo>
                    <a:cubicBezTo>
                      <a:pt x="214" y="296"/>
                      <a:pt x="176" y="258"/>
                      <a:pt x="158" y="218"/>
                    </a:cubicBezTo>
                    <a:cubicBezTo>
                      <a:pt x="131" y="162"/>
                      <a:pt x="127" y="109"/>
                      <a:pt x="131" y="51"/>
                    </a:cubicBezTo>
                    <a:cubicBezTo>
                      <a:pt x="135" y="18"/>
                      <a:pt x="111" y="1"/>
                      <a:pt x="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37"/>
              <p:cNvSpPr/>
              <p:nvPr/>
            </p:nvSpPr>
            <p:spPr>
              <a:xfrm flipH="1">
                <a:off x="3169966" y="3866758"/>
                <a:ext cx="30254" cy="54924"/>
              </a:xfrm>
              <a:custGeom>
                <a:avLst/>
                <a:gdLst/>
                <a:ahLst/>
                <a:cxnLst/>
                <a:rect l="l" t="t" r="r" b="b"/>
                <a:pathLst>
                  <a:path w="168" h="305" extrusionOk="0">
                    <a:moveTo>
                      <a:pt x="50" y="0"/>
                    </a:moveTo>
                    <a:cubicBezTo>
                      <a:pt x="29" y="0"/>
                      <a:pt x="9" y="14"/>
                      <a:pt x="12" y="39"/>
                    </a:cubicBezTo>
                    <a:cubicBezTo>
                      <a:pt x="14" y="50"/>
                      <a:pt x="10" y="62"/>
                      <a:pt x="7" y="73"/>
                    </a:cubicBezTo>
                    <a:cubicBezTo>
                      <a:pt x="1" y="95"/>
                      <a:pt x="1" y="113"/>
                      <a:pt x="3" y="135"/>
                    </a:cubicBezTo>
                    <a:cubicBezTo>
                      <a:pt x="7" y="175"/>
                      <a:pt x="12" y="215"/>
                      <a:pt x="23" y="253"/>
                    </a:cubicBezTo>
                    <a:cubicBezTo>
                      <a:pt x="32" y="284"/>
                      <a:pt x="63" y="305"/>
                      <a:pt x="93" y="305"/>
                    </a:cubicBezTo>
                    <a:cubicBezTo>
                      <a:pt x="99" y="305"/>
                      <a:pt x="106" y="304"/>
                      <a:pt x="112" y="302"/>
                    </a:cubicBezTo>
                    <a:cubicBezTo>
                      <a:pt x="154" y="293"/>
                      <a:pt x="168" y="253"/>
                      <a:pt x="163" y="215"/>
                    </a:cubicBezTo>
                    <a:cubicBezTo>
                      <a:pt x="156" y="182"/>
                      <a:pt x="152" y="151"/>
                      <a:pt x="139" y="119"/>
                    </a:cubicBezTo>
                    <a:cubicBezTo>
                      <a:pt x="134" y="106"/>
                      <a:pt x="130" y="88"/>
                      <a:pt x="123" y="73"/>
                    </a:cubicBezTo>
                    <a:cubicBezTo>
                      <a:pt x="114" y="59"/>
                      <a:pt x="99" y="44"/>
                      <a:pt x="92" y="30"/>
                    </a:cubicBezTo>
                    <a:cubicBezTo>
                      <a:pt x="86" y="10"/>
                      <a:pt x="68" y="0"/>
                      <a:pt x="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37"/>
              <p:cNvSpPr/>
              <p:nvPr/>
            </p:nvSpPr>
            <p:spPr>
              <a:xfrm flipH="1">
                <a:off x="3231554" y="3909257"/>
                <a:ext cx="30254" cy="61227"/>
              </a:xfrm>
              <a:custGeom>
                <a:avLst/>
                <a:gdLst/>
                <a:ahLst/>
                <a:cxnLst/>
                <a:rect l="l" t="t" r="r" b="b"/>
                <a:pathLst>
                  <a:path w="168" h="340" extrusionOk="0">
                    <a:moveTo>
                      <a:pt x="67" y="0"/>
                    </a:moveTo>
                    <a:cubicBezTo>
                      <a:pt x="35" y="0"/>
                      <a:pt x="0" y="29"/>
                      <a:pt x="9" y="66"/>
                    </a:cubicBezTo>
                    <a:cubicBezTo>
                      <a:pt x="22" y="119"/>
                      <a:pt x="31" y="177"/>
                      <a:pt x="38" y="230"/>
                    </a:cubicBezTo>
                    <a:cubicBezTo>
                      <a:pt x="40" y="261"/>
                      <a:pt x="53" y="339"/>
                      <a:pt x="99" y="339"/>
                    </a:cubicBezTo>
                    <a:cubicBezTo>
                      <a:pt x="103" y="339"/>
                      <a:pt x="107" y="338"/>
                      <a:pt x="111" y="337"/>
                    </a:cubicBezTo>
                    <a:cubicBezTo>
                      <a:pt x="167" y="317"/>
                      <a:pt x="167" y="248"/>
                      <a:pt x="163" y="197"/>
                    </a:cubicBezTo>
                    <a:cubicBezTo>
                      <a:pt x="156" y="137"/>
                      <a:pt x="131" y="81"/>
                      <a:pt x="107" y="26"/>
                    </a:cubicBezTo>
                    <a:cubicBezTo>
                      <a:pt x="99" y="8"/>
                      <a:pt x="83" y="0"/>
                      <a:pt x="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37"/>
              <p:cNvSpPr/>
              <p:nvPr/>
            </p:nvSpPr>
            <p:spPr>
              <a:xfrm flipH="1">
                <a:off x="3090551" y="3887107"/>
                <a:ext cx="34756" cy="77975"/>
              </a:xfrm>
              <a:custGeom>
                <a:avLst/>
                <a:gdLst/>
                <a:ahLst/>
                <a:cxnLst/>
                <a:rect l="l" t="t" r="r" b="b"/>
                <a:pathLst>
                  <a:path w="193" h="433" extrusionOk="0">
                    <a:moveTo>
                      <a:pt x="98" y="1"/>
                    </a:moveTo>
                    <a:cubicBezTo>
                      <a:pt x="74" y="1"/>
                      <a:pt x="50" y="18"/>
                      <a:pt x="47" y="51"/>
                    </a:cubicBezTo>
                    <a:cubicBezTo>
                      <a:pt x="43" y="75"/>
                      <a:pt x="25" y="107"/>
                      <a:pt x="16" y="131"/>
                    </a:cubicBezTo>
                    <a:cubicBezTo>
                      <a:pt x="7" y="162"/>
                      <a:pt x="7" y="198"/>
                      <a:pt x="5" y="231"/>
                    </a:cubicBezTo>
                    <a:cubicBezTo>
                      <a:pt x="1" y="291"/>
                      <a:pt x="21" y="362"/>
                      <a:pt x="54" y="409"/>
                    </a:cubicBezTo>
                    <a:cubicBezTo>
                      <a:pt x="64" y="425"/>
                      <a:pt x="80" y="432"/>
                      <a:pt x="96" y="432"/>
                    </a:cubicBezTo>
                    <a:cubicBezTo>
                      <a:pt x="111" y="432"/>
                      <a:pt x="128" y="425"/>
                      <a:pt x="139" y="409"/>
                    </a:cubicBezTo>
                    <a:cubicBezTo>
                      <a:pt x="174" y="356"/>
                      <a:pt x="183" y="293"/>
                      <a:pt x="188" y="231"/>
                    </a:cubicBezTo>
                    <a:cubicBezTo>
                      <a:pt x="192" y="198"/>
                      <a:pt x="183" y="164"/>
                      <a:pt x="176" y="131"/>
                    </a:cubicBezTo>
                    <a:cubicBezTo>
                      <a:pt x="172" y="104"/>
                      <a:pt x="150" y="78"/>
                      <a:pt x="148" y="51"/>
                    </a:cubicBezTo>
                    <a:cubicBezTo>
                      <a:pt x="145" y="18"/>
                      <a:pt x="121" y="1"/>
                      <a:pt x="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37"/>
              <p:cNvSpPr/>
              <p:nvPr/>
            </p:nvSpPr>
            <p:spPr>
              <a:xfrm flipH="1">
                <a:off x="3136651" y="4011723"/>
                <a:ext cx="31875" cy="55825"/>
              </a:xfrm>
              <a:custGeom>
                <a:avLst/>
                <a:gdLst/>
                <a:ahLst/>
                <a:cxnLst/>
                <a:rect l="l" t="t" r="r" b="b"/>
                <a:pathLst>
                  <a:path w="177" h="310" extrusionOk="0">
                    <a:moveTo>
                      <a:pt x="86" y="1"/>
                    </a:moveTo>
                    <a:cubicBezTo>
                      <a:pt x="52" y="1"/>
                      <a:pt x="18" y="24"/>
                      <a:pt x="14" y="71"/>
                    </a:cubicBezTo>
                    <a:cubicBezTo>
                      <a:pt x="9" y="122"/>
                      <a:pt x="0" y="173"/>
                      <a:pt x="0" y="226"/>
                    </a:cubicBezTo>
                    <a:cubicBezTo>
                      <a:pt x="0" y="282"/>
                      <a:pt x="44" y="310"/>
                      <a:pt x="88" y="310"/>
                    </a:cubicBezTo>
                    <a:cubicBezTo>
                      <a:pt x="132" y="310"/>
                      <a:pt x="176" y="282"/>
                      <a:pt x="176" y="226"/>
                    </a:cubicBezTo>
                    <a:cubicBezTo>
                      <a:pt x="176" y="178"/>
                      <a:pt x="167" y="124"/>
                      <a:pt x="161" y="71"/>
                    </a:cubicBezTo>
                    <a:cubicBezTo>
                      <a:pt x="155" y="24"/>
                      <a:pt x="121" y="1"/>
                      <a:pt x="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37"/>
              <p:cNvSpPr/>
              <p:nvPr/>
            </p:nvSpPr>
            <p:spPr>
              <a:xfrm flipH="1">
                <a:off x="3089470" y="3747545"/>
                <a:ext cx="36917" cy="55465"/>
              </a:xfrm>
              <a:custGeom>
                <a:avLst/>
                <a:gdLst/>
                <a:ahLst/>
                <a:cxnLst/>
                <a:rect l="l" t="t" r="r" b="b"/>
                <a:pathLst>
                  <a:path w="205" h="308" extrusionOk="0">
                    <a:moveTo>
                      <a:pt x="102" y="1"/>
                    </a:moveTo>
                    <a:cubicBezTo>
                      <a:pt x="72" y="1"/>
                      <a:pt x="41" y="18"/>
                      <a:pt x="33" y="54"/>
                    </a:cubicBezTo>
                    <a:cubicBezTo>
                      <a:pt x="20" y="114"/>
                      <a:pt x="0" y="188"/>
                      <a:pt x="22" y="248"/>
                    </a:cubicBezTo>
                    <a:cubicBezTo>
                      <a:pt x="36" y="288"/>
                      <a:pt x="69" y="308"/>
                      <a:pt x="102" y="308"/>
                    </a:cubicBezTo>
                    <a:cubicBezTo>
                      <a:pt x="136" y="308"/>
                      <a:pt x="169" y="288"/>
                      <a:pt x="182" y="248"/>
                    </a:cubicBezTo>
                    <a:cubicBezTo>
                      <a:pt x="205" y="188"/>
                      <a:pt x="187" y="114"/>
                      <a:pt x="171" y="54"/>
                    </a:cubicBezTo>
                    <a:cubicBezTo>
                      <a:pt x="164" y="18"/>
                      <a:pt x="133" y="1"/>
                      <a:pt x="1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37"/>
              <p:cNvSpPr/>
              <p:nvPr/>
            </p:nvSpPr>
            <p:spPr>
              <a:xfrm flipH="1">
                <a:off x="3205982" y="4147323"/>
                <a:ext cx="45021" cy="88419"/>
              </a:xfrm>
              <a:custGeom>
                <a:avLst/>
                <a:gdLst/>
                <a:ahLst/>
                <a:cxnLst/>
                <a:rect l="l" t="t" r="r" b="b"/>
                <a:pathLst>
                  <a:path w="250" h="491" extrusionOk="0">
                    <a:moveTo>
                      <a:pt x="126" y="0"/>
                    </a:moveTo>
                    <a:cubicBezTo>
                      <a:pt x="91" y="0"/>
                      <a:pt x="57" y="24"/>
                      <a:pt x="51" y="72"/>
                    </a:cubicBezTo>
                    <a:cubicBezTo>
                      <a:pt x="38" y="208"/>
                      <a:pt x="0" y="363"/>
                      <a:pt x="96" y="477"/>
                    </a:cubicBezTo>
                    <a:cubicBezTo>
                      <a:pt x="104" y="486"/>
                      <a:pt x="115" y="490"/>
                      <a:pt x="126" y="490"/>
                    </a:cubicBezTo>
                    <a:cubicBezTo>
                      <a:pt x="137" y="490"/>
                      <a:pt x="148" y="486"/>
                      <a:pt x="156" y="477"/>
                    </a:cubicBezTo>
                    <a:cubicBezTo>
                      <a:pt x="249" y="363"/>
                      <a:pt x="214" y="208"/>
                      <a:pt x="200" y="72"/>
                    </a:cubicBezTo>
                    <a:cubicBezTo>
                      <a:pt x="195" y="24"/>
                      <a:pt x="160" y="0"/>
                      <a:pt x="1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37"/>
              <p:cNvSpPr/>
              <p:nvPr/>
            </p:nvSpPr>
            <p:spPr>
              <a:xfrm flipH="1">
                <a:off x="3135931" y="4221696"/>
                <a:ext cx="50963" cy="84097"/>
              </a:xfrm>
              <a:custGeom>
                <a:avLst/>
                <a:gdLst/>
                <a:ahLst/>
                <a:cxnLst/>
                <a:rect l="l" t="t" r="r" b="b"/>
                <a:pathLst>
                  <a:path w="283" h="467" extrusionOk="0">
                    <a:moveTo>
                      <a:pt x="184" y="1"/>
                    </a:moveTo>
                    <a:cubicBezTo>
                      <a:pt x="159" y="1"/>
                      <a:pt x="135" y="11"/>
                      <a:pt x="123" y="37"/>
                    </a:cubicBezTo>
                    <a:cubicBezTo>
                      <a:pt x="62" y="148"/>
                      <a:pt x="0" y="346"/>
                      <a:pt x="105" y="451"/>
                    </a:cubicBezTo>
                    <a:cubicBezTo>
                      <a:pt x="115" y="461"/>
                      <a:pt x="129" y="466"/>
                      <a:pt x="144" y="466"/>
                    </a:cubicBezTo>
                    <a:cubicBezTo>
                      <a:pt x="163" y="466"/>
                      <a:pt x="182" y="457"/>
                      <a:pt x="194" y="440"/>
                    </a:cubicBezTo>
                    <a:cubicBezTo>
                      <a:pt x="223" y="391"/>
                      <a:pt x="218" y="328"/>
                      <a:pt x="225" y="271"/>
                    </a:cubicBezTo>
                    <a:cubicBezTo>
                      <a:pt x="229" y="208"/>
                      <a:pt x="238" y="153"/>
                      <a:pt x="260" y="95"/>
                    </a:cubicBezTo>
                    <a:cubicBezTo>
                      <a:pt x="283" y="42"/>
                      <a:pt x="232" y="1"/>
                      <a:pt x="1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37"/>
              <p:cNvSpPr/>
              <p:nvPr/>
            </p:nvSpPr>
            <p:spPr>
              <a:xfrm flipH="1">
                <a:off x="3188874" y="2919898"/>
                <a:ext cx="60868" cy="89680"/>
              </a:xfrm>
              <a:custGeom>
                <a:avLst/>
                <a:gdLst/>
                <a:ahLst/>
                <a:cxnLst/>
                <a:rect l="l" t="t" r="r" b="b"/>
                <a:pathLst>
                  <a:path w="338" h="498" extrusionOk="0">
                    <a:moveTo>
                      <a:pt x="83" y="1"/>
                    </a:moveTo>
                    <a:cubicBezTo>
                      <a:pt x="42" y="1"/>
                      <a:pt x="1" y="36"/>
                      <a:pt x="16" y="83"/>
                    </a:cubicBezTo>
                    <a:cubicBezTo>
                      <a:pt x="56" y="212"/>
                      <a:pt x="98" y="339"/>
                      <a:pt x="162" y="459"/>
                    </a:cubicBezTo>
                    <a:cubicBezTo>
                      <a:pt x="177" y="486"/>
                      <a:pt x="204" y="498"/>
                      <a:pt x="230" y="498"/>
                    </a:cubicBezTo>
                    <a:cubicBezTo>
                      <a:pt x="283" y="498"/>
                      <a:pt x="338" y="454"/>
                      <a:pt x="316" y="395"/>
                    </a:cubicBezTo>
                    <a:cubicBezTo>
                      <a:pt x="265" y="270"/>
                      <a:pt x="198" y="152"/>
                      <a:pt x="138" y="32"/>
                    </a:cubicBezTo>
                    <a:cubicBezTo>
                      <a:pt x="125" y="10"/>
                      <a:pt x="104" y="1"/>
                      <a:pt x="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37"/>
              <p:cNvSpPr/>
              <p:nvPr/>
            </p:nvSpPr>
            <p:spPr>
              <a:xfrm flipH="1">
                <a:off x="3272432" y="2942408"/>
                <a:ext cx="44660" cy="76174"/>
              </a:xfrm>
              <a:custGeom>
                <a:avLst/>
                <a:gdLst/>
                <a:ahLst/>
                <a:cxnLst/>
                <a:rect l="l" t="t" r="r" b="b"/>
                <a:pathLst>
                  <a:path w="248" h="423" extrusionOk="0">
                    <a:moveTo>
                      <a:pt x="82" y="1"/>
                    </a:moveTo>
                    <a:cubicBezTo>
                      <a:pt x="49" y="1"/>
                      <a:pt x="14" y="30"/>
                      <a:pt x="11" y="67"/>
                    </a:cubicBezTo>
                    <a:cubicBezTo>
                      <a:pt x="0" y="172"/>
                      <a:pt x="29" y="290"/>
                      <a:pt x="78" y="381"/>
                    </a:cubicBezTo>
                    <a:cubicBezTo>
                      <a:pt x="93" y="410"/>
                      <a:pt x="118" y="423"/>
                      <a:pt x="144" y="423"/>
                    </a:cubicBezTo>
                    <a:cubicBezTo>
                      <a:pt x="194" y="423"/>
                      <a:pt x="247" y="375"/>
                      <a:pt x="229" y="316"/>
                    </a:cubicBezTo>
                    <a:cubicBezTo>
                      <a:pt x="205" y="223"/>
                      <a:pt x="172" y="123"/>
                      <a:pt x="129" y="34"/>
                    </a:cubicBezTo>
                    <a:cubicBezTo>
                      <a:pt x="119" y="10"/>
                      <a:pt x="101" y="1"/>
                      <a:pt x="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37"/>
              <p:cNvSpPr/>
              <p:nvPr/>
            </p:nvSpPr>
            <p:spPr>
              <a:xfrm flipH="1">
                <a:off x="3305027" y="2839582"/>
                <a:ext cx="62309" cy="45380"/>
              </a:xfrm>
              <a:custGeom>
                <a:avLst/>
                <a:gdLst/>
                <a:ahLst/>
                <a:cxnLst/>
                <a:rect l="l" t="t" r="r" b="b"/>
                <a:pathLst>
                  <a:path w="346" h="252" extrusionOk="0">
                    <a:moveTo>
                      <a:pt x="64" y="0"/>
                    </a:moveTo>
                    <a:cubicBezTo>
                      <a:pt x="33" y="0"/>
                      <a:pt x="1" y="28"/>
                      <a:pt x="12" y="64"/>
                    </a:cubicBezTo>
                    <a:cubicBezTo>
                      <a:pt x="43" y="157"/>
                      <a:pt x="121" y="252"/>
                      <a:pt x="221" y="252"/>
                    </a:cubicBezTo>
                    <a:cubicBezTo>
                      <a:pt x="238" y="252"/>
                      <a:pt x="256" y="249"/>
                      <a:pt x="275" y="242"/>
                    </a:cubicBezTo>
                    <a:cubicBezTo>
                      <a:pt x="335" y="222"/>
                      <a:pt x="346" y="129"/>
                      <a:pt x="275" y="116"/>
                    </a:cubicBezTo>
                    <a:cubicBezTo>
                      <a:pt x="241" y="107"/>
                      <a:pt x="206" y="107"/>
                      <a:pt x="172" y="96"/>
                    </a:cubicBezTo>
                    <a:cubicBezTo>
                      <a:pt x="139" y="84"/>
                      <a:pt x="119" y="55"/>
                      <a:pt x="106" y="27"/>
                    </a:cubicBezTo>
                    <a:cubicBezTo>
                      <a:pt x="96" y="8"/>
                      <a:pt x="80" y="0"/>
                      <a:pt x="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37"/>
              <p:cNvSpPr/>
              <p:nvPr/>
            </p:nvSpPr>
            <p:spPr>
              <a:xfrm flipH="1">
                <a:off x="3421179" y="2844084"/>
                <a:ext cx="65910" cy="54024"/>
              </a:xfrm>
              <a:custGeom>
                <a:avLst/>
                <a:gdLst/>
                <a:ahLst/>
                <a:cxnLst/>
                <a:rect l="l" t="t" r="r" b="b"/>
                <a:pathLst>
                  <a:path w="366" h="300" extrusionOk="0">
                    <a:moveTo>
                      <a:pt x="96" y="1"/>
                    </a:moveTo>
                    <a:cubicBezTo>
                      <a:pt x="49" y="1"/>
                      <a:pt x="1" y="55"/>
                      <a:pt x="37" y="104"/>
                    </a:cubicBezTo>
                    <a:cubicBezTo>
                      <a:pt x="70" y="151"/>
                      <a:pt x="110" y="191"/>
                      <a:pt x="150" y="228"/>
                    </a:cubicBezTo>
                    <a:cubicBezTo>
                      <a:pt x="186" y="260"/>
                      <a:pt x="237" y="300"/>
                      <a:pt x="285" y="300"/>
                    </a:cubicBezTo>
                    <a:cubicBezTo>
                      <a:pt x="294" y="300"/>
                      <a:pt x="304" y="298"/>
                      <a:pt x="312" y="295"/>
                    </a:cubicBezTo>
                    <a:cubicBezTo>
                      <a:pt x="344" y="284"/>
                      <a:pt x="361" y="262"/>
                      <a:pt x="361" y="228"/>
                    </a:cubicBezTo>
                    <a:cubicBezTo>
                      <a:pt x="366" y="171"/>
                      <a:pt x="315" y="137"/>
                      <a:pt x="272" y="104"/>
                    </a:cubicBezTo>
                    <a:cubicBezTo>
                      <a:pt x="228" y="68"/>
                      <a:pt x="179" y="35"/>
                      <a:pt x="128" y="10"/>
                    </a:cubicBezTo>
                    <a:cubicBezTo>
                      <a:pt x="118" y="4"/>
                      <a:pt x="107" y="1"/>
                      <a:pt x="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37"/>
              <p:cNvSpPr/>
              <p:nvPr/>
            </p:nvSpPr>
            <p:spPr>
              <a:xfrm flipH="1">
                <a:off x="3478444" y="2763949"/>
                <a:ext cx="74554" cy="37457"/>
              </a:xfrm>
              <a:custGeom>
                <a:avLst/>
                <a:gdLst/>
                <a:ahLst/>
                <a:cxnLst/>
                <a:rect l="l" t="t" r="r" b="b"/>
                <a:pathLst>
                  <a:path w="414" h="208" extrusionOk="0">
                    <a:moveTo>
                      <a:pt x="218" y="1"/>
                    </a:moveTo>
                    <a:cubicBezTo>
                      <a:pt x="169" y="1"/>
                      <a:pt x="121" y="12"/>
                      <a:pt x="71" y="31"/>
                    </a:cubicBezTo>
                    <a:cubicBezTo>
                      <a:pt x="0" y="57"/>
                      <a:pt x="9" y="160"/>
                      <a:pt x="89" y="162"/>
                    </a:cubicBezTo>
                    <a:cubicBezTo>
                      <a:pt x="164" y="162"/>
                      <a:pt x="240" y="207"/>
                      <a:pt x="315" y="207"/>
                    </a:cubicBezTo>
                    <a:cubicBezTo>
                      <a:pt x="330" y="207"/>
                      <a:pt x="344" y="206"/>
                      <a:pt x="358" y="202"/>
                    </a:cubicBezTo>
                    <a:cubicBezTo>
                      <a:pt x="394" y="191"/>
                      <a:pt x="414" y="155"/>
                      <a:pt x="405" y="117"/>
                    </a:cubicBezTo>
                    <a:cubicBezTo>
                      <a:pt x="392" y="57"/>
                      <a:pt x="323" y="13"/>
                      <a:pt x="263" y="4"/>
                    </a:cubicBezTo>
                    <a:cubicBezTo>
                      <a:pt x="248" y="2"/>
                      <a:pt x="233" y="1"/>
                      <a:pt x="2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37"/>
              <p:cNvSpPr/>
              <p:nvPr/>
            </p:nvSpPr>
            <p:spPr>
              <a:xfrm flipH="1">
                <a:off x="3172127" y="2853989"/>
                <a:ext cx="53665" cy="47361"/>
              </a:xfrm>
              <a:custGeom>
                <a:avLst/>
                <a:gdLst/>
                <a:ahLst/>
                <a:cxnLst/>
                <a:rect l="l" t="t" r="r" b="b"/>
                <a:pathLst>
                  <a:path w="298" h="263" extrusionOk="0">
                    <a:moveTo>
                      <a:pt x="110" y="1"/>
                    </a:moveTo>
                    <a:cubicBezTo>
                      <a:pt x="97" y="1"/>
                      <a:pt x="83" y="5"/>
                      <a:pt x="72" y="16"/>
                    </a:cubicBezTo>
                    <a:lnTo>
                      <a:pt x="68" y="19"/>
                    </a:lnTo>
                    <a:lnTo>
                      <a:pt x="68" y="19"/>
                    </a:lnTo>
                    <a:cubicBezTo>
                      <a:pt x="15" y="43"/>
                      <a:pt x="1" y="112"/>
                      <a:pt x="29" y="162"/>
                    </a:cubicBezTo>
                    <a:cubicBezTo>
                      <a:pt x="56" y="218"/>
                      <a:pt x="123" y="260"/>
                      <a:pt x="185" y="262"/>
                    </a:cubicBezTo>
                    <a:cubicBezTo>
                      <a:pt x="187" y="263"/>
                      <a:pt x="188" y="263"/>
                      <a:pt x="190" y="263"/>
                    </a:cubicBezTo>
                    <a:cubicBezTo>
                      <a:pt x="258" y="263"/>
                      <a:pt x="297" y="166"/>
                      <a:pt x="245" y="118"/>
                    </a:cubicBezTo>
                    <a:cubicBezTo>
                      <a:pt x="222" y="97"/>
                      <a:pt x="197" y="86"/>
                      <a:pt x="168" y="71"/>
                    </a:cubicBezTo>
                    <a:lnTo>
                      <a:pt x="168" y="71"/>
                    </a:lnTo>
                    <a:cubicBezTo>
                      <a:pt x="183" y="34"/>
                      <a:pt x="147" y="1"/>
                      <a:pt x="1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37"/>
              <p:cNvSpPr/>
              <p:nvPr/>
            </p:nvSpPr>
            <p:spPr>
              <a:xfrm flipH="1">
                <a:off x="3216067" y="3107361"/>
                <a:ext cx="68972" cy="68430"/>
              </a:xfrm>
              <a:custGeom>
                <a:avLst/>
                <a:gdLst/>
                <a:ahLst/>
                <a:cxnLst/>
                <a:rect l="l" t="t" r="r" b="b"/>
                <a:pathLst>
                  <a:path w="383" h="380" extrusionOk="0">
                    <a:moveTo>
                      <a:pt x="114" y="0"/>
                    </a:moveTo>
                    <a:cubicBezTo>
                      <a:pt x="34" y="0"/>
                      <a:pt x="0" y="114"/>
                      <a:pt x="89" y="139"/>
                    </a:cubicBezTo>
                    <a:cubicBezTo>
                      <a:pt x="125" y="150"/>
                      <a:pt x="149" y="172"/>
                      <a:pt x="169" y="206"/>
                    </a:cubicBezTo>
                    <a:cubicBezTo>
                      <a:pt x="191" y="250"/>
                      <a:pt x="183" y="306"/>
                      <a:pt x="214" y="344"/>
                    </a:cubicBezTo>
                    <a:cubicBezTo>
                      <a:pt x="228" y="365"/>
                      <a:pt x="254" y="380"/>
                      <a:pt x="280" y="380"/>
                    </a:cubicBezTo>
                    <a:cubicBezTo>
                      <a:pt x="297" y="380"/>
                      <a:pt x="314" y="373"/>
                      <a:pt x="327" y="357"/>
                    </a:cubicBezTo>
                    <a:cubicBezTo>
                      <a:pt x="383" y="292"/>
                      <a:pt x="363" y="181"/>
                      <a:pt x="318" y="117"/>
                    </a:cubicBezTo>
                    <a:cubicBezTo>
                      <a:pt x="272" y="50"/>
                      <a:pt x="205" y="14"/>
                      <a:pt x="127" y="1"/>
                    </a:cubicBezTo>
                    <a:cubicBezTo>
                      <a:pt x="122" y="0"/>
                      <a:pt x="118" y="0"/>
                      <a:pt x="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37"/>
              <p:cNvSpPr/>
              <p:nvPr/>
            </p:nvSpPr>
            <p:spPr>
              <a:xfrm flipH="1">
                <a:off x="3287739" y="3212348"/>
                <a:ext cx="71133" cy="52583"/>
              </a:xfrm>
              <a:custGeom>
                <a:avLst/>
                <a:gdLst/>
                <a:ahLst/>
                <a:cxnLst/>
                <a:rect l="l" t="t" r="r" b="b"/>
                <a:pathLst>
                  <a:path w="395" h="292" extrusionOk="0">
                    <a:moveTo>
                      <a:pt x="100" y="0"/>
                    </a:moveTo>
                    <a:cubicBezTo>
                      <a:pt x="37" y="0"/>
                      <a:pt x="0" y="86"/>
                      <a:pt x="59" y="133"/>
                    </a:cubicBezTo>
                    <a:lnTo>
                      <a:pt x="59" y="133"/>
                    </a:lnTo>
                    <a:cubicBezTo>
                      <a:pt x="61" y="136"/>
                      <a:pt x="65" y="141"/>
                      <a:pt x="70" y="148"/>
                    </a:cubicBezTo>
                    <a:cubicBezTo>
                      <a:pt x="83" y="159"/>
                      <a:pt x="94" y="170"/>
                      <a:pt x="110" y="181"/>
                    </a:cubicBezTo>
                    <a:cubicBezTo>
                      <a:pt x="134" y="201"/>
                      <a:pt x="159" y="219"/>
                      <a:pt x="183" y="237"/>
                    </a:cubicBezTo>
                    <a:cubicBezTo>
                      <a:pt x="222" y="263"/>
                      <a:pt x="274" y="291"/>
                      <a:pt x="323" y="291"/>
                    </a:cubicBezTo>
                    <a:cubicBezTo>
                      <a:pt x="335" y="291"/>
                      <a:pt x="347" y="290"/>
                      <a:pt x="359" y="286"/>
                    </a:cubicBezTo>
                    <a:cubicBezTo>
                      <a:pt x="379" y="281"/>
                      <a:pt x="395" y="261"/>
                      <a:pt x="395" y="239"/>
                    </a:cubicBezTo>
                    <a:cubicBezTo>
                      <a:pt x="395" y="181"/>
                      <a:pt x="348" y="134"/>
                      <a:pt x="303" y="101"/>
                    </a:cubicBezTo>
                    <a:cubicBezTo>
                      <a:pt x="279" y="81"/>
                      <a:pt x="254" y="68"/>
                      <a:pt x="228" y="50"/>
                    </a:cubicBezTo>
                    <a:cubicBezTo>
                      <a:pt x="199" y="34"/>
                      <a:pt x="161" y="25"/>
                      <a:pt x="132" y="7"/>
                    </a:cubicBezTo>
                    <a:cubicBezTo>
                      <a:pt x="121" y="3"/>
                      <a:pt x="110" y="0"/>
                      <a:pt x="1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37"/>
              <p:cNvSpPr/>
              <p:nvPr/>
            </p:nvSpPr>
            <p:spPr>
              <a:xfrm flipH="1">
                <a:off x="3101536" y="3226754"/>
                <a:ext cx="44841" cy="49522"/>
              </a:xfrm>
              <a:custGeom>
                <a:avLst/>
                <a:gdLst/>
                <a:ahLst/>
                <a:cxnLst/>
                <a:rect l="l" t="t" r="r" b="b"/>
                <a:pathLst>
                  <a:path w="249" h="275" extrusionOk="0">
                    <a:moveTo>
                      <a:pt x="85" y="1"/>
                    </a:moveTo>
                    <a:cubicBezTo>
                      <a:pt x="41" y="1"/>
                      <a:pt x="15" y="36"/>
                      <a:pt x="11" y="79"/>
                    </a:cubicBezTo>
                    <a:cubicBezTo>
                      <a:pt x="1" y="153"/>
                      <a:pt x="49" y="274"/>
                      <a:pt x="137" y="274"/>
                    </a:cubicBezTo>
                    <a:cubicBezTo>
                      <a:pt x="146" y="274"/>
                      <a:pt x="156" y="273"/>
                      <a:pt x="167" y="270"/>
                    </a:cubicBezTo>
                    <a:cubicBezTo>
                      <a:pt x="233" y="250"/>
                      <a:pt x="249" y="168"/>
                      <a:pt x="200" y="121"/>
                    </a:cubicBezTo>
                    <a:cubicBezTo>
                      <a:pt x="198" y="118"/>
                      <a:pt x="190" y="108"/>
                      <a:pt x="189" y="108"/>
                    </a:cubicBezTo>
                    <a:lnTo>
                      <a:pt x="189" y="108"/>
                    </a:lnTo>
                    <a:cubicBezTo>
                      <a:pt x="189" y="108"/>
                      <a:pt x="190" y="110"/>
                      <a:pt x="193" y="114"/>
                    </a:cubicBezTo>
                    <a:cubicBezTo>
                      <a:pt x="189" y="110"/>
                      <a:pt x="187" y="101"/>
                      <a:pt x="180" y="94"/>
                    </a:cubicBezTo>
                    <a:cubicBezTo>
                      <a:pt x="180" y="94"/>
                      <a:pt x="179" y="93"/>
                      <a:pt x="179" y="93"/>
                    </a:cubicBezTo>
                    <a:lnTo>
                      <a:pt x="179" y="93"/>
                    </a:lnTo>
                    <a:cubicBezTo>
                      <a:pt x="179" y="92"/>
                      <a:pt x="178" y="89"/>
                      <a:pt x="176" y="83"/>
                    </a:cubicBezTo>
                    <a:lnTo>
                      <a:pt x="167" y="59"/>
                    </a:lnTo>
                    <a:cubicBezTo>
                      <a:pt x="158" y="25"/>
                      <a:pt x="124" y="1"/>
                      <a:pt x="89" y="1"/>
                    </a:cubicBezTo>
                    <a:cubicBezTo>
                      <a:pt x="87" y="1"/>
                      <a:pt x="86" y="1"/>
                      <a:pt x="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37"/>
              <p:cNvSpPr/>
              <p:nvPr/>
            </p:nvSpPr>
            <p:spPr>
              <a:xfrm flipH="1">
                <a:off x="3088570" y="3032268"/>
                <a:ext cx="47542" cy="63208"/>
              </a:xfrm>
              <a:custGeom>
                <a:avLst/>
                <a:gdLst/>
                <a:ahLst/>
                <a:cxnLst/>
                <a:rect l="l" t="t" r="r" b="b"/>
                <a:pathLst>
                  <a:path w="264" h="351" extrusionOk="0">
                    <a:moveTo>
                      <a:pt x="76" y="1"/>
                    </a:moveTo>
                    <a:cubicBezTo>
                      <a:pt x="39" y="1"/>
                      <a:pt x="0" y="25"/>
                      <a:pt x="3" y="69"/>
                    </a:cubicBezTo>
                    <a:cubicBezTo>
                      <a:pt x="12" y="151"/>
                      <a:pt x="23" y="238"/>
                      <a:pt x="74" y="311"/>
                    </a:cubicBezTo>
                    <a:cubicBezTo>
                      <a:pt x="92" y="339"/>
                      <a:pt x="118" y="350"/>
                      <a:pt x="144" y="350"/>
                    </a:cubicBezTo>
                    <a:cubicBezTo>
                      <a:pt x="204" y="350"/>
                      <a:pt x="263" y="290"/>
                      <a:pt x="223" y="224"/>
                    </a:cubicBezTo>
                    <a:cubicBezTo>
                      <a:pt x="190" y="169"/>
                      <a:pt x="154" y="116"/>
                      <a:pt x="141" y="51"/>
                    </a:cubicBezTo>
                    <a:cubicBezTo>
                      <a:pt x="134" y="16"/>
                      <a:pt x="105" y="1"/>
                      <a:pt x="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37"/>
              <p:cNvSpPr/>
              <p:nvPr/>
            </p:nvSpPr>
            <p:spPr>
              <a:xfrm flipH="1">
                <a:off x="3042109" y="2957174"/>
                <a:ext cx="52944" cy="53124"/>
              </a:xfrm>
              <a:custGeom>
                <a:avLst/>
                <a:gdLst/>
                <a:ahLst/>
                <a:cxnLst/>
                <a:rect l="l" t="t" r="r" b="b"/>
                <a:pathLst>
                  <a:path w="294" h="295" extrusionOk="0">
                    <a:moveTo>
                      <a:pt x="100" y="1"/>
                    </a:moveTo>
                    <a:cubicBezTo>
                      <a:pt x="47" y="1"/>
                      <a:pt x="0" y="74"/>
                      <a:pt x="51" y="117"/>
                    </a:cubicBezTo>
                    <a:cubicBezTo>
                      <a:pt x="75" y="134"/>
                      <a:pt x="97" y="157"/>
                      <a:pt x="115" y="185"/>
                    </a:cubicBezTo>
                    <a:cubicBezTo>
                      <a:pt x="135" y="217"/>
                      <a:pt x="151" y="246"/>
                      <a:pt x="173" y="274"/>
                    </a:cubicBezTo>
                    <a:cubicBezTo>
                      <a:pt x="186" y="289"/>
                      <a:pt x="201" y="295"/>
                      <a:pt x="216" y="295"/>
                    </a:cubicBezTo>
                    <a:cubicBezTo>
                      <a:pt x="251" y="295"/>
                      <a:pt x="285" y="263"/>
                      <a:pt x="287" y="228"/>
                    </a:cubicBezTo>
                    <a:cubicBezTo>
                      <a:pt x="293" y="132"/>
                      <a:pt x="204" y="54"/>
                      <a:pt x="131" y="10"/>
                    </a:cubicBezTo>
                    <a:cubicBezTo>
                      <a:pt x="121" y="4"/>
                      <a:pt x="110" y="1"/>
                      <a:pt x="1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37"/>
              <p:cNvSpPr/>
              <p:nvPr/>
            </p:nvSpPr>
            <p:spPr>
              <a:xfrm flipH="1">
                <a:off x="3029683" y="3108442"/>
                <a:ext cx="35476" cy="65009"/>
              </a:xfrm>
              <a:custGeom>
                <a:avLst/>
                <a:gdLst/>
                <a:ahLst/>
                <a:cxnLst/>
                <a:rect l="l" t="t" r="r" b="b"/>
                <a:pathLst>
                  <a:path w="197" h="361" extrusionOk="0">
                    <a:moveTo>
                      <a:pt x="99" y="1"/>
                    </a:moveTo>
                    <a:cubicBezTo>
                      <a:pt x="67" y="1"/>
                      <a:pt x="35" y="22"/>
                      <a:pt x="32" y="64"/>
                    </a:cubicBezTo>
                    <a:cubicBezTo>
                      <a:pt x="27" y="153"/>
                      <a:pt x="0" y="246"/>
                      <a:pt x="40" y="329"/>
                    </a:cubicBezTo>
                    <a:cubicBezTo>
                      <a:pt x="50" y="350"/>
                      <a:pt x="73" y="360"/>
                      <a:pt x="96" y="360"/>
                    </a:cubicBezTo>
                    <a:cubicBezTo>
                      <a:pt x="119" y="360"/>
                      <a:pt x="143" y="350"/>
                      <a:pt x="154" y="329"/>
                    </a:cubicBezTo>
                    <a:cubicBezTo>
                      <a:pt x="196" y="246"/>
                      <a:pt x="169" y="153"/>
                      <a:pt x="163" y="64"/>
                    </a:cubicBezTo>
                    <a:cubicBezTo>
                      <a:pt x="162" y="22"/>
                      <a:pt x="131" y="1"/>
                      <a:pt x="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37"/>
              <p:cNvSpPr/>
              <p:nvPr/>
            </p:nvSpPr>
            <p:spPr>
              <a:xfrm flipH="1">
                <a:off x="3004832" y="3271414"/>
                <a:ext cx="40338" cy="85538"/>
              </a:xfrm>
              <a:custGeom>
                <a:avLst/>
                <a:gdLst/>
                <a:ahLst/>
                <a:cxnLst/>
                <a:rect l="l" t="t" r="r" b="b"/>
                <a:pathLst>
                  <a:path w="224" h="475" extrusionOk="0">
                    <a:moveTo>
                      <a:pt x="114" y="0"/>
                    </a:moveTo>
                    <a:cubicBezTo>
                      <a:pt x="99" y="0"/>
                      <a:pt x="83" y="10"/>
                      <a:pt x="74" y="29"/>
                    </a:cubicBezTo>
                    <a:cubicBezTo>
                      <a:pt x="27" y="144"/>
                      <a:pt x="1" y="329"/>
                      <a:pt x="61" y="445"/>
                    </a:cubicBezTo>
                    <a:cubicBezTo>
                      <a:pt x="71" y="465"/>
                      <a:pt x="91" y="475"/>
                      <a:pt x="112" y="475"/>
                    </a:cubicBezTo>
                    <a:cubicBezTo>
                      <a:pt x="132" y="475"/>
                      <a:pt x="153" y="465"/>
                      <a:pt x="163" y="445"/>
                    </a:cubicBezTo>
                    <a:cubicBezTo>
                      <a:pt x="223" y="329"/>
                      <a:pt x="196" y="144"/>
                      <a:pt x="150" y="29"/>
                    </a:cubicBezTo>
                    <a:cubicBezTo>
                      <a:pt x="143" y="10"/>
                      <a:pt x="129" y="0"/>
                      <a:pt x="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37"/>
              <p:cNvSpPr/>
              <p:nvPr/>
            </p:nvSpPr>
            <p:spPr>
              <a:xfrm flipH="1">
                <a:off x="2981242" y="3779240"/>
                <a:ext cx="40699" cy="53124"/>
              </a:xfrm>
              <a:custGeom>
                <a:avLst/>
                <a:gdLst/>
                <a:ahLst/>
                <a:cxnLst/>
                <a:rect l="l" t="t" r="r" b="b"/>
                <a:pathLst>
                  <a:path w="226" h="295" extrusionOk="0">
                    <a:moveTo>
                      <a:pt x="67" y="1"/>
                    </a:moveTo>
                    <a:cubicBezTo>
                      <a:pt x="33" y="1"/>
                      <a:pt x="0" y="22"/>
                      <a:pt x="3" y="63"/>
                    </a:cubicBezTo>
                    <a:cubicBezTo>
                      <a:pt x="7" y="83"/>
                      <a:pt x="1" y="100"/>
                      <a:pt x="7" y="116"/>
                    </a:cubicBezTo>
                    <a:cubicBezTo>
                      <a:pt x="12" y="136"/>
                      <a:pt x="18" y="152"/>
                      <a:pt x="23" y="172"/>
                    </a:cubicBezTo>
                    <a:cubicBezTo>
                      <a:pt x="36" y="214"/>
                      <a:pt x="58" y="245"/>
                      <a:pt x="92" y="272"/>
                    </a:cubicBezTo>
                    <a:cubicBezTo>
                      <a:pt x="108" y="285"/>
                      <a:pt x="127" y="294"/>
                      <a:pt x="146" y="294"/>
                    </a:cubicBezTo>
                    <a:cubicBezTo>
                      <a:pt x="158" y="294"/>
                      <a:pt x="170" y="291"/>
                      <a:pt x="181" y="283"/>
                    </a:cubicBezTo>
                    <a:cubicBezTo>
                      <a:pt x="210" y="265"/>
                      <a:pt x="225" y="230"/>
                      <a:pt x="214" y="201"/>
                    </a:cubicBezTo>
                    <a:cubicBezTo>
                      <a:pt x="203" y="167"/>
                      <a:pt x="192" y="136"/>
                      <a:pt x="174" y="107"/>
                    </a:cubicBezTo>
                    <a:cubicBezTo>
                      <a:pt x="158" y="83"/>
                      <a:pt x="148" y="59"/>
                      <a:pt x="128" y="40"/>
                    </a:cubicBezTo>
                    <a:lnTo>
                      <a:pt x="128" y="40"/>
                    </a:lnTo>
                    <a:cubicBezTo>
                      <a:pt x="126" y="36"/>
                      <a:pt x="124" y="33"/>
                      <a:pt x="123" y="29"/>
                    </a:cubicBezTo>
                    <a:cubicBezTo>
                      <a:pt x="111" y="10"/>
                      <a:pt x="89" y="1"/>
                      <a:pt x="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37"/>
              <p:cNvSpPr/>
              <p:nvPr/>
            </p:nvSpPr>
            <p:spPr>
              <a:xfrm flipH="1">
                <a:off x="2978000" y="3907276"/>
                <a:ext cx="37457" cy="55645"/>
              </a:xfrm>
              <a:custGeom>
                <a:avLst/>
                <a:gdLst/>
                <a:ahLst/>
                <a:cxnLst/>
                <a:rect l="l" t="t" r="r" b="b"/>
                <a:pathLst>
                  <a:path w="208" h="309" extrusionOk="0">
                    <a:moveTo>
                      <a:pt x="115" y="1"/>
                    </a:moveTo>
                    <a:cubicBezTo>
                      <a:pt x="95" y="1"/>
                      <a:pt x="74" y="9"/>
                      <a:pt x="60" y="30"/>
                    </a:cubicBezTo>
                    <a:cubicBezTo>
                      <a:pt x="31" y="72"/>
                      <a:pt x="7" y="126"/>
                      <a:pt x="5" y="179"/>
                    </a:cubicBezTo>
                    <a:cubicBezTo>
                      <a:pt x="0" y="230"/>
                      <a:pt x="16" y="264"/>
                      <a:pt x="51" y="297"/>
                    </a:cubicBezTo>
                    <a:cubicBezTo>
                      <a:pt x="58" y="304"/>
                      <a:pt x="67" y="308"/>
                      <a:pt x="77" y="308"/>
                    </a:cubicBezTo>
                    <a:cubicBezTo>
                      <a:pt x="88" y="308"/>
                      <a:pt x="99" y="303"/>
                      <a:pt x="105" y="293"/>
                    </a:cubicBezTo>
                    <a:cubicBezTo>
                      <a:pt x="120" y="261"/>
                      <a:pt x="127" y="250"/>
                      <a:pt x="134" y="208"/>
                    </a:cubicBezTo>
                    <a:cubicBezTo>
                      <a:pt x="140" y="168"/>
                      <a:pt x="151" y="135"/>
                      <a:pt x="176" y="97"/>
                    </a:cubicBezTo>
                    <a:cubicBezTo>
                      <a:pt x="207" y="47"/>
                      <a:pt x="161" y="1"/>
                      <a:pt x="1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28" name="Google Shape;1728;p37"/>
            <p:cNvGrpSpPr/>
            <p:nvPr/>
          </p:nvGrpSpPr>
          <p:grpSpPr>
            <a:xfrm>
              <a:off x="3796467" y="1435859"/>
              <a:ext cx="2091278" cy="2547772"/>
              <a:chOff x="3796467" y="1435859"/>
              <a:chExt cx="2091278" cy="2547772"/>
            </a:xfrm>
          </p:grpSpPr>
          <p:sp>
            <p:nvSpPr>
              <p:cNvPr id="1729" name="Google Shape;1729;p37"/>
              <p:cNvSpPr/>
              <p:nvPr/>
            </p:nvSpPr>
            <p:spPr>
              <a:xfrm flipH="1">
                <a:off x="5152834" y="3016601"/>
                <a:ext cx="132361" cy="190345"/>
              </a:xfrm>
              <a:custGeom>
                <a:avLst/>
                <a:gdLst/>
                <a:ahLst/>
                <a:cxnLst/>
                <a:rect l="l" t="t" r="r" b="b"/>
                <a:pathLst>
                  <a:path w="735" h="1057" extrusionOk="0">
                    <a:moveTo>
                      <a:pt x="286" y="0"/>
                    </a:moveTo>
                    <a:cubicBezTo>
                      <a:pt x="161" y="0"/>
                      <a:pt x="45" y="110"/>
                      <a:pt x="47" y="240"/>
                    </a:cubicBezTo>
                    <a:cubicBezTo>
                      <a:pt x="52" y="325"/>
                      <a:pt x="29" y="412"/>
                      <a:pt x="18" y="494"/>
                    </a:cubicBezTo>
                    <a:cubicBezTo>
                      <a:pt x="1" y="638"/>
                      <a:pt x="3" y="747"/>
                      <a:pt x="67" y="883"/>
                    </a:cubicBezTo>
                    <a:cubicBezTo>
                      <a:pt x="121" y="996"/>
                      <a:pt x="252" y="1057"/>
                      <a:pt x="375" y="1057"/>
                    </a:cubicBezTo>
                    <a:cubicBezTo>
                      <a:pt x="405" y="1057"/>
                      <a:pt x="435" y="1053"/>
                      <a:pt x="463" y="1046"/>
                    </a:cubicBezTo>
                    <a:cubicBezTo>
                      <a:pt x="626" y="1001"/>
                      <a:pt x="699" y="865"/>
                      <a:pt x="719" y="710"/>
                    </a:cubicBezTo>
                    <a:cubicBezTo>
                      <a:pt x="735" y="583"/>
                      <a:pt x="677" y="472"/>
                      <a:pt x="614" y="369"/>
                    </a:cubicBezTo>
                    <a:cubicBezTo>
                      <a:pt x="579" y="309"/>
                      <a:pt x="534" y="249"/>
                      <a:pt x="525" y="178"/>
                    </a:cubicBezTo>
                    <a:cubicBezTo>
                      <a:pt x="512" y="71"/>
                      <a:pt x="388" y="0"/>
                      <a:pt x="290" y="0"/>
                    </a:cubicBezTo>
                    <a:cubicBezTo>
                      <a:pt x="288" y="0"/>
                      <a:pt x="287" y="0"/>
                      <a:pt x="2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37"/>
              <p:cNvSpPr/>
              <p:nvPr/>
            </p:nvSpPr>
            <p:spPr>
              <a:xfrm flipH="1">
                <a:off x="5204517" y="3240800"/>
                <a:ext cx="146407" cy="166394"/>
              </a:xfrm>
              <a:custGeom>
                <a:avLst/>
                <a:gdLst/>
                <a:ahLst/>
                <a:cxnLst/>
                <a:rect l="l" t="t" r="r" b="b"/>
                <a:pathLst>
                  <a:path w="813" h="924" extrusionOk="0">
                    <a:moveTo>
                      <a:pt x="241" y="1"/>
                    </a:moveTo>
                    <a:cubicBezTo>
                      <a:pt x="222" y="1"/>
                      <a:pt x="203" y="4"/>
                      <a:pt x="183" y="10"/>
                    </a:cubicBezTo>
                    <a:cubicBezTo>
                      <a:pt x="76" y="36"/>
                      <a:pt x="1" y="156"/>
                      <a:pt x="39" y="265"/>
                    </a:cubicBezTo>
                    <a:cubicBezTo>
                      <a:pt x="41" y="275"/>
                      <a:pt x="45" y="285"/>
                      <a:pt x="48" y="295"/>
                    </a:cubicBezTo>
                    <a:lnTo>
                      <a:pt x="48" y="295"/>
                    </a:lnTo>
                    <a:cubicBezTo>
                      <a:pt x="44" y="453"/>
                      <a:pt x="87" y="629"/>
                      <a:pt x="154" y="762"/>
                    </a:cubicBezTo>
                    <a:cubicBezTo>
                      <a:pt x="208" y="865"/>
                      <a:pt x="325" y="923"/>
                      <a:pt x="440" y="923"/>
                    </a:cubicBezTo>
                    <a:cubicBezTo>
                      <a:pt x="467" y="923"/>
                      <a:pt x="495" y="920"/>
                      <a:pt x="521" y="913"/>
                    </a:cubicBezTo>
                    <a:cubicBezTo>
                      <a:pt x="677" y="871"/>
                      <a:pt x="813" y="679"/>
                      <a:pt x="746" y="515"/>
                    </a:cubicBezTo>
                    <a:cubicBezTo>
                      <a:pt x="706" y="412"/>
                      <a:pt x="657" y="328"/>
                      <a:pt x="579" y="248"/>
                    </a:cubicBezTo>
                    <a:cubicBezTo>
                      <a:pt x="534" y="201"/>
                      <a:pt x="478" y="143"/>
                      <a:pt x="419" y="103"/>
                    </a:cubicBezTo>
                    <a:lnTo>
                      <a:pt x="419" y="103"/>
                    </a:lnTo>
                    <a:cubicBezTo>
                      <a:pt x="419" y="103"/>
                      <a:pt x="419" y="103"/>
                      <a:pt x="419" y="103"/>
                    </a:cubicBezTo>
                    <a:cubicBezTo>
                      <a:pt x="377" y="41"/>
                      <a:pt x="312" y="1"/>
                      <a:pt x="2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37"/>
              <p:cNvSpPr/>
              <p:nvPr/>
            </p:nvSpPr>
            <p:spPr>
              <a:xfrm flipH="1">
                <a:off x="5020294" y="3246203"/>
                <a:ext cx="135062" cy="181160"/>
              </a:xfrm>
              <a:custGeom>
                <a:avLst/>
                <a:gdLst/>
                <a:ahLst/>
                <a:cxnLst/>
                <a:rect l="l" t="t" r="r" b="b"/>
                <a:pathLst>
                  <a:path w="750" h="1006" extrusionOk="0">
                    <a:moveTo>
                      <a:pt x="242" y="0"/>
                    </a:moveTo>
                    <a:cubicBezTo>
                      <a:pt x="115" y="0"/>
                      <a:pt x="1" y="117"/>
                      <a:pt x="22" y="265"/>
                    </a:cubicBezTo>
                    <a:lnTo>
                      <a:pt x="22" y="265"/>
                    </a:lnTo>
                    <a:cubicBezTo>
                      <a:pt x="21" y="267"/>
                      <a:pt x="21" y="269"/>
                      <a:pt x="20" y="271"/>
                    </a:cubicBezTo>
                    <a:cubicBezTo>
                      <a:pt x="5" y="324"/>
                      <a:pt x="9" y="382"/>
                      <a:pt x="2" y="438"/>
                    </a:cubicBezTo>
                    <a:cubicBezTo>
                      <a:pt x="2" y="470"/>
                      <a:pt x="4" y="499"/>
                      <a:pt x="8" y="529"/>
                    </a:cubicBezTo>
                    <a:lnTo>
                      <a:pt x="8" y="529"/>
                    </a:lnTo>
                    <a:cubicBezTo>
                      <a:pt x="8" y="531"/>
                      <a:pt x="8" y="542"/>
                      <a:pt x="11" y="560"/>
                    </a:cubicBezTo>
                    <a:cubicBezTo>
                      <a:pt x="14" y="625"/>
                      <a:pt x="16" y="683"/>
                      <a:pt x="29" y="745"/>
                    </a:cubicBezTo>
                    <a:cubicBezTo>
                      <a:pt x="67" y="896"/>
                      <a:pt x="216" y="1005"/>
                      <a:pt x="370" y="1005"/>
                    </a:cubicBezTo>
                    <a:cubicBezTo>
                      <a:pt x="530" y="1005"/>
                      <a:pt x="661" y="896"/>
                      <a:pt x="708" y="745"/>
                    </a:cubicBezTo>
                    <a:cubicBezTo>
                      <a:pt x="750" y="611"/>
                      <a:pt x="725" y="416"/>
                      <a:pt x="648" y="296"/>
                    </a:cubicBezTo>
                    <a:cubicBezTo>
                      <a:pt x="616" y="244"/>
                      <a:pt x="581" y="202"/>
                      <a:pt x="539" y="162"/>
                    </a:cubicBezTo>
                    <a:cubicBezTo>
                      <a:pt x="514" y="138"/>
                      <a:pt x="485" y="115"/>
                      <a:pt x="458" y="95"/>
                    </a:cubicBezTo>
                    <a:cubicBezTo>
                      <a:pt x="457" y="95"/>
                      <a:pt x="439" y="89"/>
                      <a:pt x="415" y="81"/>
                    </a:cubicBezTo>
                    <a:lnTo>
                      <a:pt x="415" y="81"/>
                    </a:lnTo>
                    <a:cubicBezTo>
                      <a:pt x="411" y="77"/>
                      <a:pt x="406" y="73"/>
                      <a:pt x="401" y="69"/>
                    </a:cubicBezTo>
                    <a:cubicBezTo>
                      <a:pt x="352" y="21"/>
                      <a:pt x="296" y="0"/>
                      <a:pt x="2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37"/>
              <p:cNvSpPr/>
              <p:nvPr/>
            </p:nvSpPr>
            <p:spPr>
              <a:xfrm flipH="1">
                <a:off x="4945381" y="2998233"/>
                <a:ext cx="129119" cy="217357"/>
              </a:xfrm>
              <a:custGeom>
                <a:avLst/>
                <a:gdLst/>
                <a:ahLst/>
                <a:cxnLst/>
                <a:rect l="l" t="t" r="r" b="b"/>
                <a:pathLst>
                  <a:path w="717" h="1207" extrusionOk="0">
                    <a:moveTo>
                      <a:pt x="380" y="0"/>
                    </a:moveTo>
                    <a:cubicBezTo>
                      <a:pt x="283" y="0"/>
                      <a:pt x="186" y="53"/>
                      <a:pt x="165" y="158"/>
                    </a:cubicBezTo>
                    <a:cubicBezTo>
                      <a:pt x="143" y="262"/>
                      <a:pt x="92" y="358"/>
                      <a:pt x="72" y="462"/>
                    </a:cubicBezTo>
                    <a:cubicBezTo>
                      <a:pt x="43" y="598"/>
                      <a:pt x="7" y="732"/>
                      <a:pt x="5" y="872"/>
                    </a:cubicBezTo>
                    <a:cubicBezTo>
                      <a:pt x="0" y="1087"/>
                      <a:pt x="177" y="1207"/>
                      <a:pt x="352" y="1207"/>
                    </a:cubicBezTo>
                    <a:cubicBezTo>
                      <a:pt x="493" y="1207"/>
                      <a:pt x="633" y="1130"/>
                      <a:pt x="677" y="963"/>
                    </a:cubicBezTo>
                    <a:cubicBezTo>
                      <a:pt x="717" y="821"/>
                      <a:pt x="710" y="692"/>
                      <a:pt x="690" y="547"/>
                    </a:cubicBezTo>
                    <a:cubicBezTo>
                      <a:pt x="683" y="482"/>
                      <a:pt x="675" y="422"/>
                      <a:pt x="663" y="360"/>
                    </a:cubicBezTo>
                    <a:cubicBezTo>
                      <a:pt x="650" y="291"/>
                      <a:pt x="608" y="229"/>
                      <a:pt x="595" y="158"/>
                    </a:cubicBezTo>
                    <a:cubicBezTo>
                      <a:pt x="572" y="52"/>
                      <a:pt x="476" y="0"/>
                      <a:pt x="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37"/>
              <p:cNvSpPr/>
              <p:nvPr/>
            </p:nvSpPr>
            <p:spPr>
              <a:xfrm flipH="1">
                <a:off x="5054690" y="2862272"/>
                <a:ext cx="125878" cy="164953"/>
              </a:xfrm>
              <a:custGeom>
                <a:avLst/>
                <a:gdLst/>
                <a:ahLst/>
                <a:cxnLst/>
                <a:rect l="l" t="t" r="r" b="b"/>
                <a:pathLst>
                  <a:path w="699" h="916" extrusionOk="0">
                    <a:moveTo>
                      <a:pt x="588" y="235"/>
                    </a:moveTo>
                    <a:cubicBezTo>
                      <a:pt x="589" y="236"/>
                      <a:pt x="589" y="237"/>
                      <a:pt x="590" y="239"/>
                    </a:cubicBezTo>
                    <a:cubicBezTo>
                      <a:pt x="589" y="237"/>
                      <a:pt x="588" y="236"/>
                      <a:pt x="588" y="235"/>
                    </a:cubicBezTo>
                    <a:close/>
                    <a:moveTo>
                      <a:pt x="371" y="0"/>
                    </a:moveTo>
                    <a:cubicBezTo>
                      <a:pt x="315" y="0"/>
                      <a:pt x="261" y="26"/>
                      <a:pt x="229" y="87"/>
                    </a:cubicBezTo>
                    <a:cubicBezTo>
                      <a:pt x="229" y="88"/>
                      <a:pt x="229" y="88"/>
                      <a:pt x="228" y="89"/>
                    </a:cubicBezTo>
                    <a:lnTo>
                      <a:pt x="228" y="89"/>
                    </a:lnTo>
                    <a:cubicBezTo>
                      <a:pt x="167" y="142"/>
                      <a:pt x="117" y="211"/>
                      <a:pt x="74" y="279"/>
                    </a:cubicBezTo>
                    <a:cubicBezTo>
                      <a:pt x="33" y="339"/>
                      <a:pt x="0" y="461"/>
                      <a:pt x="5" y="535"/>
                    </a:cubicBezTo>
                    <a:cubicBezTo>
                      <a:pt x="7" y="655"/>
                      <a:pt x="40" y="733"/>
                      <a:pt x="118" y="824"/>
                    </a:cubicBezTo>
                    <a:cubicBezTo>
                      <a:pt x="174" y="888"/>
                      <a:pt x="246" y="915"/>
                      <a:pt x="318" y="915"/>
                    </a:cubicBezTo>
                    <a:cubicBezTo>
                      <a:pt x="429" y="915"/>
                      <a:pt x="542" y="852"/>
                      <a:pt x="607" y="759"/>
                    </a:cubicBezTo>
                    <a:cubicBezTo>
                      <a:pt x="699" y="630"/>
                      <a:pt x="665" y="492"/>
                      <a:pt x="639" y="350"/>
                    </a:cubicBezTo>
                    <a:cubicBezTo>
                      <a:pt x="623" y="317"/>
                      <a:pt x="610" y="283"/>
                      <a:pt x="596" y="254"/>
                    </a:cubicBezTo>
                    <a:cubicBezTo>
                      <a:pt x="588" y="237"/>
                      <a:pt x="585" y="228"/>
                      <a:pt x="585" y="228"/>
                    </a:cubicBezTo>
                    <a:lnTo>
                      <a:pt x="585" y="228"/>
                    </a:lnTo>
                    <a:cubicBezTo>
                      <a:pt x="585" y="228"/>
                      <a:pt x="586" y="230"/>
                      <a:pt x="588" y="235"/>
                    </a:cubicBezTo>
                    <a:lnTo>
                      <a:pt x="588" y="235"/>
                    </a:lnTo>
                    <a:cubicBezTo>
                      <a:pt x="579" y="211"/>
                      <a:pt x="571" y="185"/>
                      <a:pt x="561" y="160"/>
                    </a:cubicBezTo>
                    <a:lnTo>
                      <a:pt x="561" y="160"/>
                    </a:lnTo>
                    <a:cubicBezTo>
                      <a:pt x="547" y="63"/>
                      <a:pt x="457" y="0"/>
                      <a:pt x="3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37"/>
              <p:cNvSpPr/>
              <p:nvPr/>
            </p:nvSpPr>
            <p:spPr>
              <a:xfrm flipH="1">
                <a:off x="5269346" y="2912334"/>
                <a:ext cx="176661" cy="153608"/>
              </a:xfrm>
              <a:custGeom>
                <a:avLst/>
                <a:gdLst/>
                <a:ahLst/>
                <a:cxnLst/>
                <a:rect l="l" t="t" r="r" b="b"/>
                <a:pathLst>
                  <a:path w="981" h="853" extrusionOk="0">
                    <a:moveTo>
                      <a:pt x="473" y="85"/>
                    </a:moveTo>
                    <a:cubicBezTo>
                      <a:pt x="474" y="86"/>
                      <a:pt x="476" y="87"/>
                      <a:pt x="477" y="87"/>
                    </a:cubicBezTo>
                    <a:lnTo>
                      <a:pt x="477" y="87"/>
                    </a:lnTo>
                    <a:cubicBezTo>
                      <a:pt x="475" y="86"/>
                      <a:pt x="474" y="86"/>
                      <a:pt x="473" y="85"/>
                    </a:cubicBezTo>
                    <a:close/>
                    <a:moveTo>
                      <a:pt x="477" y="87"/>
                    </a:moveTo>
                    <a:lnTo>
                      <a:pt x="477" y="87"/>
                    </a:lnTo>
                    <a:cubicBezTo>
                      <a:pt x="482" y="90"/>
                      <a:pt x="489" y="93"/>
                      <a:pt x="497" y="97"/>
                    </a:cubicBezTo>
                    <a:lnTo>
                      <a:pt x="497" y="97"/>
                    </a:lnTo>
                    <a:cubicBezTo>
                      <a:pt x="490" y="94"/>
                      <a:pt x="484" y="91"/>
                      <a:pt x="477" y="87"/>
                    </a:cubicBezTo>
                    <a:close/>
                    <a:moveTo>
                      <a:pt x="184" y="1"/>
                    </a:moveTo>
                    <a:cubicBezTo>
                      <a:pt x="90" y="1"/>
                      <a:pt x="10" y="87"/>
                      <a:pt x="35" y="191"/>
                    </a:cubicBezTo>
                    <a:lnTo>
                      <a:pt x="35" y="191"/>
                    </a:lnTo>
                    <a:cubicBezTo>
                      <a:pt x="0" y="283"/>
                      <a:pt x="21" y="401"/>
                      <a:pt x="48" y="488"/>
                    </a:cubicBezTo>
                    <a:cubicBezTo>
                      <a:pt x="102" y="655"/>
                      <a:pt x="233" y="793"/>
                      <a:pt x="404" y="839"/>
                    </a:cubicBezTo>
                    <a:cubicBezTo>
                      <a:pt x="436" y="848"/>
                      <a:pt x="467" y="853"/>
                      <a:pt x="497" y="853"/>
                    </a:cubicBezTo>
                    <a:cubicBezTo>
                      <a:pt x="782" y="853"/>
                      <a:pt x="980" y="472"/>
                      <a:pt x="747" y="254"/>
                    </a:cubicBezTo>
                    <a:cubicBezTo>
                      <a:pt x="702" y="212"/>
                      <a:pt x="656" y="183"/>
                      <a:pt x="607" y="150"/>
                    </a:cubicBezTo>
                    <a:cubicBezTo>
                      <a:pt x="595" y="143"/>
                      <a:pt x="584" y="134"/>
                      <a:pt x="573" y="128"/>
                    </a:cubicBezTo>
                    <a:lnTo>
                      <a:pt x="573" y="128"/>
                    </a:lnTo>
                    <a:cubicBezTo>
                      <a:pt x="576" y="130"/>
                      <a:pt x="577" y="131"/>
                      <a:pt x="576" y="131"/>
                    </a:cubicBezTo>
                    <a:cubicBezTo>
                      <a:pt x="571" y="131"/>
                      <a:pt x="526" y="110"/>
                      <a:pt x="497" y="97"/>
                    </a:cubicBezTo>
                    <a:lnTo>
                      <a:pt x="497" y="97"/>
                    </a:lnTo>
                    <a:cubicBezTo>
                      <a:pt x="504" y="100"/>
                      <a:pt x="511" y="103"/>
                      <a:pt x="518" y="105"/>
                    </a:cubicBezTo>
                    <a:cubicBezTo>
                      <a:pt x="485" y="90"/>
                      <a:pt x="472" y="85"/>
                      <a:pt x="472" y="85"/>
                    </a:cubicBezTo>
                    <a:lnTo>
                      <a:pt x="472" y="85"/>
                    </a:lnTo>
                    <a:cubicBezTo>
                      <a:pt x="472" y="85"/>
                      <a:pt x="472" y="85"/>
                      <a:pt x="473" y="85"/>
                    </a:cubicBezTo>
                    <a:lnTo>
                      <a:pt x="473" y="85"/>
                    </a:lnTo>
                    <a:cubicBezTo>
                      <a:pt x="443" y="70"/>
                      <a:pt x="413" y="54"/>
                      <a:pt x="380" y="45"/>
                    </a:cubicBezTo>
                    <a:cubicBezTo>
                      <a:pt x="351" y="36"/>
                      <a:pt x="302" y="27"/>
                      <a:pt x="280" y="27"/>
                    </a:cubicBezTo>
                    <a:cubicBezTo>
                      <a:pt x="275" y="27"/>
                      <a:pt x="270" y="24"/>
                      <a:pt x="269" y="24"/>
                    </a:cubicBezTo>
                    <a:lnTo>
                      <a:pt x="269" y="24"/>
                    </a:lnTo>
                    <a:cubicBezTo>
                      <a:pt x="269" y="24"/>
                      <a:pt x="273" y="27"/>
                      <a:pt x="286" y="37"/>
                    </a:cubicBezTo>
                    <a:lnTo>
                      <a:pt x="286" y="37"/>
                    </a:lnTo>
                    <a:cubicBezTo>
                      <a:pt x="253" y="12"/>
                      <a:pt x="218" y="1"/>
                      <a:pt x="1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37"/>
              <p:cNvSpPr/>
              <p:nvPr/>
            </p:nvSpPr>
            <p:spPr>
              <a:xfrm flipH="1">
                <a:off x="4849938" y="3284200"/>
                <a:ext cx="132901" cy="171256"/>
              </a:xfrm>
              <a:custGeom>
                <a:avLst/>
                <a:gdLst/>
                <a:ahLst/>
                <a:cxnLst/>
                <a:rect l="l" t="t" r="r" b="b"/>
                <a:pathLst>
                  <a:path w="738" h="951" extrusionOk="0">
                    <a:moveTo>
                      <a:pt x="370" y="1"/>
                    </a:moveTo>
                    <a:cubicBezTo>
                      <a:pt x="304" y="1"/>
                      <a:pt x="237" y="26"/>
                      <a:pt x="188" y="76"/>
                    </a:cubicBezTo>
                    <a:cubicBezTo>
                      <a:pt x="23" y="242"/>
                      <a:pt x="1" y="487"/>
                      <a:pt x="41" y="705"/>
                    </a:cubicBezTo>
                    <a:cubicBezTo>
                      <a:pt x="70" y="869"/>
                      <a:pt x="220" y="950"/>
                      <a:pt x="370" y="950"/>
                    </a:cubicBezTo>
                    <a:cubicBezTo>
                      <a:pt x="520" y="950"/>
                      <a:pt x="671" y="869"/>
                      <a:pt x="699" y="705"/>
                    </a:cubicBezTo>
                    <a:cubicBezTo>
                      <a:pt x="737" y="487"/>
                      <a:pt x="715" y="242"/>
                      <a:pt x="553" y="76"/>
                    </a:cubicBezTo>
                    <a:cubicBezTo>
                      <a:pt x="504" y="26"/>
                      <a:pt x="437" y="1"/>
                      <a:pt x="3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37"/>
              <p:cNvSpPr/>
              <p:nvPr/>
            </p:nvSpPr>
            <p:spPr>
              <a:xfrm flipH="1">
                <a:off x="4712356" y="3063782"/>
                <a:ext cx="141005" cy="168735"/>
              </a:xfrm>
              <a:custGeom>
                <a:avLst/>
                <a:gdLst/>
                <a:ahLst/>
                <a:cxnLst/>
                <a:rect l="l" t="t" r="r" b="b"/>
                <a:pathLst>
                  <a:path w="783" h="937" extrusionOk="0">
                    <a:moveTo>
                      <a:pt x="354" y="1"/>
                    </a:moveTo>
                    <a:cubicBezTo>
                      <a:pt x="337" y="1"/>
                      <a:pt x="319" y="2"/>
                      <a:pt x="301" y="5"/>
                    </a:cubicBezTo>
                    <a:cubicBezTo>
                      <a:pt x="116" y="32"/>
                      <a:pt x="27" y="243"/>
                      <a:pt x="14" y="405"/>
                    </a:cubicBezTo>
                    <a:cubicBezTo>
                      <a:pt x="0" y="583"/>
                      <a:pt x="74" y="817"/>
                      <a:pt x="241" y="895"/>
                    </a:cubicBezTo>
                    <a:cubicBezTo>
                      <a:pt x="299" y="923"/>
                      <a:pt x="360" y="936"/>
                      <a:pt x="418" y="936"/>
                    </a:cubicBezTo>
                    <a:cubicBezTo>
                      <a:pt x="566" y="936"/>
                      <a:pt x="701" y="850"/>
                      <a:pt x="750" y="688"/>
                    </a:cubicBezTo>
                    <a:cubicBezTo>
                      <a:pt x="782" y="578"/>
                      <a:pt x="766" y="491"/>
                      <a:pt x="723" y="394"/>
                    </a:cubicBezTo>
                    <a:lnTo>
                      <a:pt x="723" y="394"/>
                    </a:lnTo>
                    <a:cubicBezTo>
                      <a:pt x="724" y="393"/>
                      <a:pt x="721" y="384"/>
                      <a:pt x="715" y="365"/>
                    </a:cubicBezTo>
                    <a:cubicBezTo>
                      <a:pt x="697" y="319"/>
                      <a:pt x="683" y="274"/>
                      <a:pt x="661" y="230"/>
                    </a:cubicBezTo>
                    <a:cubicBezTo>
                      <a:pt x="593" y="98"/>
                      <a:pt x="497" y="1"/>
                      <a:pt x="3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37"/>
              <p:cNvSpPr/>
              <p:nvPr/>
            </p:nvSpPr>
            <p:spPr>
              <a:xfrm flipH="1">
                <a:off x="4708214" y="2822475"/>
                <a:ext cx="157752" cy="175938"/>
              </a:xfrm>
              <a:custGeom>
                <a:avLst/>
                <a:gdLst/>
                <a:ahLst/>
                <a:cxnLst/>
                <a:rect l="l" t="t" r="r" b="b"/>
                <a:pathLst>
                  <a:path w="876" h="977" extrusionOk="0">
                    <a:moveTo>
                      <a:pt x="277" y="1"/>
                    </a:moveTo>
                    <a:cubicBezTo>
                      <a:pt x="183" y="1"/>
                      <a:pt x="86" y="71"/>
                      <a:pt x="75" y="188"/>
                    </a:cubicBezTo>
                    <a:cubicBezTo>
                      <a:pt x="69" y="255"/>
                      <a:pt x="52" y="324"/>
                      <a:pt x="41" y="393"/>
                    </a:cubicBezTo>
                    <a:lnTo>
                      <a:pt x="41" y="393"/>
                    </a:lnTo>
                    <a:cubicBezTo>
                      <a:pt x="1" y="528"/>
                      <a:pt x="37" y="678"/>
                      <a:pt x="117" y="793"/>
                    </a:cubicBezTo>
                    <a:cubicBezTo>
                      <a:pt x="194" y="907"/>
                      <a:pt x="315" y="977"/>
                      <a:pt x="442" y="977"/>
                    </a:cubicBezTo>
                    <a:cubicBezTo>
                      <a:pt x="501" y="977"/>
                      <a:pt x="562" y="961"/>
                      <a:pt x="620" y="927"/>
                    </a:cubicBezTo>
                    <a:cubicBezTo>
                      <a:pt x="816" y="813"/>
                      <a:pt x="876" y="504"/>
                      <a:pt x="696" y="348"/>
                    </a:cubicBezTo>
                    <a:cubicBezTo>
                      <a:pt x="670" y="326"/>
                      <a:pt x="644" y="306"/>
                      <a:pt x="617" y="286"/>
                    </a:cubicBezTo>
                    <a:lnTo>
                      <a:pt x="617" y="286"/>
                    </a:lnTo>
                    <a:cubicBezTo>
                      <a:pt x="615" y="285"/>
                      <a:pt x="613" y="283"/>
                      <a:pt x="611" y="282"/>
                    </a:cubicBezTo>
                    <a:cubicBezTo>
                      <a:pt x="577" y="252"/>
                      <a:pt x="546" y="229"/>
                      <a:pt x="513" y="212"/>
                    </a:cubicBezTo>
                    <a:lnTo>
                      <a:pt x="513" y="212"/>
                    </a:lnTo>
                    <a:cubicBezTo>
                      <a:pt x="500" y="200"/>
                      <a:pt x="478" y="183"/>
                      <a:pt x="471" y="177"/>
                    </a:cubicBezTo>
                    <a:cubicBezTo>
                      <a:pt x="460" y="165"/>
                      <a:pt x="456" y="165"/>
                      <a:pt x="455" y="165"/>
                    </a:cubicBezTo>
                    <a:cubicBezTo>
                      <a:pt x="455" y="165"/>
                      <a:pt x="455" y="165"/>
                      <a:pt x="455" y="165"/>
                    </a:cubicBezTo>
                    <a:cubicBezTo>
                      <a:pt x="454" y="165"/>
                      <a:pt x="456" y="164"/>
                      <a:pt x="449" y="137"/>
                    </a:cubicBezTo>
                    <a:cubicBezTo>
                      <a:pt x="421" y="43"/>
                      <a:pt x="350" y="1"/>
                      <a:pt x="2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37"/>
              <p:cNvSpPr/>
              <p:nvPr/>
            </p:nvSpPr>
            <p:spPr>
              <a:xfrm flipH="1">
                <a:off x="4491937" y="2825536"/>
                <a:ext cx="174860" cy="292810"/>
              </a:xfrm>
              <a:custGeom>
                <a:avLst/>
                <a:gdLst/>
                <a:ahLst/>
                <a:cxnLst/>
                <a:rect l="l" t="t" r="r" b="b"/>
                <a:pathLst>
                  <a:path w="971" h="1626" extrusionOk="0">
                    <a:moveTo>
                      <a:pt x="266" y="0"/>
                    </a:moveTo>
                    <a:cubicBezTo>
                      <a:pt x="138" y="0"/>
                      <a:pt x="1" y="120"/>
                      <a:pt x="43" y="271"/>
                    </a:cubicBezTo>
                    <a:cubicBezTo>
                      <a:pt x="159" y="672"/>
                      <a:pt x="101" y="1217"/>
                      <a:pt x="410" y="1530"/>
                    </a:cubicBezTo>
                    <a:cubicBezTo>
                      <a:pt x="475" y="1597"/>
                      <a:pt x="551" y="1626"/>
                      <a:pt x="625" y="1626"/>
                    </a:cubicBezTo>
                    <a:cubicBezTo>
                      <a:pt x="787" y="1626"/>
                      <a:pt x="942" y="1489"/>
                      <a:pt x="955" y="1306"/>
                    </a:cubicBezTo>
                    <a:cubicBezTo>
                      <a:pt x="971" y="1088"/>
                      <a:pt x="857" y="912"/>
                      <a:pt x="762" y="725"/>
                    </a:cubicBezTo>
                    <a:cubicBezTo>
                      <a:pt x="657" y="516"/>
                      <a:pt x="526" y="320"/>
                      <a:pt x="433" y="109"/>
                    </a:cubicBezTo>
                    <a:cubicBezTo>
                      <a:pt x="397" y="32"/>
                      <a:pt x="333" y="0"/>
                      <a:pt x="2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37"/>
              <p:cNvSpPr/>
              <p:nvPr/>
            </p:nvSpPr>
            <p:spPr>
              <a:xfrm flipH="1">
                <a:off x="4471409" y="3185516"/>
                <a:ext cx="124797" cy="155589"/>
              </a:xfrm>
              <a:custGeom>
                <a:avLst/>
                <a:gdLst/>
                <a:ahLst/>
                <a:cxnLst/>
                <a:rect l="l" t="t" r="r" b="b"/>
                <a:pathLst>
                  <a:path w="693" h="864" extrusionOk="0">
                    <a:moveTo>
                      <a:pt x="269" y="1"/>
                    </a:moveTo>
                    <a:cubicBezTo>
                      <a:pt x="247" y="1"/>
                      <a:pt x="224" y="4"/>
                      <a:pt x="201" y="10"/>
                    </a:cubicBezTo>
                    <a:cubicBezTo>
                      <a:pt x="96" y="39"/>
                      <a:pt x="1" y="150"/>
                      <a:pt x="9" y="265"/>
                    </a:cubicBezTo>
                    <a:lnTo>
                      <a:pt x="25" y="450"/>
                    </a:lnTo>
                    <a:cubicBezTo>
                      <a:pt x="32" y="501"/>
                      <a:pt x="36" y="550"/>
                      <a:pt x="54" y="599"/>
                    </a:cubicBezTo>
                    <a:cubicBezTo>
                      <a:pt x="87" y="699"/>
                      <a:pt x="145" y="757"/>
                      <a:pt x="225" y="819"/>
                    </a:cubicBezTo>
                    <a:cubicBezTo>
                      <a:pt x="265" y="850"/>
                      <a:pt x="315" y="864"/>
                      <a:pt x="367" y="864"/>
                    </a:cubicBezTo>
                    <a:cubicBezTo>
                      <a:pt x="503" y="864"/>
                      <a:pt x="654" y="769"/>
                      <a:pt x="675" y="637"/>
                    </a:cubicBezTo>
                    <a:cubicBezTo>
                      <a:pt x="692" y="512"/>
                      <a:pt x="681" y="397"/>
                      <a:pt x="608" y="290"/>
                    </a:cubicBezTo>
                    <a:cubicBezTo>
                      <a:pt x="570" y="239"/>
                      <a:pt x="534" y="185"/>
                      <a:pt x="501" y="132"/>
                    </a:cubicBezTo>
                    <a:cubicBezTo>
                      <a:pt x="449" y="51"/>
                      <a:pt x="364" y="1"/>
                      <a:pt x="2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37"/>
              <p:cNvSpPr/>
              <p:nvPr/>
            </p:nvSpPr>
            <p:spPr>
              <a:xfrm flipH="1">
                <a:off x="4648068" y="3324898"/>
                <a:ext cx="80677" cy="111650"/>
              </a:xfrm>
              <a:custGeom>
                <a:avLst/>
                <a:gdLst/>
                <a:ahLst/>
                <a:cxnLst/>
                <a:rect l="l" t="t" r="r" b="b"/>
                <a:pathLst>
                  <a:path w="448" h="620" extrusionOk="0">
                    <a:moveTo>
                      <a:pt x="214" y="0"/>
                    </a:moveTo>
                    <a:cubicBezTo>
                      <a:pt x="157" y="0"/>
                      <a:pt x="101" y="26"/>
                      <a:pt x="76" y="79"/>
                    </a:cubicBezTo>
                    <a:cubicBezTo>
                      <a:pt x="38" y="154"/>
                      <a:pt x="0" y="246"/>
                      <a:pt x="0" y="332"/>
                    </a:cubicBezTo>
                    <a:cubicBezTo>
                      <a:pt x="0" y="455"/>
                      <a:pt x="83" y="568"/>
                      <a:pt x="194" y="610"/>
                    </a:cubicBezTo>
                    <a:cubicBezTo>
                      <a:pt x="212" y="617"/>
                      <a:pt x="229" y="620"/>
                      <a:pt x="246" y="620"/>
                    </a:cubicBezTo>
                    <a:cubicBezTo>
                      <a:pt x="329" y="620"/>
                      <a:pt x="398" y="551"/>
                      <a:pt x="425" y="479"/>
                    </a:cubicBezTo>
                    <a:cubicBezTo>
                      <a:pt x="447" y="424"/>
                      <a:pt x="434" y="332"/>
                      <a:pt x="423" y="277"/>
                    </a:cubicBezTo>
                    <a:cubicBezTo>
                      <a:pt x="416" y="259"/>
                      <a:pt x="407" y="241"/>
                      <a:pt x="398" y="222"/>
                    </a:cubicBezTo>
                    <a:lnTo>
                      <a:pt x="398" y="222"/>
                    </a:lnTo>
                    <a:cubicBezTo>
                      <a:pt x="397" y="220"/>
                      <a:pt x="395" y="214"/>
                      <a:pt x="392" y="206"/>
                    </a:cubicBezTo>
                    <a:cubicBezTo>
                      <a:pt x="381" y="179"/>
                      <a:pt x="374" y="148"/>
                      <a:pt x="370" y="117"/>
                    </a:cubicBezTo>
                    <a:cubicBezTo>
                      <a:pt x="357" y="41"/>
                      <a:pt x="285"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37"/>
              <p:cNvSpPr/>
              <p:nvPr/>
            </p:nvSpPr>
            <p:spPr>
              <a:xfrm flipH="1">
                <a:off x="5100431" y="3465540"/>
                <a:ext cx="99045" cy="122454"/>
              </a:xfrm>
              <a:custGeom>
                <a:avLst/>
                <a:gdLst/>
                <a:ahLst/>
                <a:cxnLst/>
                <a:rect l="l" t="t" r="r" b="b"/>
                <a:pathLst>
                  <a:path w="550" h="680" extrusionOk="0">
                    <a:moveTo>
                      <a:pt x="272" y="1"/>
                    </a:moveTo>
                    <a:cubicBezTo>
                      <a:pt x="176" y="1"/>
                      <a:pt x="103" y="67"/>
                      <a:pt x="70" y="159"/>
                    </a:cubicBezTo>
                    <a:cubicBezTo>
                      <a:pt x="56" y="192"/>
                      <a:pt x="45" y="230"/>
                      <a:pt x="32" y="263"/>
                    </a:cubicBezTo>
                    <a:cubicBezTo>
                      <a:pt x="3" y="334"/>
                      <a:pt x="1" y="403"/>
                      <a:pt x="16" y="481"/>
                    </a:cubicBezTo>
                    <a:cubicBezTo>
                      <a:pt x="43" y="599"/>
                      <a:pt x="161" y="679"/>
                      <a:pt x="276" y="679"/>
                    </a:cubicBezTo>
                    <a:cubicBezTo>
                      <a:pt x="390" y="679"/>
                      <a:pt x="510" y="599"/>
                      <a:pt x="534" y="481"/>
                    </a:cubicBezTo>
                    <a:cubicBezTo>
                      <a:pt x="550" y="408"/>
                      <a:pt x="548" y="334"/>
                      <a:pt x="521" y="263"/>
                    </a:cubicBezTo>
                    <a:cubicBezTo>
                      <a:pt x="506" y="230"/>
                      <a:pt x="494" y="192"/>
                      <a:pt x="481" y="159"/>
                    </a:cubicBezTo>
                    <a:cubicBezTo>
                      <a:pt x="448" y="67"/>
                      <a:pt x="376" y="1"/>
                      <a:pt x="2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37"/>
              <p:cNvSpPr/>
              <p:nvPr/>
            </p:nvSpPr>
            <p:spPr>
              <a:xfrm flipH="1">
                <a:off x="5236031" y="3505518"/>
                <a:ext cx="112011" cy="112550"/>
              </a:xfrm>
              <a:custGeom>
                <a:avLst/>
                <a:gdLst/>
                <a:ahLst/>
                <a:cxnLst/>
                <a:rect l="l" t="t" r="r" b="b"/>
                <a:pathLst>
                  <a:path w="622" h="625" extrusionOk="0">
                    <a:moveTo>
                      <a:pt x="310" y="0"/>
                    </a:moveTo>
                    <a:cubicBezTo>
                      <a:pt x="298" y="0"/>
                      <a:pt x="286" y="1"/>
                      <a:pt x="274" y="3"/>
                    </a:cubicBezTo>
                    <a:cubicBezTo>
                      <a:pt x="67" y="37"/>
                      <a:pt x="0" y="366"/>
                      <a:pt x="114" y="519"/>
                    </a:cubicBezTo>
                    <a:cubicBezTo>
                      <a:pt x="167" y="589"/>
                      <a:pt x="237" y="625"/>
                      <a:pt x="308" y="625"/>
                    </a:cubicBezTo>
                    <a:cubicBezTo>
                      <a:pt x="378" y="625"/>
                      <a:pt x="449" y="589"/>
                      <a:pt x="503" y="519"/>
                    </a:cubicBezTo>
                    <a:cubicBezTo>
                      <a:pt x="621" y="357"/>
                      <a:pt x="535" y="0"/>
                      <a:pt x="3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37"/>
              <p:cNvSpPr/>
              <p:nvPr/>
            </p:nvSpPr>
            <p:spPr>
              <a:xfrm flipH="1">
                <a:off x="5189570" y="2702901"/>
                <a:ext cx="147668" cy="166754"/>
              </a:xfrm>
              <a:custGeom>
                <a:avLst/>
                <a:gdLst/>
                <a:ahLst/>
                <a:cxnLst/>
                <a:rect l="l" t="t" r="r" b="b"/>
                <a:pathLst>
                  <a:path w="820" h="926" extrusionOk="0">
                    <a:moveTo>
                      <a:pt x="325" y="0"/>
                    </a:moveTo>
                    <a:cubicBezTo>
                      <a:pt x="249" y="0"/>
                      <a:pt x="174" y="35"/>
                      <a:pt x="134" y="109"/>
                    </a:cubicBezTo>
                    <a:cubicBezTo>
                      <a:pt x="80" y="209"/>
                      <a:pt x="34" y="310"/>
                      <a:pt x="20" y="423"/>
                    </a:cubicBezTo>
                    <a:cubicBezTo>
                      <a:pt x="0" y="574"/>
                      <a:pt x="58" y="712"/>
                      <a:pt x="156" y="823"/>
                    </a:cubicBezTo>
                    <a:cubicBezTo>
                      <a:pt x="218" y="895"/>
                      <a:pt x="299" y="925"/>
                      <a:pt x="382" y="925"/>
                    </a:cubicBezTo>
                    <a:cubicBezTo>
                      <a:pt x="597" y="925"/>
                      <a:pt x="819" y="720"/>
                      <a:pt x="734" y="487"/>
                    </a:cubicBezTo>
                    <a:cubicBezTo>
                      <a:pt x="717" y="443"/>
                      <a:pt x="701" y="401"/>
                      <a:pt x="681" y="358"/>
                    </a:cubicBezTo>
                    <a:cubicBezTo>
                      <a:pt x="667" y="340"/>
                      <a:pt x="652" y="320"/>
                      <a:pt x="638" y="301"/>
                    </a:cubicBezTo>
                    <a:lnTo>
                      <a:pt x="638" y="301"/>
                    </a:lnTo>
                    <a:cubicBezTo>
                      <a:pt x="637" y="299"/>
                      <a:pt x="633" y="292"/>
                      <a:pt x="625" y="281"/>
                    </a:cubicBezTo>
                    <a:cubicBezTo>
                      <a:pt x="608" y="254"/>
                      <a:pt x="586" y="226"/>
                      <a:pt x="564" y="200"/>
                    </a:cubicBezTo>
                    <a:lnTo>
                      <a:pt x="564" y="200"/>
                    </a:lnTo>
                    <a:cubicBezTo>
                      <a:pt x="563" y="197"/>
                      <a:pt x="561" y="194"/>
                      <a:pt x="560" y="193"/>
                    </a:cubicBezTo>
                    <a:lnTo>
                      <a:pt x="560" y="193"/>
                    </a:lnTo>
                    <a:cubicBezTo>
                      <a:pt x="557" y="182"/>
                      <a:pt x="556" y="173"/>
                      <a:pt x="554" y="163"/>
                    </a:cubicBezTo>
                    <a:cubicBezTo>
                      <a:pt x="525" y="58"/>
                      <a:pt x="424" y="0"/>
                      <a:pt x="3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37"/>
              <p:cNvSpPr/>
              <p:nvPr/>
            </p:nvSpPr>
            <p:spPr>
              <a:xfrm flipH="1">
                <a:off x="4926472" y="2653920"/>
                <a:ext cx="144786" cy="157210"/>
              </a:xfrm>
              <a:custGeom>
                <a:avLst/>
                <a:gdLst/>
                <a:ahLst/>
                <a:cxnLst/>
                <a:rect l="l" t="t" r="r" b="b"/>
                <a:pathLst>
                  <a:path w="804" h="873" extrusionOk="0">
                    <a:moveTo>
                      <a:pt x="405" y="1"/>
                    </a:moveTo>
                    <a:cubicBezTo>
                      <a:pt x="292" y="1"/>
                      <a:pt x="212" y="57"/>
                      <a:pt x="154" y="141"/>
                    </a:cubicBezTo>
                    <a:cubicBezTo>
                      <a:pt x="132" y="172"/>
                      <a:pt x="109" y="206"/>
                      <a:pt x="87" y="237"/>
                    </a:cubicBezTo>
                    <a:cubicBezTo>
                      <a:pt x="23" y="328"/>
                      <a:pt x="0" y="501"/>
                      <a:pt x="43" y="597"/>
                    </a:cubicBezTo>
                    <a:cubicBezTo>
                      <a:pt x="58" y="662"/>
                      <a:pt x="92" y="717"/>
                      <a:pt x="138" y="762"/>
                    </a:cubicBezTo>
                    <a:cubicBezTo>
                      <a:pt x="209" y="831"/>
                      <a:pt x="305" y="873"/>
                      <a:pt x="403" y="873"/>
                    </a:cubicBezTo>
                    <a:cubicBezTo>
                      <a:pt x="470" y="873"/>
                      <a:pt x="534" y="857"/>
                      <a:pt x="592" y="824"/>
                    </a:cubicBezTo>
                    <a:cubicBezTo>
                      <a:pt x="683" y="771"/>
                      <a:pt x="726" y="693"/>
                      <a:pt x="766" y="597"/>
                    </a:cubicBezTo>
                    <a:cubicBezTo>
                      <a:pt x="803" y="501"/>
                      <a:pt x="783" y="328"/>
                      <a:pt x="721" y="237"/>
                    </a:cubicBezTo>
                    <a:cubicBezTo>
                      <a:pt x="699" y="206"/>
                      <a:pt x="677" y="172"/>
                      <a:pt x="654" y="141"/>
                    </a:cubicBezTo>
                    <a:cubicBezTo>
                      <a:pt x="594" y="57"/>
                      <a:pt x="512" y="1"/>
                      <a:pt x="4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37"/>
              <p:cNvSpPr/>
              <p:nvPr/>
            </p:nvSpPr>
            <p:spPr>
              <a:xfrm flipH="1">
                <a:off x="5534245" y="2743780"/>
                <a:ext cx="128219" cy="130018"/>
              </a:xfrm>
              <a:custGeom>
                <a:avLst/>
                <a:gdLst/>
                <a:ahLst/>
                <a:cxnLst/>
                <a:rect l="l" t="t" r="r" b="b"/>
                <a:pathLst>
                  <a:path w="712" h="722" extrusionOk="0">
                    <a:moveTo>
                      <a:pt x="446" y="100"/>
                    </a:moveTo>
                    <a:cubicBezTo>
                      <a:pt x="454" y="104"/>
                      <a:pt x="462" y="107"/>
                      <a:pt x="469" y="111"/>
                    </a:cubicBezTo>
                    <a:cubicBezTo>
                      <a:pt x="462" y="108"/>
                      <a:pt x="454" y="104"/>
                      <a:pt x="446" y="100"/>
                    </a:cubicBezTo>
                    <a:close/>
                    <a:moveTo>
                      <a:pt x="445" y="109"/>
                    </a:moveTo>
                    <a:lnTo>
                      <a:pt x="445" y="109"/>
                    </a:lnTo>
                    <a:cubicBezTo>
                      <a:pt x="450" y="113"/>
                      <a:pt x="456" y="118"/>
                      <a:pt x="461" y="123"/>
                    </a:cubicBezTo>
                    <a:cubicBezTo>
                      <a:pt x="455" y="118"/>
                      <a:pt x="450" y="113"/>
                      <a:pt x="445" y="109"/>
                    </a:cubicBezTo>
                    <a:close/>
                    <a:moveTo>
                      <a:pt x="256" y="0"/>
                    </a:moveTo>
                    <a:cubicBezTo>
                      <a:pt x="183" y="0"/>
                      <a:pt x="105" y="38"/>
                      <a:pt x="71" y="103"/>
                    </a:cubicBezTo>
                    <a:cubicBezTo>
                      <a:pt x="18" y="207"/>
                      <a:pt x="0" y="314"/>
                      <a:pt x="22" y="430"/>
                    </a:cubicBezTo>
                    <a:cubicBezTo>
                      <a:pt x="36" y="505"/>
                      <a:pt x="82" y="561"/>
                      <a:pt x="129" y="616"/>
                    </a:cubicBezTo>
                    <a:cubicBezTo>
                      <a:pt x="187" y="687"/>
                      <a:pt x="278" y="721"/>
                      <a:pt x="368" y="721"/>
                    </a:cubicBezTo>
                    <a:cubicBezTo>
                      <a:pt x="431" y="721"/>
                      <a:pt x="493" y="705"/>
                      <a:pt x="545" y="674"/>
                    </a:cubicBezTo>
                    <a:cubicBezTo>
                      <a:pt x="614" y="634"/>
                      <a:pt x="663" y="570"/>
                      <a:pt x="685" y="492"/>
                    </a:cubicBezTo>
                    <a:cubicBezTo>
                      <a:pt x="712" y="405"/>
                      <a:pt x="692" y="334"/>
                      <a:pt x="656" y="254"/>
                    </a:cubicBezTo>
                    <a:cubicBezTo>
                      <a:pt x="632" y="207"/>
                      <a:pt x="576" y="154"/>
                      <a:pt x="534" y="127"/>
                    </a:cubicBezTo>
                    <a:cubicBezTo>
                      <a:pt x="494" y="104"/>
                      <a:pt x="461" y="94"/>
                      <a:pt x="425" y="87"/>
                    </a:cubicBezTo>
                    <a:lnTo>
                      <a:pt x="425" y="87"/>
                    </a:lnTo>
                    <a:cubicBezTo>
                      <a:pt x="382" y="34"/>
                      <a:pt x="327" y="0"/>
                      <a:pt x="2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37"/>
              <p:cNvSpPr/>
              <p:nvPr/>
            </p:nvSpPr>
            <p:spPr>
              <a:xfrm flipH="1">
                <a:off x="5396303" y="2706863"/>
                <a:ext cx="93103" cy="121734"/>
              </a:xfrm>
              <a:custGeom>
                <a:avLst/>
                <a:gdLst/>
                <a:ahLst/>
                <a:cxnLst/>
                <a:rect l="l" t="t" r="r" b="b"/>
                <a:pathLst>
                  <a:path w="517" h="676" extrusionOk="0">
                    <a:moveTo>
                      <a:pt x="208" y="1"/>
                    </a:moveTo>
                    <a:cubicBezTo>
                      <a:pt x="191" y="1"/>
                      <a:pt x="175" y="3"/>
                      <a:pt x="158" y="7"/>
                    </a:cubicBezTo>
                    <a:cubicBezTo>
                      <a:pt x="78" y="30"/>
                      <a:pt x="0" y="116"/>
                      <a:pt x="9" y="205"/>
                    </a:cubicBezTo>
                    <a:cubicBezTo>
                      <a:pt x="18" y="290"/>
                      <a:pt x="25" y="372"/>
                      <a:pt x="47" y="454"/>
                    </a:cubicBezTo>
                    <a:cubicBezTo>
                      <a:pt x="67" y="532"/>
                      <a:pt x="98" y="586"/>
                      <a:pt x="165" y="635"/>
                    </a:cubicBezTo>
                    <a:cubicBezTo>
                      <a:pt x="199" y="661"/>
                      <a:pt x="244" y="676"/>
                      <a:pt x="289" y="676"/>
                    </a:cubicBezTo>
                    <a:cubicBezTo>
                      <a:pt x="308" y="676"/>
                      <a:pt x="326" y="673"/>
                      <a:pt x="345" y="668"/>
                    </a:cubicBezTo>
                    <a:cubicBezTo>
                      <a:pt x="403" y="652"/>
                      <a:pt x="456" y="608"/>
                      <a:pt x="481" y="552"/>
                    </a:cubicBezTo>
                    <a:cubicBezTo>
                      <a:pt x="516" y="477"/>
                      <a:pt x="514" y="410"/>
                      <a:pt x="492" y="332"/>
                    </a:cubicBezTo>
                    <a:cubicBezTo>
                      <a:pt x="467" y="250"/>
                      <a:pt x="432" y="176"/>
                      <a:pt x="387" y="101"/>
                    </a:cubicBezTo>
                    <a:cubicBezTo>
                      <a:pt x="348" y="38"/>
                      <a:pt x="279" y="1"/>
                      <a:pt x="2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37"/>
              <p:cNvSpPr/>
              <p:nvPr/>
            </p:nvSpPr>
            <p:spPr>
              <a:xfrm flipH="1">
                <a:off x="5516958" y="2994451"/>
                <a:ext cx="79056" cy="67710"/>
              </a:xfrm>
              <a:custGeom>
                <a:avLst/>
                <a:gdLst/>
                <a:ahLst/>
                <a:cxnLst/>
                <a:rect l="l" t="t" r="r" b="b"/>
                <a:pathLst>
                  <a:path w="439" h="376" extrusionOk="0">
                    <a:moveTo>
                      <a:pt x="177" y="0"/>
                    </a:moveTo>
                    <a:cubicBezTo>
                      <a:pt x="137" y="0"/>
                      <a:pt x="99" y="14"/>
                      <a:pt x="67" y="45"/>
                    </a:cubicBezTo>
                    <a:cubicBezTo>
                      <a:pt x="5" y="101"/>
                      <a:pt x="0" y="210"/>
                      <a:pt x="65" y="268"/>
                    </a:cubicBezTo>
                    <a:cubicBezTo>
                      <a:pt x="92" y="290"/>
                      <a:pt x="116" y="314"/>
                      <a:pt x="147" y="332"/>
                    </a:cubicBezTo>
                    <a:cubicBezTo>
                      <a:pt x="158" y="337"/>
                      <a:pt x="172" y="341"/>
                      <a:pt x="183" y="350"/>
                    </a:cubicBezTo>
                    <a:cubicBezTo>
                      <a:pt x="216" y="367"/>
                      <a:pt x="244" y="375"/>
                      <a:pt x="275" y="375"/>
                    </a:cubicBezTo>
                    <a:cubicBezTo>
                      <a:pt x="289" y="375"/>
                      <a:pt x="304" y="373"/>
                      <a:pt x="321" y="370"/>
                    </a:cubicBezTo>
                    <a:cubicBezTo>
                      <a:pt x="403" y="352"/>
                      <a:pt x="439" y="261"/>
                      <a:pt x="425" y="185"/>
                    </a:cubicBezTo>
                    <a:cubicBezTo>
                      <a:pt x="412" y="112"/>
                      <a:pt x="323" y="50"/>
                      <a:pt x="258" y="19"/>
                    </a:cubicBezTo>
                    <a:cubicBezTo>
                      <a:pt x="232" y="7"/>
                      <a:pt x="204" y="0"/>
                      <a:pt x="1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37"/>
              <p:cNvSpPr/>
              <p:nvPr/>
            </p:nvSpPr>
            <p:spPr>
              <a:xfrm flipH="1">
                <a:off x="5703701" y="2633210"/>
                <a:ext cx="96704" cy="131638"/>
              </a:xfrm>
              <a:custGeom>
                <a:avLst/>
                <a:gdLst/>
                <a:ahLst/>
                <a:cxnLst/>
                <a:rect l="l" t="t" r="r" b="b"/>
                <a:pathLst>
                  <a:path w="537" h="731" extrusionOk="0">
                    <a:moveTo>
                      <a:pt x="279" y="1"/>
                    </a:moveTo>
                    <a:cubicBezTo>
                      <a:pt x="213" y="1"/>
                      <a:pt x="143" y="41"/>
                      <a:pt x="117" y="109"/>
                    </a:cubicBezTo>
                    <a:cubicBezTo>
                      <a:pt x="59" y="265"/>
                      <a:pt x="1" y="463"/>
                      <a:pt x="99" y="619"/>
                    </a:cubicBezTo>
                    <a:cubicBezTo>
                      <a:pt x="147" y="696"/>
                      <a:pt x="221" y="731"/>
                      <a:pt x="294" y="731"/>
                    </a:cubicBezTo>
                    <a:cubicBezTo>
                      <a:pt x="411" y="731"/>
                      <a:pt x="526" y="644"/>
                      <a:pt x="533" y="503"/>
                    </a:cubicBezTo>
                    <a:cubicBezTo>
                      <a:pt x="537" y="361"/>
                      <a:pt x="448" y="252"/>
                      <a:pt x="412" y="109"/>
                    </a:cubicBezTo>
                    <a:cubicBezTo>
                      <a:pt x="395" y="34"/>
                      <a:pt x="339" y="1"/>
                      <a:pt x="2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37"/>
              <p:cNvSpPr/>
              <p:nvPr/>
            </p:nvSpPr>
            <p:spPr>
              <a:xfrm flipH="1">
                <a:off x="5703701" y="2428459"/>
                <a:ext cx="98325" cy="111289"/>
              </a:xfrm>
              <a:custGeom>
                <a:avLst/>
                <a:gdLst/>
                <a:ahLst/>
                <a:cxnLst/>
                <a:rect l="l" t="t" r="r" b="b"/>
                <a:pathLst>
                  <a:path w="546" h="618" extrusionOk="0">
                    <a:moveTo>
                      <a:pt x="314" y="1"/>
                    </a:moveTo>
                    <a:cubicBezTo>
                      <a:pt x="294" y="1"/>
                      <a:pt x="275" y="6"/>
                      <a:pt x="259" y="18"/>
                    </a:cubicBezTo>
                    <a:cubicBezTo>
                      <a:pt x="256" y="21"/>
                      <a:pt x="253" y="24"/>
                      <a:pt x="249" y="26"/>
                    </a:cubicBezTo>
                    <a:lnTo>
                      <a:pt x="249" y="26"/>
                    </a:lnTo>
                    <a:cubicBezTo>
                      <a:pt x="194" y="44"/>
                      <a:pt x="155" y="75"/>
                      <a:pt x="119" y="123"/>
                    </a:cubicBezTo>
                    <a:cubicBezTo>
                      <a:pt x="41" y="219"/>
                      <a:pt x="1" y="308"/>
                      <a:pt x="32" y="434"/>
                    </a:cubicBezTo>
                    <a:cubicBezTo>
                      <a:pt x="60" y="556"/>
                      <a:pt x="168" y="617"/>
                      <a:pt x="276" y="617"/>
                    </a:cubicBezTo>
                    <a:cubicBezTo>
                      <a:pt x="385" y="617"/>
                      <a:pt x="495" y="556"/>
                      <a:pt x="524" y="434"/>
                    </a:cubicBezTo>
                    <a:cubicBezTo>
                      <a:pt x="546" y="343"/>
                      <a:pt x="533" y="268"/>
                      <a:pt x="488" y="185"/>
                    </a:cubicBezTo>
                    <a:cubicBezTo>
                      <a:pt x="482" y="174"/>
                      <a:pt x="476" y="164"/>
                      <a:pt x="471" y="154"/>
                    </a:cubicBezTo>
                    <a:lnTo>
                      <a:pt x="471" y="154"/>
                    </a:lnTo>
                    <a:cubicBezTo>
                      <a:pt x="468" y="146"/>
                      <a:pt x="463" y="133"/>
                      <a:pt x="455" y="114"/>
                    </a:cubicBezTo>
                    <a:cubicBezTo>
                      <a:pt x="447" y="103"/>
                      <a:pt x="440" y="93"/>
                      <a:pt x="432" y="84"/>
                    </a:cubicBezTo>
                    <a:lnTo>
                      <a:pt x="432" y="84"/>
                    </a:lnTo>
                    <a:cubicBezTo>
                      <a:pt x="416" y="37"/>
                      <a:pt x="364" y="1"/>
                      <a:pt x="3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37"/>
              <p:cNvSpPr/>
              <p:nvPr/>
            </p:nvSpPr>
            <p:spPr>
              <a:xfrm flipH="1">
                <a:off x="5538207" y="2551634"/>
                <a:ext cx="83918" cy="101205"/>
              </a:xfrm>
              <a:custGeom>
                <a:avLst/>
                <a:gdLst/>
                <a:ahLst/>
                <a:cxnLst/>
                <a:rect l="l" t="t" r="r" b="b"/>
                <a:pathLst>
                  <a:path w="466" h="562" extrusionOk="0">
                    <a:moveTo>
                      <a:pt x="160" y="0"/>
                    </a:moveTo>
                    <a:cubicBezTo>
                      <a:pt x="95" y="0"/>
                      <a:pt x="27" y="38"/>
                      <a:pt x="14" y="106"/>
                    </a:cubicBezTo>
                    <a:cubicBezTo>
                      <a:pt x="1" y="186"/>
                      <a:pt x="1" y="255"/>
                      <a:pt x="14" y="335"/>
                    </a:cubicBezTo>
                    <a:cubicBezTo>
                      <a:pt x="32" y="449"/>
                      <a:pt x="110" y="513"/>
                      <a:pt x="210" y="551"/>
                    </a:cubicBezTo>
                    <a:cubicBezTo>
                      <a:pt x="228" y="559"/>
                      <a:pt x="247" y="562"/>
                      <a:pt x="265" y="562"/>
                    </a:cubicBezTo>
                    <a:cubicBezTo>
                      <a:pt x="375" y="562"/>
                      <a:pt x="465" y="432"/>
                      <a:pt x="435" y="327"/>
                    </a:cubicBezTo>
                    <a:cubicBezTo>
                      <a:pt x="415" y="262"/>
                      <a:pt x="388" y="209"/>
                      <a:pt x="337" y="162"/>
                    </a:cubicBezTo>
                    <a:cubicBezTo>
                      <a:pt x="334" y="159"/>
                      <a:pt x="316" y="137"/>
                      <a:pt x="310" y="131"/>
                    </a:cubicBezTo>
                    <a:lnTo>
                      <a:pt x="310" y="131"/>
                    </a:lnTo>
                    <a:cubicBezTo>
                      <a:pt x="299" y="112"/>
                      <a:pt x="289" y="91"/>
                      <a:pt x="279" y="71"/>
                    </a:cubicBezTo>
                    <a:cubicBezTo>
                      <a:pt x="259" y="22"/>
                      <a:pt x="210" y="0"/>
                      <a:pt x="1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37"/>
              <p:cNvSpPr/>
              <p:nvPr/>
            </p:nvSpPr>
            <p:spPr>
              <a:xfrm flipH="1">
                <a:off x="5414312" y="2392443"/>
                <a:ext cx="73113" cy="112370"/>
              </a:xfrm>
              <a:custGeom>
                <a:avLst/>
                <a:gdLst/>
                <a:ahLst/>
                <a:cxnLst/>
                <a:rect l="l" t="t" r="r" b="b"/>
                <a:pathLst>
                  <a:path w="406" h="624" extrusionOk="0">
                    <a:moveTo>
                      <a:pt x="111" y="0"/>
                    </a:moveTo>
                    <a:cubicBezTo>
                      <a:pt x="58" y="0"/>
                      <a:pt x="8" y="35"/>
                      <a:pt x="7" y="107"/>
                    </a:cubicBezTo>
                    <a:cubicBezTo>
                      <a:pt x="2" y="265"/>
                      <a:pt x="0" y="465"/>
                      <a:pt x="120" y="579"/>
                    </a:cubicBezTo>
                    <a:cubicBezTo>
                      <a:pt x="150" y="609"/>
                      <a:pt x="192" y="624"/>
                      <a:pt x="233" y="624"/>
                    </a:cubicBezTo>
                    <a:cubicBezTo>
                      <a:pt x="319" y="624"/>
                      <a:pt x="405" y="564"/>
                      <a:pt x="396" y="465"/>
                    </a:cubicBezTo>
                    <a:cubicBezTo>
                      <a:pt x="387" y="381"/>
                      <a:pt x="365" y="330"/>
                      <a:pt x="323" y="258"/>
                    </a:cubicBezTo>
                    <a:cubicBezTo>
                      <a:pt x="287" y="201"/>
                      <a:pt x="254" y="141"/>
                      <a:pt x="225" y="76"/>
                    </a:cubicBezTo>
                    <a:cubicBezTo>
                      <a:pt x="203" y="26"/>
                      <a:pt x="156" y="0"/>
                      <a:pt x="1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37"/>
              <p:cNvSpPr/>
              <p:nvPr/>
            </p:nvSpPr>
            <p:spPr>
              <a:xfrm flipH="1">
                <a:off x="5565759" y="2271070"/>
                <a:ext cx="71853" cy="84998"/>
              </a:xfrm>
              <a:custGeom>
                <a:avLst/>
                <a:gdLst/>
                <a:ahLst/>
                <a:cxnLst/>
                <a:rect l="l" t="t" r="r" b="b"/>
                <a:pathLst>
                  <a:path w="399" h="472" extrusionOk="0">
                    <a:moveTo>
                      <a:pt x="199" y="0"/>
                    </a:moveTo>
                    <a:cubicBezTo>
                      <a:pt x="133" y="0"/>
                      <a:pt x="68" y="38"/>
                      <a:pt x="47" y="114"/>
                    </a:cubicBezTo>
                    <a:cubicBezTo>
                      <a:pt x="29" y="187"/>
                      <a:pt x="0" y="265"/>
                      <a:pt x="31" y="345"/>
                    </a:cubicBezTo>
                    <a:cubicBezTo>
                      <a:pt x="58" y="416"/>
                      <a:pt x="113" y="472"/>
                      <a:pt x="200" y="472"/>
                    </a:cubicBezTo>
                    <a:cubicBezTo>
                      <a:pt x="285" y="472"/>
                      <a:pt x="340" y="416"/>
                      <a:pt x="367" y="345"/>
                    </a:cubicBezTo>
                    <a:cubicBezTo>
                      <a:pt x="398" y="265"/>
                      <a:pt x="369" y="192"/>
                      <a:pt x="351" y="114"/>
                    </a:cubicBezTo>
                    <a:cubicBezTo>
                      <a:pt x="330" y="38"/>
                      <a:pt x="265" y="0"/>
                      <a:pt x="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37"/>
              <p:cNvSpPr/>
              <p:nvPr/>
            </p:nvSpPr>
            <p:spPr>
              <a:xfrm flipH="1">
                <a:off x="5225407" y="2403969"/>
                <a:ext cx="96704" cy="97964"/>
              </a:xfrm>
              <a:custGeom>
                <a:avLst/>
                <a:gdLst/>
                <a:ahLst/>
                <a:cxnLst/>
                <a:rect l="l" t="t" r="r" b="b"/>
                <a:pathLst>
                  <a:path w="537" h="544" extrusionOk="0">
                    <a:moveTo>
                      <a:pt x="209" y="1"/>
                    </a:moveTo>
                    <a:cubicBezTo>
                      <a:pt x="166" y="1"/>
                      <a:pt x="121" y="22"/>
                      <a:pt x="92" y="63"/>
                    </a:cubicBezTo>
                    <a:cubicBezTo>
                      <a:pt x="86" y="72"/>
                      <a:pt x="80" y="81"/>
                      <a:pt x="74" y="91"/>
                    </a:cubicBezTo>
                    <a:lnTo>
                      <a:pt x="74" y="91"/>
                    </a:lnTo>
                    <a:cubicBezTo>
                      <a:pt x="10" y="155"/>
                      <a:pt x="1" y="248"/>
                      <a:pt x="23" y="341"/>
                    </a:cubicBezTo>
                    <a:cubicBezTo>
                      <a:pt x="49" y="463"/>
                      <a:pt x="166" y="544"/>
                      <a:pt x="287" y="544"/>
                    </a:cubicBezTo>
                    <a:cubicBezTo>
                      <a:pt x="290" y="544"/>
                      <a:pt x="294" y="544"/>
                      <a:pt x="297" y="544"/>
                    </a:cubicBezTo>
                    <a:cubicBezTo>
                      <a:pt x="375" y="541"/>
                      <a:pt x="446" y="504"/>
                      <a:pt x="484" y="437"/>
                    </a:cubicBezTo>
                    <a:cubicBezTo>
                      <a:pt x="537" y="349"/>
                      <a:pt x="513" y="254"/>
                      <a:pt x="452" y="178"/>
                    </a:cubicBezTo>
                    <a:lnTo>
                      <a:pt x="452" y="178"/>
                    </a:lnTo>
                    <a:cubicBezTo>
                      <a:pt x="448" y="174"/>
                      <a:pt x="445" y="170"/>
                      <a:pt x="441" y="165"/>
                    </a:cubicBezTo>
                    <a:lnTo>
                      <a:pt x="441" y="165"/>
                    </a:lnTo>
                    <a:cubicBezTo>
                      <a:pt x="444" y="168"/>
                      <a:pt x="447" y="172"/>
                      <a:pt x="450" y="176"/>
                    </a:cubicBezTo>
                    <a:lnTo>
                      <a:pt x="450" y="176"/>
                    </a:lnTo>
                    <a:cubicBezTo>
                      <a:pt x="444" y="170"/>
                      <a:pt x="435" y="159"/>
                      <a:pt x="431" y="154"/>
                    </a:cubicBezTo>
                    <a:lnTo>
                      <a:pt x="431" y="154"/>
                    </a:lnTo>
                    <a:cubicBezTo>
                      <a:pt x="435" y="157"/>
                      <a:pt x="438" y="161"/>
                      <a:pt x="441" y="165"/>
                    </a:cubicBezTo>
                    <a:lnTo>
                      <a:pt x="441" y="165"/>
                    </a:lnTo>
                    <a:cubicBezTo>
                      <a:pt x="433" y="155"/>
                      <a:pt x="430" y="151"/>
                      <a:pt x="430" y="151"/>
                    </a:cubicBezTo>
                    <a:lnTo>
                      <a:pt x="430" y="151"/>
                    </a:lnTo>
                    <a:cubicBezTo>
                      <a:pt x="429" y="151"/>
                      <a:pt x="430" y="152"/>
                      <a:pt x="431" y="154"/>
                    </a:cubicBezTo>
                    <a:lnTo>
                      <a:pt x="431" y="154"/>
                    </a:lnTo>
                    <a:cubicBezTo>
                      <a:pt x="403" y="121"/>
                      <a:pt x="370" y="99"/>
                      <a:pt x="328" y="83"/>
                    </a:cubicBezTo>
                    <a:lnTo>
                      <a:pt x="328" y="83"/>
                    </a:lnTo>
                    <a:cubicBezTo>
                      <a:pt x="327" y="82"/>
                      <a:pt x="326" y="82"/>
                      <a:pt x="325" y="81"/>
                    </a:cubicBezTo>
                    <a:lnTo>
                      <a:pt x="325" y="81"/>
                    </a:lnTo>
                    <a:cubicBezTo>
                      <a:pt x="303" y="27"/>
                      <a:pt x="257" y="1"/>
                      <a:pt x="2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37"/>
              <p:cNvSpPr/>
              <p:nvPr/>
            </p:nvSpPr>
            <p:spPr>
              <a:xfrm flipH="1">
                <a:off x="5016693" y="2386501"/>
                <a:ext cx="100486" cy="120474"/>
              </a:xfrm>
              <a:custGeom>
                <a:avLst/>
                <a:gdLst/>
                <a:ahLst/>
                <a:cxnLst/>
                <a:rect l="l" t="t" r="r" b="b"/>
                <a:pathLst>
                  <a:path w="558" h="669" extrusionOk="0">
                    <a:moveTo>
                      <a:pt x="196" y="0"/>
                    </a:moveTo>
                    <a:cubicBezTo>
                      <a:pt x="180" y="0"/>
                      <a:pt x="164" y="2"/>
                      <a:pt x="149" y="7"/>
                    </a:cubicBezTo>
                    <a:cubicBezTo>
                      <a:pt x="85" y="29"/>
                      <a:pt x="22" y="95"/>
                      <a:pt x="19" y="162"/>
                    </a:cubicBezTo>
                    <a:lnTo>
                      <a:pt x="19" y="162"/>
                    </a:lnTo>
                    <a:cubicBezTo>
                      <a:pt x="0" y="224"/>
                      <a:pt x="4" y="298"/>
                      <a:pt x="11" y="358"/>
                    </a:cubicBezTo>
                    <a:cubicBezTo>
                      <a:pt x="28" y="512"/>
                      <a:pt x="141" y="669"/>
                      <a:pt x="298" y="669"/>
                    </a:cubicBezTo>
                    <a:cubicBezTo>
                      <a:pt x="321" y="669"/>
                      <a:pt x="344" y="665"/>
                      <a:pt x="369" y="658"/>
                    </a:cubicBezTo>
                    <a:cubicBezTo>
                      <a:pt x="449" y="636"/>
                      <a:pt x="513" y="563"/>
                      <a:pt x="536" y="483"/>
                    </a:cubicBezTo>
                    <a:cubicBezTo>
                      <a:pt x="558" y="400"/>
                      <a:pt x="531" y="300"/>
                      <a:pt x="489" y="229"/>
                    </a:cubicBezTo>
                    <a:cubicBezTo>
                      <a:pt x="460" y="180"/>
                      <a:pt x="420" y="145"/>
                      <a:pt x="380" y="107"/>
                    </a:cubicBezTo>
                    <a:cubicBezTo>
                      <a:pt x="363" y="89"/>
                      <a:pt x="346" y="72"/>
                      <a:pt x="328" y="59"/>
                    </a:cubicBezTo>
                    <a:lnTo>
                      <a:pt x="328" y="59"/>
                    </a:lnTo>
                    <a:cubicBezTo>
                      <a:pt x="295" y="22"/>
                      <a:pt x="246" y="0"/>
                      <a:pt x="1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37"/>
              <p:cNvSpPr/>
              <p:nvPr/>
            </p:nvSpPr>
            <p:spPr>
              <a:xfrm flipH="1">
                <a:off x="4951684" y="3524787"/>
                <a:ext cx="79056" cy="105167"/>
              </a:xfrm>
              <a:custGeom>
                <a:avLst/>
                <a:gdLst/>
                <a:ahLst/>
                <a:cxnLst/>
                <a:rect l="l" t="t" r="r" b="b"/>
                <a:pathLst>
                  <a:path w="439" h="584" extrusionOk="0">
                    <a:moveTo>
                      <a:pt x="217" y="0"/>
                    </a:moveTo>
                    <a:cubicBezTo>
                      <a:pt x="168" y="0"/>
                      <a:pt x="119" y="18"/>
                      <a:pt x="91" y="52"/>
                    </a:cubicBezTo>
                    <a:cubicBezTo>
                      <a:pt x="51" y="105"/>
                      <a:pt x="25" y="152"/>
                      <a:pt x="13" y="219"/>
                    </a:cubicBezTo>
                    <a:cubicBezTo>
                      <a:pt x="9" y="250"/>
                      <a:pt x="0" y="283"/>
                      <a:pt x="0" y="315"/>
                    </a:cubicBezTo>
                    <a:cubicBezTo>
                      <a:pt x="0" y="352"/>
                      <a:pt x="9" y="390"/>
                      <a:pt x="13" y="428"/>
                    </a:cubicBezTo>
                    <a:cubicBezTo>
                      <a:pt x="29" y="519"/>
                      <a:pt x="134" y="584"/>
                      <a:pt x="220" y="584"/>
                    </a:cubicBezTo>
                    <a:cubicBezTo>
                      <a:pt x="307" y="584"/>
                      <a:pt x="412" y="519"/>
                      <a:pt x="425" y="428"/>
                    </a:cubicBezTo>
                    <a:cubicBezTo>
                      <a:pt x="432" y="397"/>
                      <a:pt x="438" y="361"/>
                      <a:pt x="438" y="335"/>
                    </a:cubicBezTo>
                    <a:cubicBezTo>
                      <a:pt x="438" y="295"/>
                      <a:pt x="432" y="259"/>
                      <a:pt x="425" y="219"/>
                    </a:cubicBezTo>
                    <a:cubicBezTo>
                      <a:pt x="414" y="152"/>
                      <a:pt x="389" y="108"/>
                      <a:pt x="347" y="52"/>
                    </a:cubicBezTo>
                    <a:cubicBezTo>
                      <a:pt x="317" y="18"/>
                      <a:pt x="267" y="0"/>
                      <a:pt x="2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37"/>
              <p:cNvSpPr/>
              <p:nvPr/>
            </p:nvSpPr>
            <p:spPr>
              <a:xfrm flipH="1">
                <a:off x="5014532" y="3665789"/>
                <a:ext cx="101927" cy="92741"/>
              </a:xfrm>
              <a:custGeom>
                <a:avLst/>
                <a:gdLst/>
                <a:ahLst/>
                <a:cxnLst/>
                <a:rect l="l" t="t" r="r" b="b"/>
                <a:pathLst>
                  <a:path w="566" h="515" extrusionOk="0">
                    <a:moveTo>
                      <a:pt x="363" y="23"/>
                    </a:moveTo>
                    <a:lnTo>
                      <a:pt x="363" y="23"/>
                    </a:lnTo>
                    <a:cubicBezTo>
                      <a:pt x="372" y="26"/>
                      <a:pt x="381" y="30"/>
                      <a:pt x="389" y="34"/>
                    </a:cubicBezTo>
                    <a:cubicBezTo>
                      <a:pt x="379" y="30"/>
                      <a:pt x="371" y="26"/>
                      <a:pt x="363" y="23"/>
                    </a:cubicBezTo>
                    <a:close/>
                    <a:moveTo>
                      <a:pt x="262" y="1"/>
                    </a:moveTo>
                    <a:cubicBezTo>
                      <a:pt x="227" y="1"/>
                      <a:pt x="193" y="11"/>
                      <a:pt x="164" y="28"/>
                    </a:cubicBezTo>
                    <a:lnTo>
                      <a:pt x="164" y="28"/>
                    </a:lnTo>
                    <a:cubicBezTo>
                      <a:pt x="131" y="42"/>
                      <a:pt x="104" y="65"/>
                      <a:pt x="85" y="99"/>
                    </a:cubicBezTo>
                    <a:cubicBezTo>
                      <a:pt x="64" y="129"/>
                      <a:pt x="55" y="160"/>
                      <a:pt x="55" y="191"/>
                    </a:cubicBezTo>
                    <a:lnTo>
                      <a:pt x="55" y="191"/>
                    </a:lnTo>
                    <a:cubicBezTo>
                      <a:pt x="55" y="188"/>
                      <a:pt x="55" y="186"/>
                      <a:pt x="56" y="183"/>
                    </a:cubicBezTo>
                    <a:lnTo>
                      <a:pt x="56" y="183"/>
                    </a:lnTo>
                    <a:cubicBezTo>
                      <a:pt x="56" y="186"/>
                      <a:pt x="55" y="189"/>
                      <a:pt x="55" y="192"/>
                    </a:cubicBezTo>
                    <a:lnTo>
                      <a:pt x="55" y="192"/>
                    </a:lnTo>
                    <a:cubicBezTo>
                      <a:pt x="55" y="191"/>
                      <a:pt x="55" y="191"/>
                      <a:pt x="55" y="191"/>
                    </a:cubicBezTo>
                    <a:lnTo>
                      <a:pt x="55" y="191"/>
                    </a:lnTo>
                    <a:cubicBezTo>
                      <a:pt x="55" y="192"/>
                      <a:pt x="55" y="193"/>
                      <a:pt x="55" y="194"/>
                    </a:cubicBezTo>
                    <a:lnTo>
                      <a:pt x="55" y="194"/>
                    </a:lnTo>
                    <a:cubicBezTo>
                      <a:pt x="55" y="193"/>
                      <a:pt x="55" y="193"/>
                      <a:pt x="55" y="192"/>
                    </a:cubicBezTo>
                    <a:lnTo>
                      <a:pt x="55" y="192"/>
                    </a:lnTo>
                    <a:cubicBezTo>
                      <a:pt x="55" y="194"/>
                      <a:pt x="55" y="197"/>
                      <a:pt x="55" y="199"/>
                    </a:cubicBezTo>
                    <a:lnTo>
                      <a:pt x="55" y="199"/>
                    </a:lnTo>
                    <a:cubicBezTo>
                      <a:pt x="54" y="206"/>
                      <a:pt x="53" y="213"/>
                      <a:pt x="52" y="220"/>
                    </a:cubicBezTo>
                    <a:lnTo>
                      <a:pt x="52" y="220"/>
                    </a:lnTo>
                    <a:cubicBezTo>
                      <a:pt x="53" y="212"/>
                      <a:pt x="54" y="203"/>
                      <a:pt x="55" y="194"/>
                    </a:cubicBezTo>
                    <a:lnTo>
                      <a:pt x="55" y="194"/>
                    </a:lnTo>
                    <a:cubicBezTo>
                      <a:pt x="54" y="198"/>
                      <a:pt x="52" y="202"/>
                      <a:pt x="51" y="206"/>
                    </a:cubicBezTo>
                    <a:cubicBezTo>
                      <a:pt x="0" y="359"/>
                      <a:pt x="133" y="515"/>
                      <a:pt x="287" y="515"/>
                    </a:cubicBezTo>
                    <a:cubicBezTo>
                      <a:pt x="445" y="515"/>
                      <a:pt x="565" y="359"/>
                      <a:pt x="523" y="206"/>
                    </a:cubicBezTo>
                    <a:cubicBezTo>
                      <a:pt x="498" y="117"/>
                      <a:pt x="434" y="28"/>
                      <a:pt x="338" y="12"/>
                    </a:cubicBezTo>
                    <a:lnTo>
                      <a:pt x="338" y="12"/>
                    </a:lnTo>
                    <a:cubicBezTo>
                      <a:pt x="340" y="13"/>
                      <a:pt x="342" y="14"/>
                      <a:pt x="344" y="15"/>
                    </a:cubicBezTo>
                    <a:lnTo>
                      <a:pt x="344" y="15"/>
                    </a:lnTo>
                    <a:cubicBezTo>
                      <a:pt x="323" y="7"/>
                      <a:pt x="303" y="2"/>
                      <a:pt x="271" y="1"/>
                    </a:cubicBezTo>
                    <a:cubicBezTo>
                      <a:pt x="268" y="1"/>
                      <a:pt x="265" y="1"/>
                      <a:pt x="2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37"/>
              <p:cNvSpPr/>
              <p:nvPr/>
            </p:nvSpPr>
            <p:spPr>
              <a:xfrm flipH="1">
                <a:off x="5128703" y="3739622"/>
                <a:ext cx="95264" cy="116692"/>
              </a:xfrm>
              <a:custGeom>
                <a:avLst/>
                <a:gdLst/>
                <a:ahLst/>
                <a:cxnLst/>
                <a:rect l="l" t="t" r="r" b="b"/>
                <a:pathLst>
                  <a:path w="529" h="648" extrusionOk="0">
                    <a:moveTo>
                      <a:pt x="205" y="1"/>
                    </a:moveTo>
                    <a:cubicBezTo>
                      <a:pt x="188" y="1"/>
                      <a:pt x="169" y="3"/>
                      <a:pt x="150" y="9"/>
                    </a:cubicBezTo>
                    <a:cubicBezTo>
                      <a:pt x="68" y="31"/>
                      <a:pt x="1" y="111"/>
                      <a:pt x="3" y="200"/>
                    </a:cubicBezTo>
                    <a:cubicBezTo>
                      <a:pt x="5" y="361"/>
                      <a:pt x="30" y="523"/>
                      <a:pt x="174" y="616"/>
                    </a:cubicBezTo>
                    <a:cubicBezTo>
                      <a:pt x="207" y="638"/>
                      <a:pt x="242" y="647"/>
                      <a:pt x="277" y="647"/>
                    </a:cubicBezTo>
                    <a:cubicBezTo>
                      <a:pt x="352" y="647"/>
                      <a:pt x="426" y="605"/>
                      <a:pt x="468" y="543"/>
                    </a:cubicBezTo>
                    <a:cubicBezTo>
                      <a:pt x="528" y="447"/>
                      <a:pt x="517" y="323"/>
                      <a:pt x="472" y="225"/>
                    </a:cubicBezTo>
                    <a:cubicBezTo>
                      <a:pt x="441" y="158"/>
                      <a:pt x="399" y="105"/>
                      <a:pt x="343" y="58"/>
                    </a:cubicBezTo>
                    <a:cubicBezTo>
                      <a:pt x="302" y="23"/>
                      <a:pt x="257" y="1"/>
                      <a:pt x="2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37"/>
              <p:cNvSpPr/>
              <p:nvPr/>
            </p:nvSpPr>
            <p:spPr>
              <a:xfrm flipH="1">
                <a:off x="5233330" y="3752228"/>
                <a:ext cx="88240" cy="111650"/>
              </a:xfrm>
              <a:custGeom>
                <a:avLst/>
                <a:gdLst/>
                <a:ahLst/>
                <a:cxnLst/>
                <a:rect l="l" t="t" r="r" b="b"/>
                <a:pathLst>
                  <a:path w="490" h="620" extrusionOk="0">
                    <a:moveTo>
                      <a:pt x="243" y="0"/>
                    </a:moveTo>
                    <a:cubicBezTo>
                      <a:pt x="187" y="0"/>
                      <a:pt x="131" y="28"/>
                      <a:pt x="91" y="84"/>
                    </a:cubicBezTo>
                    <a:cubicBezTo>
                      <a:pt x="82" y="90"/>
                      <a:pt x="78" y="99"/>
                      <a:pt x="74" y="110"/>
                    </a:cubicBezTo>
                    <a:cubicBezTo>
                      <a:pt x="62" y="144"/>
                      <a:pt x="56" y="160"/>
                      <a:pt x="55" y="160"/>
                    </a:cubicBezTo>
                    <a:cubicBezTo>
                      <a:pt x="54" y="160"/>
                      <a:pt x="56" y="154"/>
                      <a:pt x="60" y="142"/>
                    </a:cubicBezTo>
                    <a:lnTo>
                      <a:pt x="60" y="142"/>
                    </a:lnTo>
                    <a:cubicBezTo>
                      <a:pt x="42" y="175"/>
                      <a:pt x="36" y="210"/>
                      <a:pt x="25" y="246"/>
                    </a:cubicBezTo>
                    <a:cubicBezTo>
                      <a:pt x="0" y="335"/>
                      <a:pt x="5" y="433"/>
                      <a:pt x="56" y="513"/>
                    </a:cubicBezTo>
                    <a:cubicBezTo>
                      <a:pt x="99" y="584"/>
                      <a:pt x="172" y="620"/>
                      <a:pt x="245" y="620"/>
                    </a:cubicBezTo>
                    <a:cubicBezTo>
                      <a:pt x="318" y="620"/>
                      <a:pt x="392" y="584"/>
                      <a:pt x="436" y="513"/>
                    </a:cubicBezTo>
                    <a:cubicBezTo>
                      <a:pt x="489" y="431"/>
                      <a:pt x="487" y="339"/>
                      <a:pt x="467" y="246"/>
                    </a:cubicBezTo>
                    <a:cubicBezTo>
                      <a:pt x="458" y="213"/>
                      <a:pt x="449" y="173"/>
                      <a:pt x="432" y="142"/>
                    </a:cubicBezTo>
                    <a:lnTo>
                      <a:pt x="432" y="142"/>
                    </a:lnTo>
                    <a:cubicBezTo>
                      <a:pt x="435" y="154"/>
                      <a:pt x="436" y="160"/>
                      <a:pt x="436" y="160"/>
                    </a:cubicBezTo>
                    <a:cubicBezTo>
                      <a:pt x="435" y="160"/>
                      <a:pt x="429" y="144"/>
                      <a:pt x="416" y="110"/>
                    </a:cubicBezTo>
                    <a:cubicBezTo>
                      <a:pt x="412" y="99"/>
                      <a:pt x="405" y="90"/>
                      <a:pt x="401" y="84"/>
                    </a:cubicBezTo>
                    <a:cubicBezTo>
                      <a:pt x="357" y="28"/>
                      <a:pt x="300" y="0"/>
                      <a:pt x="2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37"/>
              <p:cNvSpPr/>
              <p:nvPr/>
            </p:nvSpPr>
            <p:spPr>
              <a:xfrm flipH="1">
                <a:off x="5221265" y="3898993"/>
                <a:ext cx="77976" cy="84638"/>
              </a:xfrm>
              <a:custGeom>
                <a:avLst/>
                <a:gdLst/>
                <a:ahLst/>
                <a:cxnLst/>
                <a:rect l="l" t="t" r="r" b="b"/>
                <a:pathLst>
                  <a:path w="433" h="470" extrusionOk="0">
                    <a:moveTo>
                      <a:pt x="112" y="47"/>
                    </a:moveTo>
                    <a:cubicBezTo>
                      <a:pt x="105" y="52"/>
                      <a:pt x="99" y="56"/>
                      <a:pt x="92" y="61"/>
                    </a:cubicBezTo>
                    <a:lnTo>
                      <a:pt x="92" y="61"/>
                    </a:lnTo>
                    <a:cubicBezTo>
                      <a:pt x="93" y="60"/>
                      <a:pt x="93" y="59"/>
                      <a:pt x="94" y="58"/>
                    </a:cubicBezTo>
                    <a:cubicBezTo>
                      <a:pt x="101" y="54"/>
                      <a:pt x="105" y="49"/>
                      <a:pt x="112" y="47"/>
                    </a:cubicBezTo>
                    <a:close/>
                    <a:moveTo>
                      <a:pt x="377" y="136"/>
                    </a:moveTo>
                    <a:cubicBezTo>
                      <a:pt x="377" y="137"/>
                      <a:pt x="377" y="137"/>
                      <a:pt x="377" y="137"/>
                    </a:cubicBezTo>
                    <a:lnTo>
                      <a:pt x="377" y="137"/>
                    </a:lnTo>
                    <a:cubicBezTo>
                      <a:pt x="377" y="137"/>
                      <a:pt x="377" y="137"/>
                      <a:pt x="377" y="136"/>
                    </a:cubicBezTo>
                    <a:close/>
                    <a:moveTo>
                      <a:pt x="209" y="1"/>
                    </a:moveTo>
                    <a:cubicBezTo>
                      <a:pt x="156" y="1"/>
                      <a:pt x="111" y="28"/>
                      <a:pt x="82" y="70"/>
                    </a:cubicBezTo>
                    <a:lnTo>
                      <a:pt x="82" y="70"/>
                    </a:lnTo>
                    <a:cubicBezTo>
                      <a:pt x="70" y="81"/>
                      <a:pt x="59" y="93"/>
                      <a:pt x="52" y="107"/>
                    </a:cubicBezTo>
                    <a:cubicBezTo>
                      <a:pt x="47" y="116"/>
                      <a:pt x="43" y="121"/>
                      <a:pt x="41" y="130"/>
                    </a:cubicBezTo>
                    <a:cubicBezTo>
                      <a:pt x="14" y="187"/>
                      <a:pt x="1" y="243"/>
                      <a:pt x="21" y="307"/>
                    </a:cubicBezTo>
                    <a:cubicBezTo>
                      <a:pt x="47" y="399"/>
                      <a:pt x="133" y="470"/>
                      <a:pt x="226" y="470"/>
                    </a:cubicBezTo>
                    <a:cubicBezTo>
                      <a:pt x="244" y="470"/>
                      <a:pt x="263" y="467"/>
                      <a:pt x="281" y="461"/>
                    </a:cubicBezTo>
                    <a:cubicBezTo>
                      <a:pt x="390" y="428"/>
                      <a:pt x="432" y="303"/>
                      <a:pt x="403" y="198"/>
                    </a:cubicBezTo>
                    <a:cubicBezTo>
                      <a:pt x="399" y="175"/>
                      <a:pt x="386" y="155"/>
                      <a:pt x="377" y="137"/>
                    </a:cubicBezTo>
                    <a:lnTo>
                      <a:pt x="377" y="137"/>
                    </a:lnTo>
                    <a:cubicBezTo>
                      <a:pt x="377" y="138"/>
                      <a:pt x="377" y="138"/>
                      <a:pt x="377" y="138"/>
                    </a:cubicBezTo>
                    <a:cubicBezTo>
                      <a:pt x="376" y="138"/>
                      <a:pt x="339" y="88"/>
                      <a:pt x="338" y="88"/>
                    </a:cubicBezTo>
                    <a:lnTo>
                      <a:pt x="338" y="88"/>
                    </a:lnTo>
                    <a:cubicBezTo>
                      <a:pt x="338" y="88"/>
                      <a:pt x="340" y="90"/>
                      <a:pt x="344" y="96"/>
                    </a:cubicBezTo>
                    <a:lnTo>
                      <a:pt x="344" y="96"/>
                    </a:lnTo>
                    <a:cubicBezTo>
                      <a:pt x="342" y="94"/>
                      <a:pt x="341" y="92"/>
                      <a:pt x="339" y="90"/>
                    </a:cubicBezTo>
                    <a:lnTo>
                      <a:pt x="339" y="90"/>
                    </a:lnTo>
                    <a:cubicBezTo>
                      <a:pt x="322" y="50"/>
                      <a:pt x="291" y="19"/>
                      <a:pt x="245" y="5"/>
                    </a:cubicBezTo>
                    <a:cubicBezTo>
                      <a:pt x="233" y="2"/>
                      <a:pt x="221" y="1"/>
                      <a:pt x="2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37"/>
              <p:cNvSpPr/>
              <p:nvPr/>
            </p:nvSpPr>
            <p:spPr>
              <a:xfrm flipH="1">
                <a:off x="5125642" y="3870540"/>
                <a:ext cx="91842" cy="89680"/>
              </a:xfrm>
              <a:custGeom>
                <a:avLst/>
                <a:gdLst/>
                <a:ahLst/>
                <a:cxnLst/>
                <a:rect l="l" t="t" r="r" b="b"/>
                <a:pathLst>
                  <a:path w="510" h="498" extrusionOk="0">
                    <a:moveTo>
                      <a:pt x="207" y="0"/>
                    </a:moveTo>
                    <a:cubicBezTo>
                      <a:pt x="175" y="0"/>
                      <a:pt x="143" y="8"/>
                      <a:pt x="114" y="25"/>
                    </a:cubicBezTo>
                    <a:cubicBezTo>
                      <a:pt x="49" y="63"/>
                      <a:pt x="0" y="156"/>
                      <a:pt x="32" y="234"/>
                    </a:cubicBezTo>
                    <a:cubicBezTo>
                      <a:pt x="38" y="256"/>
                      <a:pt x="47" y="279"/>
                      <a:pt x="54" y="301"/>
                    </a:cubicBezTo>
                    <a:cubicBezTo>
                      <a:pt x="69" y="356"/>
                      <a:pt x="103" y="397"/>
                      <a:pt x="136" y="437"/>
                    </a:cubicBezTo>
                    <a:cubicBezTo>
                      <a:pt x="168" y="479"/>
                      <a:pt x="222" y="498"/>
                      <a:pt x="276" y="498"/>
                    </a:cubicBezTo>
                    <a:cubicBezTo>
                      <a:pt x="316" y="498"/>
                      <a:pt x="356" y="488"/>
                      <a:pt x="388" y="470"/>
                    </a:cubicBezTo>
                    <a:cubicBezTo>
                      <a:pt x="465" y="425"/>
                      <a:pt x="510" y="325"/>
                      <a:pt x="481" y="236"/>
                    </a:cubicBezTo>
                    <a:cubicBezTo>
                      <a:pt x="465" y="185"/>
                      <a:pt x="443" y="141"/>
                      <a:pt x="403" y="98"/>
                    </a:cubicBezTo>
                    <a:cubicBezTo>
                      <a:pt x="379" y="70"/>
                      <a:pt x="334" y="45"/>
                      <a:pt x="301" y="25"/>
                    </a:cubicBezTo>
                    <a:cubicBezTo>
                      <a:pt x="272" y="8"/>
                      <a:pt x="240" y="0"/>
                      <a:pt x="2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37"/>
              <p:cNvSpPr/>
              <p:nvPr/>
            </p:nvSpPr>
            <p:spPr>
              <a:xfrm flipH="1">
                <a:off x="5465274" y="3680015"/>
                <a:ext cx="81577" cy="81216"/>
              </a:xfrm>
              <a:custGeom>
                <a:avLst/>
                <a:gdLst/>
                <a:ahLst/>
                <a:cxnLst/>
                <a:rect l="l" t="t" r="r" b="b"/>
                <a:pathLst>
                  <a:path w="453" h="451" extrusionOk="0">
                    <a:moveTo>
                      <a:pt x="183" y="1"/>
                    </a:moveTo>
                    <a:cubicBezTo>
                      <a:pt x="161" y="1"/>
                      <a:pt x="138" y="4"/>
                      <a:pt x="117" y="11"/>
                    </a:cubicBezTo>
                    <a:cubicBezTo>
                      <a:pt x="81" y="22"/>
                      <a:pt x="48" y="44"/>
                      <a:pt x="28" y="80"/>
                    </a:cubicBezTo>
                    <a:cubicBezTo>
                      <a:pt x="1" y="124"/>
                      <a:pt x="4" y="167"/>
                      <a:pt x="19" y="210"/>
                    </a:cubicBezTo>
                    <a:lnTo>
                      <a:pt x="19" y="210"/>
                    </a:lnTo>
                    <a:cubicBezTo>
                      <a:pt x="18" y="207"/>
                      <a:pt x="17" y="205"/>
                      <a:pt x="17" y="205"/>
                    </a:cubicBezTo>
                    <a:lnTo>
                      <a:pt x="17" y="205"/>
                    </a:lnTo>
                    <a:cubicBezTo>
                      <a:pt x="16" y="205"/>
                      <a:pt x="19" y="212"/>
                      <a:pt x="28" y="231"/>
                    </a:cubicBezTo>
                    <a:cubicBezTo>
                      <a:pt x="25" y="224"/>
                      <a:pt x="22" y="217"/>
                      <a:pt x="19" y="210"/>
                    </a:cubicBezTo>
                    <a:lnTo>
                      <a:pt x="19" y="210"/>
                    </a:lnTo>
                    <a:cubicBezTo>
                      <a:pt x="26" y="223"/>
                      <a:pt x="40" y="255"/>
                      <a:pt x="38" y="255"/>
                    </a:cubicBezTo>
                    <a:cubicBezTo>
                      <a:pt x="38" y="255"/>
                      <a:pt x="37" y="254"/>
                      <a:pt x="37" y="253"/>
                    </a:cubicBezTo>
                    <a:lnTo>
                      <a:pt x="37" y="253"/>
                    </a:lnTo>
                    <a:cubicBezTo>
                      <a:pt x="43" y="267"/>
                      <a:pt x="54" y="284"/>
                      <a:pt x="65" y="296"/>
                    </a:cubicBezTo>
                    <a:cubicBezTo>
                      <a:pt x="65" y="295"/>
                      <a:pt x="65" y="295"/>
                      <a:pt x="65" y="294"/>
                    </a:cubicBezTo>
                    <a:lnTo>
                      <a:pt x="65" y="294"/>
                    </a:lnTo>
                    <a:cubicBezTo>
                      <a:pt x="85" y="320"/>
                      <a:pt x="107" y="338"/>
                      <a:pt x="128" y="365"/>
                    </a:cubicBezTo>
                    <a:cubicBezTo>
                      <a:pt x="114" y="349"/>
                      <a:pt x="109" y="343"/>
                      <a:pt x="108" y="343"/>
                    </a:cubicBezTo>
                    <a:lnTo>
                      <a:pt x="108" y="343"/>
                    </a:lnTo>
                    <a:cubicBezTo>
                      <a:pt x="107" y="343"/>
                      <a:pt x="148" y="392"/>
                      <a:pt x="148" y="392"/>
                    </a:cubicBezTo>
                    <a:cubicBezTo>
                      <a:pt x="148" y="392"/>
                      <a:pt x="148" y="392"/>
                      <a:pt x="148" y="391"/>
                    </a:cubicBezTo>
                    <a:lnTo>
                      <a:pt x="148" y="391"/>
                    </a:lnTo>
                    <a:cubicBezTo>
                      <a:pt x="166" y="411"/>
                      <a:pt x="181" y="418"/>
                      <a:pt x="199" y="429"/>
                    </a:cubicBezTo>
                    <a:cubicBezTo>
                      <a:pt x="225" y="443"/>
                      <a:pt x="254" y="451"/>
                      <a:pt x="281" y="451"/>
                    </a:cubicBezTo>
                    <a:cubicBezTo>
                      <a:pt x="318" y="451"/>
                      <a:pt x="354" y="437"/>
                      <a:pt x="384" y="409"/>
                    </a:cubicBezTo>
                    <a:cubicBezTo>
                      <a:pt x="430" y="362"/>
                      <a:pt x="453" y="289"/>
                      <a:pt x="437" y="222"/>
                    </a:cubicBezTo>
                    <a:cubicBezTo>
                      <a:pt x="428" y="189"/>
                      <a:pt x="415" y="153"/>
                      <a:pt x="395" y="122"/>
                    </a:cubicBezTo>
                    <a:cubicBezTo>
                      <a:pt x="351" y="48"/>
                      <a:pt x="268" y="1"/>
                      <a:pt x="18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37"/>
              <p:cNvSpPr/>
              <p:nvPr/>
            </p:nvSpPr>
            <p:spPr>
              <a:xfrm flipH="1">
                <a:off x="5537667" y="3776899"/>
                <a:ext cx="71133" cy="72392"/>
              </a:xfrm>
              <a:custGeom>
                <a:avLst/>
                <a:gdLst/>
                <a:ahLst/>
                <a:cxnLst/>
                <a:rect l="l" t="t" r="r" b="b"/>
                <a:pathLst>
                  <a:path w="395" h="402" extrusionOk="0">
                    <a:moveTo>
                      <a:pt x="290" y="68"/>
                    </a:moveTo>
                    <a:cubicBezTo>
                      <a:pt x="298" y="73"/>
                      <a:pt x="302" y="77"/>
                      <a:pt x="301" y="77"/>
                    </a:cubicBezTo>
                    <a:cubicBezTo>
                      <a:pt x="301" y="77"/>
                      <a:pt x="298" y="75"/>
                      <a:pt x="294" y="71"/>
                    </a:cubicBezTo>
                    <a:cubicBezTo>
                      <a:pt x="292" y="70"/>
                      <a:pt x="291" y="69"/>
                      <a:pt x="291" y="68"/>
                    </a:cubicBezTo>
                    <a:lnTo>
                      <a:pt x="291" y="68"/>
                    </a:lnTo>
                    <a:cubicBezTo>
                      <a:pt x="290" y="68"/>
                      <a:pt x="290" y="68"/>
                      <a:pt x="290" y="68"/>
                    </a:cubicBezTo>
                    <a:close/>
                    <a:moveTo>
                      <a:pt x="163" y="1"/>
                    </a:moveTo>
                    <a:cubicBezTo>
                      <a:pt x="149" y="1"/>
                      <a:pt x="135" y="3"/>
                      <a:pt x="120" y="7"/>
                    </a:cubicBezTo>
                    <a:cubicBezTo>
                      <a:pt x="49" y="27"/>
                      <a:pt x="9" y="91"/>
                      <a:pt x="5" y="160"/>
                    </a:cubicBezTo>
                    <a:cubicBezTo>
                      <a:pt x="0" y="191"/>
                      <a:pt x="7" y="227"/>
                      <a:pt x="18" y="258"/>
                    </a:cubicBezTo>
                    <a:cubicBezTo>
                      <a:pt x="47" y="331"/>
                      <a:pt x="94" y="365"/>
                      <a:pt x="165" y="394"/>
                    </a:cubicBezTo>
                    <a:cubicBezTo>
                      <a:pt x="179" y="399"/>
                      <a:pt x="194" y="402"/>
                      <a:pt x="209" y="402"/>
                    </a:cubicBezTo>
                    <a:cubicBezTo>
                      <a:pt x="268" y="402"/>
                      <a:pt x="328" y="364"/>
                      <a:pt x="358" y="316"/>
                    </a:cubicBezTo>
                    <a:cubicBezTo>
                      <a:pt x="394" y="253"/>
                      <a:pt x="384" y="174"/>
                      <a:pt x="338" y="118"/>
                    </a:cubicBezTo>
                    <a:lnTo>
                      <a:pt x="338" y="118"/>
                    </a:lnTo>
                    <a:cubicBezTo>
                      <a:pt x="324" y="96"/>
                      <a:pt x="310" y="80"/>
                      <a:pt x="288" y="66"/>
                    </a:cubicBezTo>
                    <a:lnTo>
                      <a:pt x="288" y="66"/>
                    </a:lnTo>
                    <a:cubicBezTo>
                      <a:pt x="258" y="25"/>
                      <a:pt x="213"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37"/>
              <p:cNvSpPr/>
              <p:nvPr/>
            </p:nvSpPr>
            <p:spPr>
              <a:xfrm flipH="1">
                <a:off x="5404767" y="3558822"/>
                <a:ext cx="74014" cy="70771"/>
              </a:xfrm>
              <a:custGeom>
                <a:avLst/>
                <a:gdLst/>
                <a:ahLst/>
                <a:cxnLst/>
                <a:rect l="l" t="t" r="r" b="b"/>
                <a:pathLst>
                  <a:path w="411" h="393" extrusionOk="0">
                    <a:moveTo>
                      <a:pt x="63" y="272"/>
                    </a:moveTo>
                    <a:cubicBezTo>
                      <a:pt x="69" y="277"/>
                      <a:pt x="75" y="281"/>
                      <a:pt x="81" y="286"/>
                    </a:cubicBezTo>
                    <a:cubicBezTo>
                      <a:pt x="75" y="281"/>
                      <a:pt x="70" y="279"/>
                      <a:pt x="63" y="272"/>
                    </a:cubicBezTo>
                    <a:cubicBezTo>
                      <a:pt x="63" y="272"/>
                      <a:pt x="63" y="272"/>
                      <a:pt x="63" y="272"/>
                    </a:cubicBezTo>
                    <a:close/>
                    <a:moveTo>
                      <a:pt x="188" y="1"/>
                    </a:moveTo>
                    <a:cubicBezTo>
                      <a:pt x="150" y="1"/>
                      <a:pt x="112" y="13"/>
                      <a:pt x="81" y="38"/>
                    </a:cubicBezTo>
                    <a:lnTo>
                      <a:pt x="81" y="38"/>
                    </a:lnTo>
                    <a:cubicBezTo>
                      <a:pt x="48" y="55"/>
                      <a:pt x="22" y="83"/>
                      <a:pt x="10" y="126"/>
                    </a:cubicBezTo>
                    <a:cubicBezTo>
                      <a:pt x="1" y="162"/>
                      <a:pt x="8" y="199"/>
                      <a:pt x="28" y="231"/>
                    </a:cubicBezTo>
                    <a:lnTo>
                      <a:pt x="28" y="231"/>
                    </a:lnTo>
                    <a:cubicBezTo>
                      <a:pt x="39" y="260"/>
                      <a:pt x="58" y="286"/>
                      <a:pt x="81" y="308"/>
                    </a:cubicBezTo>
                    <a:cubicBezTo>
                      <a:pt x="90" y="319"/>
                      <a:pt x="103" y="330"/>
                      <a:pt x="110" y="341"/>
                    </a:cubicBezTo>
                    <a:cubicBezTo>
                      <a:pt x="139" y="377"/>
                      <a:pt x="184" y="393"/>
                      <a:pt x="229" y="393"/>
                    </a:cubicBezTo>
                    <a:cubicBezTo>
                      <a:pt x="260" y="393"/>
                      <a:pt x="291" y="385"/>
                      <a:pt x="317" y="370"/>
                    </a:cubicBezTo>
                    <a:cubicBezTo>
                      <a:pt x="386" y="328"/>
                      <a:pt x="410" y="252"/>
                      <a:pt x="395" y="179"/>
                    </a:cubicBezTo>
                    <a:cubicBezTo>
                      <a:pt x="382" y="112"/>
                      <a:pt x="339" y="59"/>
                      <a:pt x="277" y="25"/>
                    </a:cubicBezTo>
                    <a:cubicBezTo>
                      <a:pt x="250" y="9"/>
                      <a:pt x="219" y="1"/>
                      <a:pt x="1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37"/>
              <p:cNvSpPr/>
              <p:nvPr/>
            </p:nvSpPr>
            <p:spPr>
              <a:xfrm flipH="1">
                <a:off x="4377767" y="2278453"/>
                <a:ext cx="63749" cy="64649"/>
              </a:xfrm>
              <a:custGeom>
                <a:avLst/>
                <a:gdLst/>
                <a:ahLst/>
                <a:cxnLst/>
                <a:rect l="l" t="t" r="r" b="b"/>
                <a:pathLst>
                  <a:path w="354" h="359" extrusionOk="0">
                    <a:moveTo>
                      <a:pt x="164" y="0"/>
                    </a:moveTo>
                    <a:cubicBezTo>
                      <a:pt x="149" y="0"/>
                      <a:pt x="134" y="2"/>
                      <a:pt x="120" y="6"/>
                    </a:cubicBezTo>
                    <a:cubicBezTo>
                      <a:pt x="54" y="22"/>
                      <a:pt x="18" y="84"/>
                      <a:pt x="9" y="155"/>
                    </a:cubicBezTo>
                    <a:cubicBezTo>
                      <a:pt x="0" y="249"/>
                      <a:pt x="62" y="331"/>
                      <a:pt x="151" y="353"/>
                    </a:cubicBezTo>
                    <a:cubicBezTo>
                      <a:pt x="166" y="357"/>
                      <a:pt x="181" y="359"/>
                      <a:pt x="194" y="359"/>
                    </a:cubicBezTo>
                    <a:cubicBezTo>
                      <a:pt x="243" y="359"/>
                      <a:pt x="284" y="335"/>
                      <a:pt x="317" y="297"/>
                    </a:cubicBezTo>
                    <a:lnTo>
                      <a:pt x="317" y="297"/>
                    </a:lnTo>
                    <a:cubicBezTo>
                      <a:pt x="340" y="272"/>
                      <a:pt x="354" y="243"/>
                      <a:pt x="354" y="206"/>
                    </a:cubicBezTo>
                    <a:cubicBezTo>
                      <a:pt x="354" y="181"/>
                      <a:pt x="346" y="155"/>
                      <a:pt x="332" y="132"/>
                    </a:cubicBezTo>
                    <a:lnTo>
                      <a:pt x="332" y="132"/>
                    </a:lnTo>
                    <a:cubicBezTo>
                      <a:pt x="330" y="129"/>
                      <a:pt x="329" y="125"/>
                      <a:pt x="327" y="122"/>
                    </a:cubicBezTo>
                    <a:lnTo>
                      <a:pt x="315" y="107"/>
                    </a:lnTo>
                    <a:lnTo>
                      <a:pt x="315" y="107"/>
                    </a:lnTo>
                    <a:cubicBezTo>
                      <a:pt x="312" y="101"/>
                      <a:pt x="309" y="96"/>
                      <a:pt x="306" y="91"/>
                    </a:cubicBezTo>
                    <a:lnTo>
                      <a:pt x="306" y="91"/>
                    </a:lnTo>
                    <a:cubicBezTo>
                      <a:pt x="306" y="92"/>
                      <a:pt x="307" y="92"/>
                      <a:pt x="307" y="92"/>
                    </a:cubicBezTo>
                    <a:cubicBezTo>
                      <a:pt x="307" y="92"/>
                      <a:pt x="302" y="84"/>
                      <a:pt x="298" y="77"/>
                    </a:cubicBezTo>
                    <a:cubicBezTo>
                      <a:pt x="277" y="26"/>
                      <a:pt x="219" y="0"/>
                      <a:pt x="1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37"/>
              <p:cNvSpPr/>
              <p:nvPr/>
            </p:nvSpPr>
            <p:spPr>
              <a:xfrm flipH="1">
                <a:off x="4281244" y="2178869"/>
                <a:ext cx="68431" cy="61227"/>
              </a:xfrm>
              <a:custGeom>
                <a:avLst/>
                <a:gdLst/>
                <a:ahLst/>
                <a:cxnLst/>
                <a:rect l="l" t="t" r="r" b="b"/>
                <a:pathLst>
                  <a:path w="380" h="340" extrusionOk="0">
                    <a:moveTo>
                      <a:pt x="73" y="27"/>
                    </a:moveTo>
                    <a:cubicBezTo>
                      <a:pt x="60" y="37"/>
                      <a:pt x="53" y="42"/>
                      <a:pt x="53" y="42"/>
                    </a:cubicBezTo>
                    <a:cubicBezTo>
                      <a:pt x="52" y="42"/>
                      <a:pt x="58" y="37"/>
                      <a:pt x="69" y="27"/>
                    </a:cubicBezTo>
                    <a:cubicBezTo>
                      <a:pt x="70" y="27"/>
                      <a:pt x="72" y="27"/>
                      <a:pt x="73" y="27"/>
                    </a:cubicBezTo>
                    <a:close/>
                    <a:moveTo>
                      <a:pt x="152" y="1"/>
                    </a:moveTo>
                    <a:cubicBezTo>
                      <a:pt x="142" y="1"/>
                      <a:pt x="131" y="2"/>
                      <a:pt x="120" y="5"/>
                    </a:cubicBezTo>
                    <a:cubicBezTo>
                      <a:pt x="119" y="5"/>
                      <a:pt x="119" y="6"/>
                      <a:pt x="119" y="6"/>
                    </a:cubicBezTo>
                    <a:lnTo>
                      <a:pt x="119" y="6"/>
                    </a:lnTo>
                    <a:cubicBezTo>
                      <a:pt x="118" y="6"/>
                      <a:pt x="116" y="6"/>
                      <a:pt x="115" y="6"/>
                    </a:cubicBezTo>
                    <a:cubicBezTo>
                      <a:pt x="77" y="6"/>
                      <a:pt x="37" y="32"/>
                      <a:pt x="20" y="63"/>
                    </a:cubicBezTo>
                    <a:cubicBezTo>
                      <a:pt x="4" y="92"/>
                      <a:pt x="1" y="127"/>
                      <a:pt x="12" y="158"/>
                    </a:cubicBezTo>
                    <a:lnTo>
                      <a:pt x="12" y="158"/>
                    </a:lnTo>
                    <a:cubicBezTo>
                      <a:pt x="12" y="184"/>
                      <a:pt x="18" y="208"/>
                      <a:pt x="35" y="234"/>
                    </a:cubicBezTo>
                    <a:cubicBezTo>
                      <a:pt x="69" y="283"/>
                      <a:pt x="106" y="317"/>
                      <a:pt x="164" y="334"/>
                    </a:cubicBezTo>
                    <a:cubicBezTo>
                      <a:pt x="177" y="338"/>
                      <a:pt x="191" y="340"/>
                      <a:pt x="204" y="340"/>
                    </a:cubicBezTo>
                    <a:cubicBezTo>
                      <a:pt x="259" y="340"/>
                      <a:pt x="314" y="311"/>
                      <a:pt x="342" y="261"/>
                    </a:cubicBezTo>
                    <a:cubicBezTo>
                      <a:pt x="380" y="194"/>
                      <a:pt x="362" y="128"/>
                      <a:pt x="318" y="70"/>
                    </a:cubicBezTo>
                    <a:cubicBezTo>
                      <a:pt x="289" y="36"/>
                      <a:pt x="251" y="16"/>
                      <a:pt x="209" y="7"/>
                    </a:cubicBezTo>
                    <a:cubicBezTo>
                      <a:pt x="189" y="5"/>
                      <a:pt x="171" y="1"/>
                      <a:pt x="1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37"/>
              <p:cNvSpPr/>
              <p:nvPr/>
            </p:nvSpPr>
            <p:spPr>
              <a:xfrm flipH="1">
                <a:off x="4281784" y="2306905"/>
                <a:ext cx="49883" cy="53844"/>
              </a:xfrm>
              <a:custGeom>
                <a:avLst/>
                <a:gdLst/>
                <a:ahLst/>
                <a:cxnLst/>
                <a:rect l="l" t="t" r="r" b="b"/>
                <a:pathLst>
                  <a:path w="277" h="299" extrusionOk="0">
                    <a:moveTo>
                      <a:pt x="108" y="286"/>
                    </a:moveTo>
                    <a:lnTo>
                      <a:pt x="108" y="286"/>
                    </a:lnTo>
                    <a:cubicBezTo>
                      <a:pt x="109" y="287"/>
                      <a:pt x="109" y="287"/>
                      <a:pt x="111" y="289"/>
                    </a:cubicBezTo>
                    <a:lnTo>
                      <a:pt x="108" y="286"/>
                    </a:lnTo>
                    <a:close/>
                    <a:moveTo>
                      <a:pt x="144" y="0"/>
                    </a:moveTo>
                    <a:cubicBezTo>
                      <a:pt x="91" y="0"/>
                      <a:pt x="36" y="31"/>
                      <a:pt x="22" y="91"/>
                    </a:cubicBezTo>
                    <a:lnTo>
                      <a:pt x="13" y="122"/>
                    </a:lnTo>
                    <a:cubicBezTo>
                      <a:pt x="0" y="181"/>
                      <a:pt x="21" y="238"/>
                      <a:pt x="69" y="269"/>
                    </a:cubicBezTo>
                    <a:lnTo>
                      <a:pt x="69" y="269"/>
                    </a:lnTo>
                    <a:cubicBezTo>
                      <a:pt x="90" y="289"/>
                      <a:pt x="114" y="299"/>
                      <a:pt x="139" y="299"/>
                    </a:cubicBezTo>
                    <a:cubicBezTo>
                      <a:pt x="164" y="299"/>
                      <a:pt x="189" y="288"/>
                      <a:pt x="211" y="268"/>
                    </a:cubicBezTo>
                    <a:lnTo>
                      <a:pt x="211" y="268"/>
                    </a:lnTo>
                    <a:cubicBezTo>
                      <a:pt x="257" y="236"/>
                      <a:pt x="277" y="181"/>
                      <a:pt x="264" y="122"/>
                    </a:cubicBezTo>
                    <a:lnTo>
                      <a:pt x="256" y="91"/>
                    </a:lnTo>
                    <a:cubicBezTo>
                      <a:pt x="248" y="31"/>
                      <a:pt x="197" y="0"/>
                      <a:pt x="1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37"/>
              <p:cNvSpPr/>
              <p:nvPr/>
            </p:nvSpPr>
            <p:spPr>
              <a:xfrm flipH="1">
                <a:off x="4494279" y="2349945"/>
                <a:ext cx="59787" cy="59967"/>
              </a:xfrm>
              <a:custGeom>
                <a:avLst/>
                <a:gdLst/>
                <a:ahLst/>
                <a:cxnLst/>
                <a:rect l="l" t="t" r="r" b="b"/>
                <a:pathLst>
                  <a:path w="332" h="333" extrusionOk="0">
                    <a:moveTo>
                      <a:pt x="165" y="1"/>
                    </a:moveTo>
                    <a:cubicBezTo>
                      <a:pt x="100" y="1"/>
                      <a:pt x="58" y="43"/>
                      <a:pt x="36" y="98"/>
                    </a:cubicBezTo>
                    <a:cubicBezTo>
                      <a:pt x="0" y="196"/>
                      <a:pt x="45" y="332"/>
                      <a:pt x="165" y="332"/>
                    </a:cubicBezTo>
                    <a:cubicBezTo>
                      <a:pt x="285" y="332"/>
                      <a:pt x="332" y="192"/>
                      <a:pt x="292" y="98"/>
                    </a:cubicBezTo>
                    <a:cubicBezTo>
                      <a:pt x="269" y="43"/>
                      <a:pt x="229" y="1"/>
                      <a:pt x="1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37"/>
              <p:cNvSpPr/>
              <p:nvPr/>
            </p:nvSpPr>
            <p:spPr>
              <a:xfrm flipH="1">
                <a:off x="4632221" y="2382899"/>
                <a:ext cx="72213" cy="83737"/>
              </a:xfrm>
              <a:custGeom>
                <a:avLst/>
                <a:gdLst/>
                <a:ahLst/>
                <a:cxnLst/>
                <a:rect l="l" t="t" r="r" b="b"/>
                <a:pathLst>
                  <a:path w="401" h="465" extrusionOk="0">
                    <a:moveTo>
                      <a:pt x="357" y="203"/>
                    </a:moveTo>
                    <a:cubicBezTo>
                      <a:pt x="357" y="205"/>
                      <a:pt x="357" y="206"/>
                      <a:pt x="357" y="207"/>
                    </a:cubicBezTo>
                    <a:cubicBezTo>
                      <a:pt x="357" y="206"/>
                      <a:pt x="357" y="205"/>
                      <a:pt x="357" y="203"/>
                    </a:cubicBezTo>
                    <a:close/>
                    <a:moveTo>
                      <a:pt x="237" y="1"/>
                    </a:moveTo>
                    <a:cubicBezTo>
                      <a:pt x="212" y="1"/>
                      <a:pt x="187" y="7"/>
                      <a:pt x="163" y="18"/>
                    </a:cubicBezTo>
                    <a:cubicBezTo>
                      <a:pt x="32" y="76"/>
                      <a:pt x="1" y="274"/>
                      <a:pt x="81" y="383"/>
                    </a:cubicBezTo>
                    <a:cubicBezTo>
                      <a:pt x="117" y="431"/>
                      <a:pt x="170" y="464"/>
                      <a:pt x="227" y="464"/>
                    </a:cubicBezTo>
                    <a:cubicBezTo>
                      <a:pt x="254" y="464"/>
                      <a:pt x="281" y="457"/>
                      <a:pt x="308" y="440"/>
                    </a:cubicBezTo>
                    <a:cubicBezTo>
                      <a:pt x="387" y="393"/>
                      <a:pt x="400" y="303"/>
                      <a:pt x="370" y="225"/>
                    </a:cubicBezTo>
                    <a:lnTo>
                      <a:pt x="370" y="225"/>
                    </a:lnTo>
                    <a:cubicBezTo>
                      <a:pt x="372" y="231"/>
                      <a:pt x="373" y="233"/>
                      <a:pt x="374" y="233"/>
                    </a:cubicBezTo>
                    <a:cubicBezTo>
                      <a:pt x="375" y="233"/>
                      <a:pt x="369" y="216"/>
                      <a:pt x="368" y="209"/>
                    </a:cubicBezTo>
                    <a:lnTo>
                      <a:pt x="360" y="189"/>
                    </a:lnTo>
                    <a:lnTo>
                      <a:pt x="360" y="189"/>
                    </a:lnTo>
                    <a:cubicBezTo>
                      <a:pt x="360" y="188"/>
                      <a:pt x="360" y="187"/>
                      <a:pt x="360" y="186"/>
                    </a:cubicBezTo>
                    <a:lnTo>
                      <a:pt x="360" y="186"/>
                    </a:lnTo>
                    <a:cubicBezTo>
                      <a:pt x="362" y="169"/>
                      <a:pt x="366" y="153"/>
                      <a:pt x="366" y="136"/>
                    </a:cubicBezTo>
                    <a:cubicBezTo>
                      <a:pt x="368" y="87"/>
                      <a:pt x="337" y="40"/>
                      <a:pt x="299" y="16"/>
                    </a:cubicBezTo>
                    <a:cubicBezTo>
                      <a:pt x="279" y="5"/>
                      <a:pt x="258" y="1"/>
                      <a:pt x="2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37"/>
              <p:cNvSpPr/>
              <p:nvPr/>
            </p:nvSpPr>
            <p:spPr>
              <a:xfrm flipH="1">
                <a:off x="4564331" y="2455652"/>
                <a:ext cx="54205" cy="63928"/>
              </a:xfrm>
              <a:custGeom>
                <a:avLst/>
                <a:gdLst/>
                <a:ahLst/>
                <a:cxnLst/>
                <a:rect l="l" t="t" r="r" b="b"/>
                <a:pathLst>
                  <a:path w="301" h="355" extrusionOk="0">
                    <a:moveTo>
                      <a:pt x="269" y="257"/>
                    </a:moveTo>
                    <a:cubicBezTo>
                      <a:pt x="269" y="257"/>
                      <a:pt x="269" y="257"/>
                      <a:pt x="268" y="258"/>
                    </a:cubicBezTo>
                    <a:lnTo>
                      <a:pt x="268" y="258"/>
                    </a:lnTo>
                    <a:cubicBezTo>
                      <a:pt x="269" y="257"/>
                      <a:pt x="269" y="257"/>
                      <a:pt x="269" y="257"/>
                    </a:cubicBezTo>
                    <a:close/>
                    <a:moveTo>
                      <a:pt x="31" y="257"/>
                    </a:moveTo>
                    <a:cubicBezTo>
                      <a:pt x="32" y="258"/>
                      <a:pt x="33" y="259"/>
                      <a:pt x="33" y="261"/>
                    </a:cubicBezTo>
                    <a:lnTo>
                      <a:pt x="33" y="261"/>
                    </a:lnTo>
                    <a:cubicBezTo>
                      <a:pt x="32" y="260"/>
                      <a:pt x="32" y="258"/>
                      <a:pt x="31" y="257"/>
                    </a:cubicBezTo>
                    <a:close/>
                    <a:moveTo>
                      <a:pt x="147" y="0"/>
                    </a:moveTo>
                    <a:cubicBezTo>
                      <a:pt x="88" y="0"/>
                      <a:pt x="30" y="33"/>
                      <a:pt x="16" y="99"/>
                    </a:cubicBezTo>
                    <a:cubicBezTo>
                      <a:pt x="2" y="167"/>
                      <a:pt x="0" y="255"/>
                      <a:pt x="58" y="308"/>
                    </a:cubicBezTo>
                    <a:lnTo>
                      <a:pt x="58" y="308"/>
                    </a:lnTo>
                    <a:cubicBezTo>
                      <a:pt x="79" y="336"/>
                      <a:pt x="109" y="355"/>
                      <a:pt x="149" y="355"/>
                    </a:cubicBezTo>
                    <a:cubicBezTo>
                      <a:pt x="192" y="355"/>
                      <a:pt x="222" y="335"/>
                      <a:pt x="243" y="306"/>
                    </a:cubicBezTo>
                    <a:lnTo>
                      <a:pt x="243" y="306"/>
                    </a:lnTo>
                    <a:cubicBezTo>
                      <a:pt x="300" y="254"/>
                      <a:pt x="298" y="168"/>
                      <a:pt x="283" y="99"/>
                    </a:cubicBezTo>
                    <a:cubicBezTo>
                      <a:pt x="266" y="33"/>
                      <a:pt x="206" y="0"/>
                      <a:pt x="1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37"/>
              <p:cNvSpPr/>
              <p:nvPr/>
            </p:nvSpPr>
            <p:spPr>
              <a:xfrm flipH="1">
                <a:off x="4675801" y="2495989"/>
                <a:ext cx="49883" cy="67530"/>
              </a:xfrm>
              <a:custGeom>
                <a:avLst/>
                <a:gdLst/>
                <a:ahLst/>
                <a:cxnLst/>
                <a:rect l="l" t="t" r="r" b="b"/>
                <a:pathLst>
                  <a:path w="277" h="375" extrusionOk="0">
                    <a:moveTo>
                      <a:pt x="155" y="0"/>
                    </a:moveTo>
                    <a:cubicBezTo>
                      <a:pt x="104" y="0"/>
                      <a:pt x="60" y="35"/>
                      <a:pt x="41" y="88"/>
                    </a:cubicBezTo>
                    <a:cubicBezTo>
                      <a:pt x="21" y="146"/>
                      <a:pt x="6" y="200"/>
                      <a:pt x="3" y="260"/>
                    </a:cubicBezTo>
                    <a:cubicBezTo>
                      <a:pt x="1" y="329"/>
                      <a:pt x="64" y="375"/>
                      <a:pt x="126" y="375"/>
                    </a:cubicBezTo>
                    <a:cubicBezTo>
                      <a:pt x="163" y="375"/>
                      <a:pt x="199" y="358"/>
                      <a:pt x="219" y="320"/>
                    </a:cubicBezTo>
                    <a:cubicBezTo>
                      <a:pt x="232" y="291"/>
                      <a:pt x="248" y="266"/>
                      <a:pt x="252" y="235"/>
                    </a:cubicBezTo>
                    <a:cubicBezTo>
                      <a:pt x="259" y="208"/>
                      <a:pt x="264" y="179"/>
                      <a:pt x="266" y="148"/>
                    </a:cubicBezTo>
                    <a:cubicBezTo>
                      <a:pt x="277" y="84"/>
                      <a:pt x="250" y="22"/>
                      <a:pt x="183" y="4"/>
                    </a:cubicBezTo>
                    <a:cubicBezTo>
                      <a:pt x="174" y="1"/>
                      <a:pt x="165" y="0"/>
                      <a:pt x="1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37"/>
              <p:cNvSpPr/>
              <p:nvPr/>
            </p:nvSpPr>
            <p:spPr>
              <a:xfrm flipH="1">
                <a:off x="4204890" y="2077664"/>
                <a:ext cx="60508" cy="57986"/>
              </a:xfrm>
              <a:custGeom>
                <a:avLst/>
                <a:gdLst/>
                <a:ahLst/>
                <a:cxnLst/>
                <a:rect l="l" t="t" r="r" b="b"/>
                <a:pathLst>
                  <a:path w="336" h="322" extrusionOk="0">
                    <a:moveTo>
                      <a:pt x="152" y="0"/>
                    </a:moveTo>
                    <a:cubicBezTo>
                      <a:pt x="88" y="0"/>
                      <a:pt x="34" y="42"/>
                      <a:pt x="17" y="102"/>
                    </a:cubicBezTo>
                    <a:cubicBezTo>
                      <a:pt x="5" y="136"/>
                      <a:pt x="1" y="171"/>
                      <a:pt x="12" y="205"/>
                    </a:cubicBezTo>
                    <a:cubicBezTo>
                      <a:pt x="30" y="265"/>
                      <a:pt x="72" y="294"/>
                      <a:pt x="123" y="314"/>
                    </a:cubicBezTo>
                    <a:cubicBezTo>
                      <a:pt x="137" y="319"/>
                      <a:pt x="151" y="322"/>
                      <a:pt x="165" y="322"/>
                    </a:cubicBezTo>
                    <a:cubicBezTo>
                      <a:pt x="252" y="322"/>
                      <a:pt x="336" y="220"/>
                      <a:pt x="301" y="136"/>
                    </a:cubicBezTo>
                    <a:cubicBezTo>
                      <a:pt x="298" y="124"/>
                      <a:pt x="292" y="107"/>
                      <a:pt x="287" y="96"/>
                    </a:cubicBezTo>
                    <a:lnTo>
                      <a:pt x="287" y="96"/>
                    </a:lnTo>
                    <a:cubicBezTo>
                      <a:pt x="272" y="39"/>
                      <a:pt x="208" y="0"/>
                      <a:pt x="1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37"/>
              <p:cNvSpPr/>
              <p:nvPr/>
            </p:nvSpPr>
            <p:spPr>
              <a:xfrm flipH="1">
                <a:off x="4114849" y="2183731"/>
                <a:ext cx="125698" cy="125156"/>
              </a:xfrm>
              <a:custGeom>
                <a:avLst/>
                <a:gdLst/>
                <a:ahLst/>
                <a:cxnLst/>
                <a:rect l="l" t="t" r="r" b="b"/>
                <a:pathLst>
                  <a:path w="698" h="695" extrusionOk="0">
                    <a:moveTo>
                      <a:pt x="350" y="0"/>
                    </a:moveTo>
                    <a:cubicBezTo>
                      <a:pt x="161" y="0"/>
                      <a:pt x="3" y="158"/>
                      <a:pt x="3" y="347"/>
                    </a:cubicBezTo>
                    <a:cubicBezTo>
                      <a:pt x="1" y="537"/>
                      <a:pt x="159" y="695"/>
                      <a:pt x="350" y="695"/>
                    </a:cubicBezTo>
                    <a:cubicBezTo>
                      <a:pt x="539" y="695"/>
                      <a:pt x="697" y="537"/>
                      <a:pt x="697" y="347"/>
                    </a:cubicBezTo>
                    <a:cubicBezTo>
                      <a:pt x="697" y="158"/>
                      <a:pt x="539" y="0"/>
                      <a:pt x="3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37"/>
              <p:cNvSpPr/>
              <p:nvPr/>
            </p:nvSpPr>
            <p:spPr>
              <a:xfrm flipH="1">
                <a:off x="4425849" y="2440525"/>
                <a:ext cx="61768" cy="47901"/>
              </a:xfrm>
              <a:custGeom>
                <a:avLst/>
                <a:gdLst/>
                <a:ahLst/>
                <a:cxnLst/>
                <a:rect l="l" t="t" r="r" b="b"/>
                <a:pathLst>
                  <a:path w="343" h="266" extrusionOk="0">
                    <a:moveTo>
                      <a:pt x="174" y="0"/>
                    </a:moveTo>
                    <a:cubicBezTo>
                      <a:pt x="0" y="0"/>
                      <a:pt x="0" y="265"/>
                      <a:pt x="174" y="265"/>
                    </a:cubicBezTo>
                    <a:cubicBezTo>
                      <a:pt x="343" y="265"/>
                      <a:pt x="343" y="0"/>
                      <a:pt x="1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37"/>
              <p:cNvSpPr/>
              <p:nvPr/>
            </p:nvSpPr>
            <p:spPr>
              <a:xfrm flipH="1">
                <a:off x="4053622" y="1798360"/>
                <a:ext cx="82298" cy="82297"/>
              </a:xfrm>
              <a:custGeom>
                <a:avLst/>
                <a:gdLst/>
                <a:ahLst/>
                <a:cxnLst/>
                <a:rect l="l" t="t" r="r" b="b"/>
                <a:pathLst>
                  <a:path w="457" h="457" extrusionOk="0">
                    <a:moveTo>
                      <a:pt x="227" y="1"/>
                    </a:moveTo>
                    <a:cubicBezTo>
                      <a:pt x="103" y="1"/>
                      <a:pt x="0" y="103"/>
                      <a:pt x="0" y="227"/>
                    </a:cubicBezTo>
                    <a:cubicBezTo>
                      <a:pt x="0" y="350"/>
                      <a:pt x="103" y="457"/>
                      <a:pt x="227" y="457"/>
                    </a:cubicBezTo>
                    <a:cubicBezTo>
                      <a:pt x="354" y="457"/>
                      <a:pt x="456" y="352"/>
                      <a:pt x="456" y="227"/>
                    </a:cubicBezTo>
                    <a:cubicBezTo>
                      <a:pt x="456" y="103"/>
                      <a:pt x="354" y="1"/>
                      <a:pt x="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37"/>
              <p:cNvSpPr/>
              <p:nvPr/>
            </p:nvSpPr>
            <p:spPr>
              <a:xfrm flipH="1">
                <a:off x="3993475" y="1701116"/>
                <a:ext cx="36377" cy="39798"/>
              </a:xfrm>
              <a:custGeom>
                <a:avLst/>
                <a:gdLst/>
                <a:ahLst/>
                <a:cxnLst/>
                <a:rect l="l" t="t" r="r" b="b"/>
                <a:pathLst>
                  <a:path w="202" h="221" extrusionOk="0">
                    <a:moveTo>
                      <a:pt x="101" y="0"/>
                    </a:moveTo>
                    <a:cubicBezTo>
                      <a:pt x="43" y="0"/>
                      <a:pt x="5" y="45"/>
                      <a:pt x="3" y="98"/>
                    </a:cubicBezTo>
                    <a:cubicBezTo>
                      <a:pt x="1" y="125"/>
                      <a:pt x="10" y="149"/>
                      <a:pt x="21" y="176"/>
                    </a:cubicBezTo>
                    <a:cubicBezTo>
                      <a:pt x="34" y="206"/>
                      <a:pt x="68" y="221"/>
                      <a:pt x="101" y="221"/>
                    </a:cubicBezTo>
                    <a:cubicBezTo>
                      <a:pt x="134" y="221"/>
                      <a:pt x="168" y="206"/>
                      <a:pt x="181" y="176"/>
                    </a:cubicBezTo>
                    <a:cubicBezTo>
                      <a:pt x="192" y="151"/>
                      <a:pt x="201" y="125"/>
                      <a:pt x="199" y="98"/>
                    </a:cubicBezTo>
                    <a:cubicBezTo>
                      <a:pt x="192" y="45"/>
                      <a:pt x="157" y="0"/>
                      <a:pt x="1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37"/>
              <p:cNvSpPr/>
              <p:nvPr/>
            </p:nvSpPr>
            <p:spPr>
              <a:xfrm flipH="1">
                <a:off x="4118091" y="1968175"/>
                <a:ext cx="58347" cy="58706"/>
              </a:xfrm>
              <a:custGeom>
                <a:avLst/>
                <a:gdLst/>
                <a:ahLst/>
                <a:cxnLst/>
                <a:rect l="l" t="t" r="r" b="b"/>
                <a:pathLst>
                  <a:path w="324" h="326" extrusionOk="0">
                    <a:moveTo>
                      <a:pt x="161" y="1"/>
                    </a:moveTo>
                    <a:cubicBezTo>
                      <a:pt x="72" y="1"/>
                      <a:pt x="1" y="74"/>
                      <a:pt x="1" y="163"/>
                    </a:cubicBezTo>
                    <a:cubicBezTo>
                      <a:pt x="1" y="252"/>
                      <a:pt x="72" y="326"/>
                      <a:pt x="161" y="326"/>
                    </a:cubicBezTo>
                    <a:cubicBezTo>
                      <a:pt x="250" y="326"/>
                      <a:pt x="323" y="252"/>
                      <a:pt x="323" y="163"/>
                    </a:cubicBezTo>
                    <a:cubicBezTo>
                      <a:pt x="323" y="74"/>
                      <a:pt x="248" y="1"/>
                      <a:pt x="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37"/>
              <p:cNvSpPr/>
              <p:nvPr/>
            </p:nvSpPr>
            <p:spPr>
              <a:xfrm flipH="1">
                <a:off x="3946294" y="1768826"/>
                <a:ext cx="53485" cy="50422"/>
              </a:xfrm>
              <a:custGeom>
                <a:avLst/>
                <a:gdLst/>
                <a:ahLst/>
                <a:cxnLst/>
                <a:rect l="l" t="t" r="r" b="b"/>
                <a:pathLst>
                  <a:path w="297" h="280" extrusionOk="0">
                    <a:moveTo>
                      <a:pt x="142" y="1"/>
                    </a:moveTo>
                    <a:cubicBezTo>
                      <a:pt x="69" y="1"/>
                      <a:pt x="1" y="63"/>
                      <a:pt x="1" y="140"/>
                    </a:cubicBezTo>
                    <a:cubicBezTo>
                      <a:pt x="2" y="218"/>
                      <a:pt x="73" y="279"/>
                      <a:pt x="145" y="279"/>
                    </a:cubicBezTo>
                    <a:cubicBezTo>
                      <a:pt x="168" y="279"/>
                      <a:pt x="191" y="273"/>
                      <a:pt x="212" y="260"/>
                    </a:cubicBezTo>
                    <a:cubicBezTo>
                      <a:pt x="225" y="251"/>
                      <a:pt x="239" y="242"/>
                      <a:pt x="250" y="229"/>
                    </a:cubicBezTo>
                    <a:cubicBezTo>
                      <a:pt x="297" y="178"/>
                      <a:pt x="297" y="102"/>
                      <a:pt x="250" y="51"/>
                    </a:cubicBezTo>
                    <a:cubicBezTo>
                      <a:pt x="239" y="42"/>
                      <a:pt x="225" y="29"/>
                      <a:pt x="212" y="22"/>
                    </a:cubicBezTo>
                    <a:cubicBezTo>
                      <a:pt x="190" y="7"/>
                      <a:pt x="166" y="1"/>
                      <a:pt x="1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37"/>
              <p:cNvSpPr/>
              <p:nvPr/>
            </p:nvSpPr>
            <p:spPr>
              <a:xfrm flipH="1">
                <a:off x="4066768" y="1691032"/>
                <a:ext cx="71133" cy="55465"/>
              </a:xfrm>
              <a:custGeom>
                <a:avLst/>
                <a:gdLst/>
                <a:ahLst/>
                <a:cxnLst/>
                <a:rect l="l" t="t" r="r" b="b"/>
                <a:pathLst>
                  <a:path w="395" h="308" extrusionOk="0">
                    <a:moveTo>
                      <a:pt x="198" y="0"/>
                    </a:moveTo>
                    <a:cubicBezTo>
                      <a:pt x="0" y="0"/>
                      <a:pt x="0" y="307"/>
                      <a:pt x="198" y="307"/>
                    </a:cubicBezTo>
                    <a:cubicBezTo>
                      <a:pt x="394" y="307"/>
                      <a:pt x="394" y="0"/>
                      <a:pt x="1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37"/>
              <p:cNvSpPr/>
              <p:nvPr/>
            </p:nvSpPr>
            <p:spPr>
              <a:xfrm flipH="1">
                <a:off x="3884526" y="1492404"/>
                <a:ext cx="59067" cy="46100"/>
              </a:xfrm>
              <a:custGeom>
                <a:avLst/>
                <a:gdLst/>
                <a:ahLst/>
                <a:cxnLst/>
                <a:rect l="l" t="t" r="r" b="b"/>
                <a:pathLst>
                  <a:path w="328" h="256" extrusionOk="0">
                    <a:moveTo>
                      <a:pt x="165" y="0"/>
                    </a:moveTo>
                    <a:cubicBezTo>
                      <a:pt x="0" y="0"/>
                      <a:pt x="0" y="256"/>
                      <a:pt x="165" y="256"/>
                    </a:cubicBezTo>
                    <a:cubicBezTo>
                      <a:pt x="327" y="256"/>
                      <a:pt x="327" y="0"/>
                      <a:pt x="1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37"/>
              <p:cNvSpPr/>
              <p:nvPr/>
            </p:nvSpPr>
            <p:spPr>
              <a:xfrm flipH="1">
                <a:off x="3796467" y="1435859"/>
                <a:ext cx="69152" cy="53484"/>
              </a:xfrm>
              <a:custGeom>
                <a:avLst/>
                <a:gdLst/>
                <a:ahLst/>
                <a:cxnLst/>
                <a:rect l="l" t="t" r="r" b="b"/>
                <a:pathLst>
                  <a:path w="384" h="297" extrusionOk="0">
                    <a:moveTo>
                      <a:pt x="192" y="0"/>
                    </a:moveTo>
                    <a:cubicBezTo>
                      <a:pt x="1" y="0"/>
                      <a:pt x="1" y="296"/>
                      <a:pt x="192" y="296"/>
                    </a:cubicBezTo>
                    <a:cubicBezTo>
                      <a:pt x="384" y="296"/>
                      <a:pt x="384" y="0"/>
                      <a:pt x="1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37"/>
              <p:cNvSpPr/>
              <p:nvPr/>
            </p:nvSpPr>
            <p:spPr>
              <a:xfrm flipH="1">
                <a:off x="3821318" y="1533642"/>
                <a:ext cx="49343" cy="38537"/>
              </a:xfrm>
              <a:custGeom>
                <a:avLst/>
                <a:gdLst/>
                <a:ahLst/>
                <a:cxnLst/>
                <a:rect l="l" t="t" r="r" b="b"/>
                <a:pathLst>
                  <a:path w="274" h="214" extrusionOk="0">
                    <a:moveTo>
                      <a:pt x="138" y="0"/>
                    </a:moveTo>
                    <a:cubicBezTo>
                      <a:pt x="0" y="2"/>
                      <a:pt x="0" y="214"/>
                      <a:pt x="138" y="214"/>
                    </a:cubicBezTo>
                    <a:cubicBezTo>
                      <a:pt x="274" y="214"/>
                      <a:pt x="274" y="0"/>
                      <a:pt x="1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37"/>
              <p:cNvSpPr/>
              <p:nvPr/>
            </p:nvSpPr>
            <p:spPr>
              <a:xfrm flipH="1">
                <a:off x="3975827" y="1583344"/>
                <a:ext cx="56366" cy="43759"/>
              </a:xfrm>
              <a:custGeom>
                <a:avLst/>
                <a:gdLst/>
                <a:ahLst/>
                <a:cxnLst/>
                <a:rect l="l" t="t" r="r" b="b"/>
                <a:pathLst>
                  <a:path w="313" h="243" extrusionOk="0">
                    <a:moveTo>
                      <a:pt x="156" y="0"/>
                    </a:moveTo>
                    <a:cubicBezTo>
                      <a:pt x="1" y="5"/>
                      <a:pt x="1" y="243"/>
                      <a:pt x="156" y="243"/>
                    </a:cubicBezTo>
                    <a:cubicBezTo>
                      <a:pt x="312" y="243"/>
                      <a:pt x="312" y="0"/>
                      <a:pt x="1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37"/>
              <p:cNvSpPr/>
              <p:nvPr/>
            </p:nvSpPr>
            <p:spPr>
              <a:xfrm flipH="1">
                <a:off x="4799876" y="2649598"/>
                <a:ext cx="67171" cy="66990"/>
              </a:xfrm>
              <a:custGeom>
                <a:avLst/>
                <a:gdLst/>
                <a:ahLst/>
                <a:cxnLst/>
                <a:rect l="l" t="t" r="r" b="b"/>
                <a:pathLst>
                  <a:path w="373" h="372" extrusionOk="0">
                    <a:moveTo>
                      <a:pt x="188" y="0"/>
                    </a:moveTo>
                    <a:cubicBezTo>
                      <a:pt x="88" y="0"/>
                      <a:pt x="1" y="83"/>
                      <a:pt x="1" y="185"/>
                    </a:cubicBezTo>
                    <a:cubicBezTo>
                      <a:pt x="3" y="285"/>
                      <a:pt x="88" y="372"/>
                      <a:pt x="188" y="372"/>
                    </a:cubicBezTo>
                    <a:cubicBezTo>
                      <a:pt x="288" y="372"/>
                      <a:pt x="372" y="290"/>
                      <a:pt x="372" y="185"/>
                    </a:cubicBezTo>
                    <a:cubicBezTo>
                      <a:pt x="372" y="85"/>
                      <a:pt x="290" y="0"/>
                      <a:pt x="18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37"/>
              <p:cNvSpPr/>
              <p:nvPr/>
            </p:nvSpPr>
            <p:spPr>
              <a:xfrm flipH="1">
                <a:off x="4795014" y="2468617"/>
                <a:ext cx="106429" cy="82297"/>
              </a:xfrm>
              <a:custGeom>
                <a:avLst/>
                <a:gdLst/>
                <a:ahLst/>
                <a:cxnLst/>
                <a:rect l="l" t="t" r="r" b="b"/>
                <a:pathLst>
                  <a:path w="591" h="457" extrusionOk="0">
                    <a:moveTo>
                      <a:pt x="294" y="0"/>
                    </a:moveTo>
                    <a:cubicBezTo>
                      <a:pt x="1" y="0"/>
                      <a:pt x="1" y="456"/>
                      <a:pt x="294" y="456"/>
                    </a:cubicBezTo>
                    <a:cubicBezTo>
                      <a:pt x="590" y="456"/>
                      <a:pt x="590" y="0"/>
                      <a:pt x="2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37"/>
              <p:cNvSpPr/>
              <p:nvPr/>
            </p:nvSpPr>
            <p:spPr>
              <a:xfrm flipH="1">
                <a:off x="4973294" y="2544251"/>
                <a:ext cx="51504" cy="51503"/>
              </a:xfrm>
              <a:custGeom>
                <a:avLst/>
                <a:gdLst/>
                <a:ahLst/>
                <a:cxnLst/>
                <a:rect l="l" t="t" r="r" b="b"/>
                <a:pathLst>
                  <a:path w="286" h="286" extrusionOk="0">
                    <a:moveTo>
                      <a:pt x="143" y="0"/>
                    </a:moveTo>
                    <a:cubicBezTo>
                      <a:pt x="65" y="0"/>
                      <a:pt x="0" y="65"/>
                      <a:pt x="0" y="143"/>
                    </a:cubicBezTo>
                    <a:cubicBezTo>
                      <a:pt x="0" y="221"/>
                      <a:pt x="67" y="285"/>
                      <a:pt x="143" y="285"/>
                    </a:cubicBezTo>
                    <a:cubicBezTo>
                      <a:pt x="221" y="285"/>
                      <a:pt x="285" y="221"/>
                      <a:pt x="285" y="143"/>
                    </a:cubicBezTo>
                    <a:cubicBezTo>
                      <a:pt x="285" y="65"/>
                      <a:pt x="221" y="0"/>
                      <a:pt x="1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37"/>
              <p:cNvSpPr/>
              <p:nvPr/>
            </p:nvSpPr>
            <p:spPr>
              <a:xfrm flipH="1">
                <a:off x="4916929" y="2434042"/>
                <a:ext cx="58167" cy="46100"/>
              </a:xfrm>
              <a:custGeom>
                <a:avLst/>
                <a:gdLst/>
                <a:ahLst/>
                <a:cxnLst/>
                <a:rect l="l" t="t" r="r" b="b"/>
                <a:pathLst>
                  <a:path w="323" h="256" extrusionOk="0">
                    <a:moveTo>
                      <a:pt x="160" y="1"/>
                    </a:moveTo>
                    <a:cubicBezTo>
                      <a:pt x="47" y="3"/>
                      <a:pt x="0" y="136"/>
                      <a:pt x="71" y="214"/>
                    </a:cubicBezTo>
                    <a:cubicBezTo>
                      <a:pt x="97" y="242"/>
                      <a:pt x="129" y="256"/>
                      <a:pt x="160" y="256"/>
                    </a:cubicBezTo>
                    <a:cubicBezTo>
                      <a:pt x="192" y="256"/>
                      <a:pt x="224" y="242"/>
                      <a:pt x="249" y="214"/>
                    </a:cubicBezTo>
                    <a:cubicBezTo>
                      <a:pt x="323" y="136"/>
                      <a:pt x="274" y="1"/>
                      <a:pt x="1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37"/>
              <p:cNvSpPr/>
              <p:nvPr/>
            </p:nvSpPr>
            <p:spPr>
              <a:xfrm flipH="1">
                <a:off x="4865426" y="2585129"/>
                <a:ext cx="37997" cy="37817"/>
              </a:xfrm>
              <a:custGeom>
                <a:avLst/>
                <a:gdLst/>
                <a:ahLst/>
                <a:cxnLst/>
                <a:rect l="l" t="t" r="r" b="b"/>
                <a:pathLst>
                  <a:path w="211" h="210" extrusionOk="0">
                    <a:moveTo>
                      <a:pt x="147" y="18"/>
                    </a:moveTo>
                    <a:lnTo>
                      <a:pt x="147" y="18"/>
                    </a:lnTo>
                    <a:cubicBezTo>
                      <a:pt x="148" y="19"/>
                      <a:pt x="150" y="19"/>
                      <a:pt x="151" y="20"/>
                    </a:cubicBezTo>
                    <a:lnTo>
                      <a:pt x="151" y="20"/>
                    </a:lnTo>
                    <a:cubicBezTo>
                      <a:pt x="150" y="20"/>
                      <a:pt x="148" y="19"/>
                      <a:pt x="147" y="18"/>
                    </a:cubicBezTo>
                    <a:close/>
                    <a:moveTo>
                      <a:pt x="102" y="0"/>
                    </a:moveTo>
                    <a:cubicBezTo>
                      <a:pt x="77" y="0"/>
                      <a:pt x="53" y="9"/>
                      <a:pt x="36" y="27"/>
                    </a:cubicBezTo>
                    <a:cubicBezTo>
                      <a:pt x="3" y="60"/>
                      <a:pt x="0" y="96"/>
                      <a:pt x="5" y="141"/>
                    </a:cubicBezTo>
                    <a:cubicBezTo>
                      <a:pt x="9" y="181"/>
                      <a:pt x="58" y="209"/>
                      <a:pt x="94" y="209"/>
                    </a:cubicBezTo>
                    <a:cubicBezTo>
                      <a:pt x="136" y="209"/>
                      <a:pt x="172" y="183"/>
                      <a:pt x="183" y="141"/>
                    </a:cubicBezTo>
                    <a:cubicBezTo>
                      <a:pt x="184" y="134"/>
                      <a:pt x="186" y="128"/>
                      <a:pt x="187" y="122"/>
                    </a:cubicBezTo>
                    <a:lnTo>
                      <a:pt x="187" y="122"/>
                    </a:lnTo>
                    <a:cubicBezTo>
                      <a:pt x="192" y="117"/>
                      <a:pt x="195" y="110"/>
                      <a:pt x="196" y="103"/>
                    </a:cubicBezTo>
                    <a:cubicBezTo>
                      <a:pt x="211" y="71"/>
                      <a:pt x="194" y="32"/>
                      <a:pt x="162" y="22"/>
                    </a:cubicBezTo>
                    <a:lnTo>
                      <a:pt x="162" y="22"/>
                    </a:lnTo>
                    <a:cubicBezTo>
                      <a:pt x="145" y="8"/>
                      <a:pt x="124" y="0"/>
                      <a:pt x="1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37"/>
              <p:cNvSpPr/>
              <p:nvPr/>
            </p:nvSpPr>
            <p:spPr>
              <a:xfrm flipH="1">
                <a:off x="4642485" y="2610520"/>
                <a:ext cx="128399" cy="127857"/>
              </a:xfrm>
              <a:custGeom>
                <a:avLst/>
                <a:gdLst/>
                <a:ahLst/>
                <a:cxnLst/>
                <a:rect l="l" t="t" r="r" b="b"/>
                <a:pathLst>
                  <a:path w="713" h="710" extrusionOk="0">
                    <a:moveTo>
                      <a:pt x="369" y="1"/>
                    </a:moveTo>
                    <a:cubicBezTo>
                      <a:pt x="279" y="1"/>
                      <a:pt x="195" y="38"/>
                      <a:pt x="128" y="100"/>
                    </a:cubicBezTo>
                    <a:cubicBezTo>
                      <a:pt x="103" y="124"/>
                      <a:pt x="81" y="153"/>
                      <a:pt x="65" y="184"/>
                    </a:cubicBezTo>
                    <a:cubicBezTo>
                      <a:pt x="3" y="291"/>
                      <a:pt x="1" y="429"/>
                      <a:pt x="65" y="536"/>
                    </a:cubicBezTo>
                    <a:cubicBezTo>
                      <a:pt x="125" y="642"/>
                      <a:pt x="241" y="709"/>
                      <a:pt x="366" y="709"/>
                    </a:cubicBezTo>
                    <a:cubicBezTo>
                      <a:pt x="488" y="709"/>
                      <a:pt x="604" y="642"/>
                      <a:pt x="666" y="536"/>
                    </a:cubicBezTo>
                    <a:cubicBezTo>
                      <a:pt x="695" y="484"/>
                      <a:pt x="713" y="422"/>
                      <a:pt x="713" y="360"/>
                    </a:cubicBezTo>
                    <a:cubicBezTo>
                      <a:pt x="713" y="298"/>
                      <a:pt x="699" y="240"/>
                      <a:pt x="666" y="186"/>
                    </a:cubicBezTo>
                    <a:lnTo>
                      <a:pt x="657" y="169"/>
                    </a:lnTo>
                    <a:cubicBezTo>
                      <a:pt x="621" y="95"/>
                      <a:pt x="535" y="35"/>
                      <a:pt x="457" y="13"/>
                    </a:cubicBezTo>
                    <a:cubicBezTo>
                      <a:pt x="427" y="5"/>
                      <a:pt x="398" y="1"/>
                      <a:pt x="3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37"/>
              <p:cNvSpPr/>
              <p:nvPr/>
            </p:nvSpPr>
            <p:spPr>
              <a:xfrm flipH="1">
                <a:off x="4793933" y="3563504"/>
                <a:ext cx="91122" cy="83917"/>
              </a:xfrm>
              <a:custGeom>
                <a:avLst/>
                <a:gdLst/>
                <a:ahLst/>
                <a:cxnLst/>
                <a:rect l="l" t="t" r="r" b="b"/>
                <a:pathLst>
                  <a:path w="506" h="466" extrusionOk="0">
                    <a:moveTo>
                      <a:pt x="125" y="399"/>
                    </a:moveTo>
                    <a:lnTo>
                      <a:pt x="125" y="399"/>
                    </a:lnTo>
                    <a:cubicBezTo>
                      <a:pt x="126" y="400"/>
                      <a:pt x="127" y="400"/>
                      <a:pt x="127" y="401"/>
                    </a:cubicBezTo>
                    <a:lnTo>
                      <a:pt x="127" y="401"/>
                    </a:lnTo>
                    <a:cubicBezTo>
                      <a:pt x="126" y="400"/>
                      <a:pt x="125" y="400"/>
                      <a:pt x="125" y="399"/>
                    </a:cubicBezTo>
                    <a:close/>
                    <a:moveTo>
                      <a:pt x="236" y="0"/>
                    </a:moveTo>
                    <a:cubicBezTo>
                      <a:pt x="191" y="0"/>
                      <a:pt x="148" y="12"/>
                      <a:pt x="103" y="37"/>
                    </a:cubicBezTo>
                    <a:cubicBezTo>
                      <a:pt x="41" y="75"/>
                      <a:pt x="3" y="144"/>
                      <a:pt x="3" y="213"/>
                    </a:cubicBezTo>
                    <a:cubicBezTo>
                      <a:pt x="1" y="291"/>
                      <a:pt x="39" y="353"/>
                      <a:pt x="101" y="391"/>
                    </a:cubicBezTo>
                    <a:cubicBezTo>
                      <a:pt x="105" y="393"/>
                      <a:pt x="110" y="398"/>
                      <a:pt x="114" y="400"/>
                    </a:cubicBezTo>
                    <a:lnTo>
                      <a:pt x="92" y="382"/>
                    </a:lnTo>
                    <a:lnTo>
                      <a:pt x="92" y="382"/>
                    </a:lnTo>
                    <a:cubicBezTo>
                      <a:pt x="112" y="397"/>
                      <a:pt x="132" y="408"/>
                      <a:pt x="153" y="422"/>
                    </a:cubicBezTo>
                    <a:lnTo>
                      <a:pt x="153" y="422"/>
                    </a:lnTo>
                    <a:cubicBezTo>
                      <a:pt x="157" y="424"/>
                      <a:pt x="161" y="427"/>
                      <a:pt x="165" y="430"/>
                    </a:cubicBezTo>
                    <a:lnTo>
                      <a:pt x="165" y="430"/>
                    </a:lnTo>
                    <a:cubicBezTo>
                      <a:pt x="166" y="430"/>
                      <a:pt x="167" y="430"/>
                      <a:pt x="168" y="431"/>
                    </a:cubicBezTo>
                    <a:cubicBezTo>
                      <a:pt x="167" y="431"/>
                      <a:pt x="167" y="430"/>
                      <a:pt x="166" y="430"/>
                    </a:cubicBezTo>
                    <a:lnTo>
                      <a:pt x="166" y="430"/>
                    </a:lnTo>
                    <a:cubicBezTo>
                      <a:pt x="204" y="453"/>
                      <a:pt x="245" y="465"/>
                      <a:pt x="286" y="465"/>
                    </a:cubicBezTo>
                    <a:cubicBezTo>
                      <a:pt x="322" y="465"/>
                      <a:pt x="358" y="456"/>
                      <a:pt x="392" y="435"/>
                    </a:cubicBezTo>
                    <a:cubicBezTo>
                      <a:pt x="441" y="409"/>
                      <a:pt x="479" y="360"/>
                      <a:pt x="492" y="304"/>
                    </a:cubicBezTo>
                    <a:cubicBezTo>
                      <a:pt x="506" y="255"/>
                      <a:pt x="503" y="180"/>
                      <a:pt x="470" y="137"/>
                    </a:cubicBezTo>
                    <a:cubicBezTo>
                      <a:pt x="428" y="82"/>
                      <a:pt x="379" y="24"/>
                      <a:pt x="305" y="8"/>
                    </a:cubicBezTo>
                    <a:cubicBezTo>
                      <a:pt x="281" y="3"/>
                      <a:pt x="258" y="0"/>
                      <a:pt x="2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37"/>
              <p:cNvSpPr/>
              <p:nvPr/>
            </p:nvSpPr>
            <p:spPr>
              <a:xfrm flipH="1">
                <a:off x="4868847" y="3669931"/>
                <a:ext cx="57446" cy="59066"/>
              </a:xfrm>
              <a:custGeom>
                <a:avLst/>
                <a:gdLst/>
                <a:ahLst/>
                <a:cxnLst/>
                <a:rect l="l" t="t" r="r" b="b"/>
                <a:pathLst>
                  <a:path w="319" h="328" extrusionOk="0">
                    <a:moveTo>
                      <a:pt x="145" y="0"/>
                    </a:moveTo>
                    <a:cubicBezTo>
                      <a:pt x="85" y="2"/>
                      <a:pt x="34" y="40"/>
                      <a:pt x="21" y="96"/>
                    </a:cubicBezTo>
                    <a:cubicBezTo>
                      <a:pt x="1" y="167"/>
                      <a:pt x="18" y="243"/>
                      <a:pt x="78" y="289"/>
                    </a:cubicBezTo>
                    <a:cubicBezTo>
                      <a:pt x="106" y="312"/>
                      <a:pt x="141" y="327"/>
                      <a:pt x="175" y="327"/>
                    </a:cubicBezTo>
                    <a:cubicBezTo>
                      <a:pt x="195" y="327"/>
                      <a:pt x="215" y="322"/>
                      <a:pt x="234" y="309"/>
                    </a:cubicBezTo>
                    <a:cubicBezTo>
                      <a:pt x="294" y="276"/>
                      <a:pt x="319" y="191"/>
                      <a:pt x="283" y="134"/>
                    </a:cubicBezTo>
                    <a:cubicBezTo>
                      <a:pt x="283" y="133"/>
                      <a:pt x="283" y="133"/>
                      <a:pt x="283" y="133"/>
                    </a:cubicBezTo>
                    <a:lnTo>
                      <a:pt x="283" y="133"/>
                    </a:lnTo>
                    <a:cubicBezTo>
                      <a:pt x="282" y="130"/>
                      <a:pt x="281" y="128"/>
                      <a:pt x="279" y="125"/>
                    </a:cubicBezTo>
                    <a:lnTo>
                      <a:pt x="279" y="125"/>
                    </a:lnTo>
                    <a:cubicBezTo>
                      <a:pt x="279" y="126"/>
                      <a:pt x="279" y="126"/>
                      <a:pt x="279" y="126"/>
                    </a:cubicBezTo>
                    <a:cubicBezTo>
                      <a:pt x="278" y="126"/>
                      <a:pt x="259" y="77"/>
                      <a:pt x="259" y="77"/>
                    </a:cubicBezTo>
                    <a:lnTo>
                      <a:pt x="259" y="77"/>
                    </a:lnTo>
                    <a:cubicBezTo>
                      <a:pt x="260" y="77"/>
                      <a:pt x="261" y="81"/>
                      <a:pt x="265" y="91"/>
                    </a:cubicBezTo>
                    <a:cubicBezTo>
                      <a:pt x="250" y="40"/>
                      <a:pt x="205" y="0"/>
                      <a:pt x="1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37"/>
              <p:cNvSpPr/>
              <p:nvPr/>
            </p:nvSpPr>
            <p:spPr>
              <a:xfrm flipH="1">
                <a:off x="4972934" y="3787343"/>
                <a:ext cx="66450" cy="59066"/>
              </a:xfrm>
              <a:custGeom>
                <a:avLst/>
                <a:gdLst/>
                <a:ahLst/>
                <a:cxnLst/>
                <a:rect l="l" t="t" r="r" b="b"/>
                <a:pathLst>
                  <a:path w="369" h="328" extrusionOk="0">
                    <a:moveTo>
                      <a:pt x="186" y="1"/>
                    </a:moveTo>
                    <a:cubicBezTo>
                      <a:pt x="160" y="1"/>
                      <a:pt x="133" y="10"/>
                      <a:pt x="110" y="29"/>
                    </a:cubicBezTo>
                    <a:cubicBezTo>
                      <a:pt x="104" y="35"/>
                      <a:pt x="99" y="38"/>
                      <a:pt x="93" y="44"/>
                    </a:cubicBezTo>
                    <a:cubicBezTo>
                      <a:pt x="93" y="44"/>
                      <a:pt x="93" y="44"/>
                      <a:pt x="93" y="44"/>
                    </a:cubicBezTo>
                    <a:lnTo>
                      <a:pt x="93" y="44"/>
                    </a:lnTo>
                    <a:cubicBezTo>
                      <a:pt x="0" y="131"/>
                      <a:pt x="64" y="327"/>
                      <a:pt x="203" y="327"/>
                    </a:cubicBezTo>
                    <a:cubicBezTo>
                      <a:pt x="207" y="327"/>
                      <a:pt x="211" y="327"/>
                      <a:pt x="215" y="327"/>
                    </a:cubicBezTo>
                    <a:cubicBezTo>
                      <a:pt x="279" y="322"/>
                      <a:pt x="335" y="289"/>
                      <a:pt x="351" y="220"/>
                    </a:cubicBezTo>
                    <a:cubicBezTo>
                      <a:pt x="368" y="158"/>
                      <a:pt x="339" y="96"/>
                      <a:pt x="286" y="60"/>
                    </a:cubicBezTo>
                    <a:cubicBezTo>
                      <a:pt x="282" y="57"/>
                      <a:pt x="278" y="55"/>
                      <a:pt x="274" y="52"/>
                    </a:cubicBezTo>
                    <a:lnTo>
                      <a:pt x="274" y="52"/>
                    </a:lnTo>
                    <a:cubicBezTo>
                      <a:pt x="256" y="18"/>
                      <a:pt x="222" y="1"/>
                      <a:pt x="1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37"/>
              <p:cNvSpPr/>
              <p:nvPr/>
            </p:nvSpPr>
            <p:spPr>
              <a:xfrm flipH="1">
                <a:off x="5205238" y="3644900"/>
                <a:ext cx="46281" cy="41418"/>
              </a:xfrm>
              <a:custGeom>
                <a:avLst/>
                <a:gdLst/>
                <a:ahLst/>
                <a:cxnLst/>
                <a:rect l="l" t="t" r="r" b="b"/>
                <a:pathLst>
                  <a:path w="257" h="230" extrusionOk="0">
                    <a:moveTo>
                      <a:pt x="150" y="0"/>
                    </a:moveTo>
                    <a:cubicBezTo>
                      <a:pt x="124" y="0"/>
                      <a:pt x="98" y="10"/>
                      <a:pt x="78" y="28"/>
                    </a:cubicBezTo>
                    <a:cubicBezTo>
                      <a:pt x="67" y="39"/>
                      <a:pt x="54" y="50"/>
                      <a:pt x="43" y="59"/>
                    </a:cubicBezTo>
                    <a:cubicBezTo>
                      <a:pt x="0" y="95"/>
                      <a:pt x="5" y="164"/>
                      <a:pt x="43" y="201"/>
                    </a:cubicBezTo>
                    <a:cubicBezTo>
                      <a:pt x="61" y="220"/>
                      <a:pt x="88" y="230"/>
                      <a:pt x="115" y="230"/>
                    </a:cubicBezTo>
                    <a:cubicBezTo>
                      <a:pt x="141" y="230"/>
                      <a:pt x="167" y="221"/>
                      <a:pt x="185" y="201"/>
                    </a:cubicBezTo>
                    <a:cubicBezTo>
                      <a:pt x="196" y="190"/>
                      <a:pt x="209" y="175"/>
                      <a:pt x="216" y="164"/>
                    </a:cubicBezTo>
                    <a:cubicBezTo>
                      <a:pt x="254" y="126"/>
                      <a:pt x="256" y="63"/>
                      <a:pt x="216" y="26"/>
                    </a:cubicBezTo>
                    <a:cubicBezTo>
                      <a:pt x="198" y="8"/>
                      <a:pt x="174" y="0"/>
                      <a:pt x="1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37"/>
              <p:cNvSpPr/>
              <p:nvPr/>
            </p:nvSpPr>
            <p:spPr>
              <a:xfrm flipH="1">
                <a:off x="5366770" y="3129511"/>
                <a:ext cx="73113" cy="57085"/>
              </a:xfrm>
              <a:custGeom>
                <a:avLst/>
                <a:gdLst/>
                <a:ahLst/>
                <a:cxnLst/>
                <a:rect l="l" t="t" r="r" b="b"/>
                <a:pathLst>
                  <a:path w="406" h="317" extrusionOk="0">
                    <a:moveTo>
                      <a:pt x="203" y="0"/>
                    </a:moveTo>
                    <a:cubicBezTo>
                      <a:pt x="1" y="0"/>
                      <a:pt x="1" y="316"/>
                      <a:pt x="203" y="316"/>
                    </a:cubicBezTo>
                    <a:cubicBezTo>
                      <a:pt x="406" y="316"/>
                      <a:pt x="406" y="0"/>
                      <a:pt x="2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37"/>
              <p:cNvSpPr/>
              <p:nvPr/>
            </p:nvSpPr>
            <p:spPr>
              <a:xfrm flipH="1">
                <a:off x="5388020" y="3234858"/>
                <a:ext cx="35296" cy="27012"/>
              </a:xfrm>
              <a:custGeom>
                <a:avLst/>
                <a:gdLst/>
                <a:ahLst/>
                <a:cxnLst/>
                <a:rect l="l" t="t" r="r" b="b"/>
                <a:pathLst>
                  <a:path w="196" h="150" extrusionOk="0">
                    <a:moveTo>
                      <a:pt x="98" y="0"/>
                    </a:moveTo>
                    <a:cubicBezTo>
                      <a:pt x="0" y="0"/>
                      <a:pt x="0" y="149"/>
                      <a:pt x="98" y="149"/>
                    </a:cubicBezTo>
                    <a:cubicBezTo>
                      <a:pt x="196" y="149"/>
                      <a:pt x="196" y="0"/>
                      <a:pt x="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37"/>
              <p:cNvSpPr/>
              <p:nvPr/>
            </p:nvSpPr>
            <p:spPr>
              <a:xfrm flipH="1">
                <a:off x="4813923" y="3466801"/>
                <a:ext cx="39078" cy="30253"/>
              </a:xfrm>
              <a:custGeom>
                <a:avLst/>
                <a:gdLst/>
                <a:ahLst/>
                <a:cxnLst/>
                <a:rect l="l" t="t" r="r" b="b"/>
                <a:pathLst>
                  <a:path w="217" h="168" extrusionOk="0">
                    <a:moveTo>
                      <a:pt x="110" y="0"/>
                    </a:moveTo>
                    <a:cubicBezTo>
                      <a:pt x="1" y="0"/>
                      <a:pt x="1" y="167"/>
                      <a:pt x="110" y="167"/>
                    </a:cubicBezTo>
                    <a:cubicBezTo>
                      <a:pt x="216" y="167"/>
                      <a:pt x="216" y="0"/>
                      <a:pt x="1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37"/>
              <p:cNvSpPr/>
              <p:nvPr/>
            </p:nvSpPr>
            <p:spPr>
              <a:xfrm flipH="1">
                <a:off x="4658513" y="3561343"/>
                <a:ext cx="47902" cy="36916"/>
              </a:xfrm>
              <a:custGeom>
                <a:avLst/>
                <a:gdLst/>
                <a:ahLst/>
                <a:cxnLst/>
                <a:rect l="l" t="t" r="r" b="b"/>
                <a:pathLst>
                  <a:path w="266" h="205" extrusionOk="0">
                    <a:moveTo>
                      <a:pt x="132" y="0"/>
                    </a:moveTo>
                    <a:cubicBezTo>
                      <a:pt x="1" y="0"/>
                      <a:pt x="1" y="205"/>
                      <a:pt x="132" y="205"/>
                    </a:cubicBezTo>
                    <a:cubicBezTo>
                      <a:pt x="266" y="205"/>
                      <a:pt x="266" y="0"/>
                      <a:pt x="1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37"/>
              <p:cNvSpPr/>
              <p:nvPr/>
            </p:nvSpPr>
            <p:spPr>
              <a:xfrm flipH="1">
                <a:off x="4708936" y="3640758"/>
                <a:ext cx="52224" cy="51323"/>
              </a:xfrm>
              <a:custGeom>
                <a:avLst/>
                <a:gdLst/>
                <a:ahLst/>
                <a:cxnLst/>
                <a:rect l="l" t="t" r="r" b="b"/>
                <a:pathLst>
                  <a:path w="290" h="285" extrusionOk="0">
                    <a:moveTo>
                      <a:pt x="144" y="1"/>
                    </a:moveTo>
                    <a:cubicBezTo>
                      <a:pt x="91" y="1"/>
                      <a:pt x="38" y="31"/>
                      <a:pt x="25" y="91"/>
                    </a:cubicBezTo>
                    <a:cubicBezTo>
                      <a:pt x="20" y="102"/>
                      <a:pt x="18" y="109"/>
                      <a:pt x="18" y="120"/>
                    </a:cubicBezTo>
                    <a:cubicBezTo>
                      <a:pt x="0" y="204"/>
                      <a:pt x="58" y="284"/>
                      <a:pt x="145" y="284"/>
                    </a:cubicBezTo>
                    <a:cubicBezTo>
                      <a:pt x="234" y="284"/>
                      <a:pt x="289" y="202"/>
                      <a:pt x="269" y="120"/>
                    </a:cubicBezTo>
                    <a:cubicBezTo>
                      <a:pt x="267" y="109"/>
                      <a:pt x="263" y="102"/>
                      <a:pt x="263" y="91"/>
                    </a:cubicBezTo>
                    <a:cubicBezTo>
                      <a:pt x="249" y="31"/>
                      <a:pt x="196" y="1"/>
                      <a:pt x="1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37"/>
              <p:cNvSpPr/>
              <p:nvPr/>
            </p:nvSpPr>
            <p:spPr>
              <a:xfrm flipH="1">
                <a:off x="4508686" y="3471483"/>
                <a:ext cx="48262" cy="36016"/>
              </a:xfrm>
              <a:custGeom>
                <a:avLst/>
                <a:gdLst/>
                <a:ahLst/>
                <a:cxnLst/>
                <a:rect l="l" t="t" r="r" b="b"/>
                <a:pathLst>
                  <a:path w="268" h="200" extrusionOk="0">
                    <a:moveTo>
                      <a:pt x="127" y="0"/>
                    </a:moveTo>
                    <a:cubicBezTo>
                      <a:pt x="117" y="0"/>
                      <a:pt x="106" y="1"/>
                      <a:pt x="96" y="1"/>
                    </a:cubicBezTo>
                    <a:cubicBezTo>
                      <a:pt x="45" y="3"/>
                      <a:pt x="1" y="46"/>
                      <a:pt x="1" y="99"/>
                    </a:cubicBezTo>
                    <a:cubicBezTo>
                      <a:pt x="1" y="155"/>
                      <a:pt x="45" y="197"/>
                      <a:pt x="96" y="199"/>
                    </a:cubicBezTo>
                    <a:cubicBezTo>
                      <a:pt x="104" y="199"/>
                      <a:pt x="113" y="199"/>
                      <a:pt x="121" y="199"/>
                    </a:cubicBezTo>
                    <a:cubicBezTo>
                      <a:pt x="134" y="199"/>
                      <a:pt x="146" y="199"/>
                      <a:pt x="159" y="195"/>
                    </a:cubicBezTo>
                    <a:cubicBezTo>
                      <a:pt x="179" y="190"/>
                      <a:pt x="192" y="181"/>
                      <a:pt x="212" y="172"/>
                    </a:cubicBezTo>
                    <a:cubicBezTo>
                      <a:pt x="268" y="148"/>
                      <a:pt x="268" y="48"/>
                      <a:pt x="212" y="26"/>
                    </a:cubicBezTo>
                    <a:cubicBezTo>
                      <a:pt x="192" y="17"/>
                      <a:pt x="179" y="10"/>
                      <a:pt x="159" y="3"/>
                    </a:cubicBezTo>
                    <a:cubicBezTo>
                      <a:pt x="148" y="1"/>
                      <a:pt x="138" y="0"/>
                      <a:pt x="1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37"/>
              <p:cNvSpPr/>
              <p:nvPr/>
            </p:nvSpPr>
            <p:spPr>
              <a:xfrm flipH="1">
                <a:off x="4663735" y="3483008"/>
                <a:ext cx="61048" cy="57626"/>
              </a:xfrm>
              <a:custGeom>
                <a:avLst/>
                <a:gdLst/>
                <a:ahLst/>
                <a:cxnLst/>
                <a:rect l="l" t="t" r="r" b="b"/>
                <a:pathLst>
                  <a:path w="339" h="320" extrusionOk="0">
                    <a:moveTo>
                      <a:pt x="150" y="0"/>
                    </a:moveTo>
                    <a:cubicBezTo>
                      <a:pt x="1" y="0"/>
                      <a:pt x="1" y="320"/>
                      <a:pt x="151" y="320"/>
                    </a:cubicBezTo>
                    <a:cubicBezTo>
                      <a:pt x="184" y="320"/>
                      <a:pt x="224" y="304"/>
                      <a:pt x="272" y="266"/>
                    </a:cubicBezTo>
                    <a:cubicBezTo>
                      <a:pt x="279" y="262"/>
                      <a:pt x="281" y="257"/>
                      <a:pt x="287" y="255"/>
                    </a:cubicBezTo>
                    <a:cubicBezTo>
                      <a:pt x="339" y="213"/>
                      <a:pt x="339" y="111"/>
                      <a:pt x="287" y="66"/>
                    </a:cubicBezTo>
                    <a:cubicBezTo>
                      <a:pt x="281" y="62"/>
                      <a:pt x="279" y="57"/>
                      <a:pt x="272" y="55"/>
                    </a:cubicBezTo>
                    <a:cubicBezTo>
                      <a:pt x="224" y="16"/>
                      <a:pt x="183" y="0"/>
                      <a:pt x="1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37"/>
              <p:cNvSpPr/>
              <p:nvPr/>
            </p:nvSpPr>
            <p:spPr>
              <a:xfrm flipH="1">
                <a:off x="4533537" y="3563324"/>
                <a:ext cx="41419" cy="32594"/>
              </a:xfrm>
              <a:custGeom>
                <a:avLst/>
                <a:gdLst/>
                <a:ahLst/>
                <a:cxnLst/>
                <a:rect l="l" t="t" r="r" b="b"/>
                <a:pathLst>
                  <a:path w="230" h="181" extrusionOk="0">
                    <a:moveTo>
                      <a:pt x="114" y="0"/>
                    </a:moveTo>
                    <a:cubicBezTo>
                      <a:pt x="0" y="3"/>
                      <a:pt x="0" y="181"/>
                      <a:pt x="114" y="181"/>
                    </a:cubicBezTo>
                    <a:cubicBezTo>
                      <a:pt x="230" y="181"/>
                      <a:pt x="230" y="0"/>
                      <a:pt x="1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37"/>
              <p:cNvSpPr/>
              <p:nvPr/>
            </p:nvSpPr>
            <p:spPr>
              <a:xfrm flipH="1">
                <a:off x="4386051" y="3327059"/>
                <a:ext cx="50243" cy="38537"/>
              </a:xfrm>
              <a:custGeom>
                <a:avLst/>
                <a:gdLst/>
                <a:ahLst/>
                <a:cxnLst/>
                <a:rect l="l" t="t" r="r" b="b"/>
                <a:pathLst>
                  <a:path w="279" h="214" extrusionOk="0">
                    <a:moveTo>
                      <a:pt x="138" y="0"/>
                    </a:moveTo>
                    <a:cubicBezTo>
                      <a:pt x="0" y="0"/>
                      <a:pt x="0" y="214"/>
                      <a:pt x="138" y="214"/>
                    </a:cubicBezTo>
                    <a:cubicBezTo>
                      <a:pt x="278" y="214"/>
                      <a:pt x="278" y="0"/>
                      <a:pt x="1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37"/>
              <p:cNvSpPr/>
              <p:nvPr/>
            </p:nvSpPr>
            <p:spPr>
              <a:xfrm flipH="1">
                <a:off x="5361548" y="2124304"/>
                <a:ext cx="73474" cy="82116"/>
              </a:xfrm>
              <a:custGeom>
                <a:avLst/>
                <a:gdLst/>
                <a:ahLst/>
                <a:cxnLst/>
                <a:rect l="l" t="t" r="r" b="b"/>
                <a:pathLst>
                  <a:path w="408" h="456" extrusionOk="0">
                    <a:moveTo>
                      <a:pt x="203" y="0"/>
                    </a:moveTo>
                    <a:cubicBezTo>
                      <a:pt x="159" y="0"/>
                      <a:pt x="115" y="17"/>
                      <a:pt x="78" y="50"/>
                    </a:cubicBezTo>
                    <a:cubicBezTo>
                      <a:pt x="43" y="84"/>
                      <a:pt x="32" y="128"/>
                      <a:pt x="16" y="173"/>
                    </a:cubicBezTo>
                    <a:cubicBezTo>
                      <a:pt x="1" y="215"/>
                      <a:pt x="7" y="255"/>
                      <a:pt x="18" y="297"/>
                    </a:cubicBezTo>
                    <a:cubicBezTo>
                      <a:pt x="32" y="355"/>
                      <a:pt x="63" y="391"/>
                      <a:pt x="110" y="428"/>
                    </a:cubicBezTo>
                    <a:cubicBezTo>
                      <a:pt x="133" y="446"/>
                      <a:pt x="168" y="455"/>
                      <a:pt x="203" y="455"/>
                    </a:cubicBezTo>
                    <a:cubicBezTo>
                      <a:pt x="238" y="455"/>
                      <a:pt x="273" y="446"/>
                      <a:pt x="296" y="428"/>
                    </a:cubicBezTo>
                    <a:cubicBezTo>
                      <a:pt x="341" y="395"/>
                      <a:pt x="374" y="362"/>
                      <a:pt x="388" y="302"/>
                    </a:cubicBezTo>
                    <a:cubicBezTo>
                      <a:pt x="397" y="262"/>
                      <a:pt x="408" y="219"/>
                      <a:pt x="394" y="177"/>
                    </a:cubicBezTo>
                    <a:cubicBezTo>
                      <a:pt x="377" y="133"/>
                      <a:pt x="365" y="84"/>
                      <a:pt x="330" y="50"/>
                    </a:cubicBezTo>
                    <a:cubicBezTo>
                      <a:pt x="292" y="17"/>
                      <a:pt x="247" y="0"/>
                      <a:pt x="2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37"/>
              <p:cNvSpPr/>
              <p:nvPr/>
            </p:nvSpPr>
            <p:spPr>
              <a:xfrm flipH="1">
                <a:off x="5492827" y="2065778"/>
                <a:ext cx="51504" cy="65549"/>
              </a:xfrm>
              <a:custGeom>
                <a:avLst/>
                <a:gdLst/>
                <a:ahLst/>
                <a:cxnLst/>
                <a:rect l="l" t="t" r="r" b="b"/>
                <a:pathLst>
                  <a:path w="286" h="364" extrusionOk="0">
                    <a:moveTo>
                      <a:pt x="140" y="0"/>
                    </a:moveTo>
                    <a:cubicBezTo>
                      <a:pt x="97" y="0"/>
                      <a:pt x="55" y="21"/>
                      <a:pt x="36" y="62"/>
                    </a:cubicBezTo>
                    <a:cubicBezTo>
                      <a:pt x="16" y="97"/>
                      <a:pt x="0" y="131"/>
                      <a:pt x="3" y="175"/>
                    </a:cubicBezTo>
                    <a:cubicBezTo>
                      <a:pt x="5" y="217"/>
                      <a:pt x="11" y="264"/>
                      <a:pt x="34" y="302"/>
                    </a:cubicBezTo>
                    <a:cubicBezTo>
                      <a:pt x="59" y="343"/>
                      <a:pt x="100" y="364"/>
                      <a:pt x="141" y="364"/>
                    </a:cubicBezTo>
                    <a:cubicBezTo>
                      <a:pt x="182" y="364"/>
                      <a:pt x="224" y="343"/>
                      <a:pt x="252" y="302"/>
                    </a:cubicBezTo>
                    <a:cubicBezTo>
                      <a:pt x="274" y="266"/>
                      <a:pt x="278" y="228"/>
                      <a:pt x="281" y="188"/>
                    </a:cubicBezTo>
                    <a:cubicBezTo>
                      <a:pt x="285" y="142"/>
                      <a:pt x="269" y="106"/>
                      <a:pt x="249" y="64"/>
                    </a:cubicBezTo>
                    <a:cubicBezTo>
                      <a:pt x="228" y="21"/>
                      <a:pt x="184" y="0"/>
                      <a:pt x="1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37"/>
              <p:cNvSpPr/>
              <p:nvPr/>
            </p:nvSpPr>
            <p:spPr>
              <a:xfrm flipH="1">
                <a:off x="5608259" y="2139251"/>
                <a:ext cx="62309" cy="48261"/>
              </a:xfrm>
              <a:custGeom>
                <a:avLst/>
                <a:gdLst/>
                <a:ahLst/>
                <a:cxnLst/>
                <a:rect l="l" t="t" r="r" b="b"/>
                <a:pathLst>
                  <a:path w="346" h="268" extrusionOk="0">
                    <a:moveTo>
                      <a:pt x="172" y="1"/>
                    </a:moveTo>
                    <a:cubicBezTo>
                      <a:pt x="1" y="1"/>
                      <a:pt x="1" y="268"/>
                      <a:pt x="172" y="268"/>
                    </a:cubicBezTo>
                    <a:cubicBezTo>
                      <a:pt x="345" y="268"/>
                      <a:pt x="345" y="1"/>
                      <a:pt x="1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37"/>
              <p:cNvSpPr/>
              <p:nvPr/>
            </p:nvSpPr>
            <p:spPr>
              <a:xfrm flipH="1">
                <a:off x="5529743" y="1985823"/>
                <a:ext cx="68611" cy="53484"/>
              </a:xfrm>
              <a:custGeom>
                <a:avLst/>
                <a:gdLst/>
                <a:ahLst/>
                <a:cxnLst/>
                <a:rect l="l" t="t" r="r" b="b"/>
                <a:pathLst>
                  <a:path w="381" h="297" extrusionOk="0">
                    <a:moveTo>
                      <a:pt x="191" y="1"/>
                    </a:moveTo>
                    <a:cubicBezTo>
                      <a:pt x="0" y="1"/>
                      <a:pt x="0" y="296"/>
                      <a:pt x="191" y="296"/>
                    </a:cubicBezTo>
                    <a:cubicBezTo>
                      <a:pt x="380" y="296"/>
                      <a:pt x="380" y="1"/>
                      <a:pt x="1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37"/>
              <p:cNvSpPr/>
              <p:nvPr/>
            </p:nvSpPr>
            <p:spPr>
              <a:xfrm flipH="1">
                <a:off x="5609159" y="2062717"/>
                <a:ext cx="46101" cy="35476"/>
              </a:xfrm>
              <a:custGeom>
                <a:avLst/>
                <a:gdLst/>
                <a:ahLst/>
                <a:cxnLst/>
                <a:rect l="l" t="t" r="r" b="b"/>
                <a:pathLst>
                  <a:path w="256" h="197" extrusionOk="0">
                    <a:moveTo>
                      <a:pt x="129" y="1"/>
                    </a:moveTo>
                    <a:cubicBezTo>
                      <a:pt x="0" y="1"/>
                      <a:pt x="0" y="196"/>
                      <a:pt x="129" y="196"/>
                    </a:cubicBezTo>
                    <a:cubicBezTo>
                      <a:pt x="256" y="196"/>
                      <a:pt x="256" y="1"/>
                      <a:pt x="1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37"/>
              <p:cNvSpPr/>
              <p:nvPr/>
            </p:nvSpPr>
            <p:spPr>
              <a:xfrm flipH="1">
                <a:off x="5474099" y="2185712"/>
                <a:ext cx="59427" cy="45920"/>
              </a:xfrm>
              <a:custGeom>
                <a:avLst/>
                <a:gdLst/>
                <a:ahLst/>
                <a:cxnLst/>
                <a:rect l="l" t="t" r="r" b="b"/>
                <a:pathLst>
                  <a:path w="330" h="255" extrusionOk="0">
                    <a:moveTo>
                      <a:pt x="165" y="1"/>
                    </a:moveTo>
                    <a:cubicBezTo>
                      <a:pt x="0" y="1"/>
                      <a:pt x="0" y="254"/>
                      <a:pt x="165" y="254"/>
                    </a:cubicBezTo>
                    <a:cubicBezTo>
                      <a:pt x="330" y="254"/>
                      <a:pt x="330" y="1"/>
                      <a:pt x="1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37"/>
              <p:cNvSpPr/>
              <p:nvPr/>
            </p:nvSpPr>
            <p:spPr>
              <a:xfrm flipH="1">
                <a:off x="5760067" y="2251081"/>
                <a:ext cx="45561" cy="34936"/>
              </a:xfrm>
              <a:custGeom>
                <a:avLst/>
                <a:gdLst/>
                <a:ahLst/>
                <a:cxnLst/>
                <a:rect l="l" t="t" r="r" b="b"/>
                <a:pathLst>
                  <a:path w="253" h="194" extrusionOk="0">
                    <a:moveTo>
                      <a:pt x="128" y="0"/>
                    </a:moveTo>
                    <a:cubicBezTo>
                      <a:pt x="1" y="2"/>
                      <a:pt x="1" y="194"/>
                      <a:pt x="128" y="194"/>
                    </a:cubicBezTo>
                    <a:cubicBezTo>
                      <a:pt x="252" y="194"/>
                      <a:pt x="252" y="0"/>
                      <a:pt x="1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37"/>
              <p:cNvSpPr/>
              <p:nvPr/>
            </p:nvSpPr>
            <p:spPr>
              <a:xfrm flipH="1">
                <a:off x="5370012" y="2284215"/>
                <a:ext cx="56186" cy="43940"/>
              </a:xfrm>
              <a:custGeom>
                <a:avLst/>
                <a:gdLst/>
                <a:ahLst/>
                <a:cxnLst/>
                <a:rect l="l" t="t" r="r" b="b"/>
                <a:pathLst>
                  <a:path w="312" h="244" extrusionOk="0">
                    <a:moveTo>
                      <a:pt x="156" y="1"/>
                    </a:moveTo>
                    <a:cubicBezTo>
                      <a:pt x="1" y="1"/>
                      <a:pt x="1" y="243"/>
                      <a:pt x="156" y="243"/>
                    </a:cubicBezTo>
                    <a:cubicBezTo>
                      <a:pt x="312" y="243"/>
                      <a:pt x="312" y="1"/>
                      <a:pt x="1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37"/>
              <p:cNvSpPr/>
              <p:nvPr/>
            </p:nvSpPr>
            <p:spPr>
              <a:xfrm flipH="1">
                <a:off x="5268627" y="2241897"/>
                <a:ext cx="48982" cy="38177"/>
              </a:xfrm>
              <a:custGeom>
                <a:avLst/>
                <a:gdLst/>
                <a:ahLst/>
                <a:cxnLst/>
                <a:rect l="l" t="t" r="r" b="b"/>
                <a:pathLst>
                  <a:path w="272" h="212" extrusionOk="0">
                    <a:moveTo>
                      <a:pt x="136" y="0"/>
                    </a:moveTo>
                    <a:cubicBezTo>
                      <a:pt x="0" y="0"/>
                      <a:pt x="0" y="211"/>
                      <a:pt x="136" y="211"/>
                    </a:cubicBezTo>
                    <a:cubicBezTo>
                      <a:pt x="272" y="211"/>
                      <a:pt x="272" y="0"/>
                      <a:pt x="1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37"/>
              <p:cNvSpPr/>
              <p:nvPr/>
            </p:nvSpPr>
            <p:spPr>
              <a:xfrm flipH="1">
                <a:off x="5315447" y="1985823"/>
                <a:ext cx="60688" cy="72032"/>
              </a:xfrm>
              <a:custGeom>
                <a:avLst/>
                <a:gdLst/>
                <a:ahLst/>
                <a:cxnLst/>
                <a:rect l="l" t="t" r="r" b="b"/>
                <a:pathLst>
                  <a:path w="337" h="400" extrusionOk="0">
                    <a:moveTo>
                      <a:pt x="169" y="1"/>
                    </a:moveTo>
                    <a:cubicBezTo>
                      <a:pt x="105" y="1"/>
                      <a:pt x="41" y="36"/>
                      <a:pt x="25" y="107"/>
                    </a:cubicBezTo>
                    <a:cubicBezTo>
                      <a:pt x="7" y="187"/>
                      <a:pt x="1" y="299"/>
                      <a:pt x="70" y="361"/>
                    </a:cubicBezTo>
                    <a:cubicBezTo>
                      <a:pt x="100" y="387"/>
                      <a:pt x="133" y="399"/>
                      <a:pt x="168" y="399"/>
                    </a:cubicBezTo>
                    <a:cubicBezTo>
                      <a:pt x="202" y="399"/>
                      <a:pt x="236" y="387"/>
                      <a:pt x="268" y="361"/>
                    </a:cubicBezTo>
                    <a:cubicBezTo>
                      <a:pt x="336" y="299"/>
                      <a:pt x="330" y="190"/>
                      <a:pt x="312" y="107"/>
                    </a:cubicBezTo>
                    <a:cubicBezTo>
                      <a:pt x="298" y="36"/>
                      <a:pt x="234" y="1"/>
                      <a:pt x="1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37"/>
              <p:cNvSpPr/>
              <p:nvPr/>
            </p:nvSpPr>
            <p:spPr>
              <a:xfrm flipH="1">
                <a:off x="5397204" y="1892361"/>
                <a:ext cx="55826" cy="61587"/>
              </a:xfrm>
              <a:custGeom>
                <a:avLst/>
                <a:gdLst/>
                <a:ahLst/>
                <a:cxnLst/>
                <a:rect l="l" t="t" r="r" b="b"/>
                <a:pathLst>
                  <a:path w="310" h="342" extrusionOk="0">
                    <a:moveTo>
                      <a:pt x="180" y="0"/>
                    </a:moveTo>
                    <a:cubicBezTo>
                      <a:pt x="148" y="0"/>
                      <a:pt x="116" y="13"/>
                      <a:pt x="89" y="37"/>
                    </a:cubicBezTo>
                    <a:cubicBezTo>
                      <a:pt x="27" y="95"/>
                      <a:pt x="0" y="175"/>
                      <a:pt x="23" y="259"/>
                    </a:cubicBezTo>
                    <a:cubicBezTo>
                      <a:pt x="38" y="308"/>
                      <a:pt x="83" y="342"/>
                      <a:pt x="132" y="342"/>
                    </a:cubicBezTo>
                    <a:cubicBezTo>
                      <a:pt x="176" y="342"/>
                      <a:pt x="234" y="308"/>
                      <a:pt x="241" y="259"/>
                    </a:cubicBezTo>
                    <a:cubicBezTo>
                      <a:pt x="241" y="253"/>
                      <a:pt x="243" y="248"/>
                      <a:pt x="243" y="242"/>
                    </a:cubicBezTo>
                    <a:cubicBezTo>
                      <a:pt x="244" y="238"/>
                      <a:pt x="244" y="236"/>
                      <a:pt x="244" y="235"/>
                    </a:cubicBezTo>
                    <a:lnTo>
                      <a:pt x="244" y="235"/>
                    </a:lnTo>
                    <a:cubicBezTo>
                      <a:pt x="246" y="232"/>
                      <a:pt x="247" y="229"/>
                      <a:pt x="249" y="226"/>
                    </a:cubicBezTo>
                    <a:lnTo>
                      <a:pt x="249" y="226"/>
                    </a:lnTo>
                    <a:cubicBezTo>
                      <a:pt x="251" y="224"/>
                      <a:pt x="257" y="214"/>
                      <a:pt x="261" y="210"/>
                    </a:cubicBezTo>
                    <a:cubicBezTo>
                      <a:pt x="310" y="166"/>
                      <a:pt x="305" y="84"/>
                      <a:pt x="261" y="37"/>
                    </a:cubicBezTo>
                    <a:cubicBezTo>
                      <a:pt x="239" y="12"/>
                      <a:pt x="210" y="0"/>
                      <a:pt x="1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37"/>
              <p:cNvSpPr/>
              <p:nvPr/>
            </p:nvSpPr>
            <p:spPr>
              <a:xfrm flipH="1">
                <a:off x="5270968" y="1891281"/>
                <a:ext cx="59067" cy="46281"/>
              </a:xfrm>
              <a:custGeom>
                <a:avLst/>
                <a:gdLst/>
                <a:ahLst/>
                <a:cxnLst/>
                <a:rect l="l" t="t" r="r" b="b"/>
                <a:pathLst>
                  <a:path w="328" h="257" extrusionOk="0">
                    <a:moveTo>
                      <a:pt x="163" y="1"/>
                    </a:moveTo>
                    <a:cubicBezTo>
                      <a:pt x="0" y="1"/>
                      <a:pt x="0" y="256"/>
                      <a:pt x="163" y="256"/>
                    </a:cubicBezTo>
                    <a:cubicBezTo>
                      <a:pt x="327" y="256"/>
                      <a:pt x="327"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37"/>
              <p:cNvSpPr/>
              <p:nvPr/>
            </p:nvSpPr>
            <p:spPr>
              <a:xfrm flipH="1">
                <a:off x="5408729" y="2028322"/>
                <a:ext cx="54745" cy="43039"/>
              </a:xfrm>
              <a:custGeom>
                <a:avLst/>
                <a:gdLst/>
                <a:ahLst/>
                <a:cxnLst/>
                <a:rect l="l" t="t" r="r" b="b"/>
                <a:pathLst>
                  <a:path w="304" h="239" extrusionOk="0">
                    <a:moveTo>
                      <a:pt x="152" y="0"/>
                    </a:moveTo>
                    <a:cubicBezTo>
                      <a:pt x="1" y="5"/>
                      <a:pt x="1" y="238"/>
                      <a:pt x="152" y="238"/>
                    </a:cubicBezTo>
                    <a:cubicBezTo>
                      <a:pt x="303" y="238"/>
                      <a:pt x="303" y="0"/>
                      <a:pt x="1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37"/>
              <p:cNvSpPr/>
              <p:nvPr/>
            </p:nvSpPr>
            <p:spPr>
              <a:xfrm flipH="1">
                <a:off x="5237833" y="2054253"/>
                <a:ext cx="65010" cy="51143"/>
              </a:xfrm>
              <a:custGeom>
                <a:avLst/>
                <a:gdLst/>
                <a:ahLst/>
                <a:cxnLst/>
                <a:rect l="l" t="t" r="r" b="b"/>
                <a:pathLst>
                  <a:path w="361" h="284" extrusionOk="0">
                    <a:moveTo>
                      <a:pt x="179" y="1"/>
                    </a:moveTo>
                    <a:cubicBezTo>
                      <a:pt x="1" y="5"/>
                      <a:pt x="1" y="283"/>
                      <a:pt x="179" y="283"/>
                    </a:cubicBezTo>
                    <a:cubicBezTo>
                      <a:pt x="361" y="283"/>
                      <a:pt x="361" y="1"/>
                      <a:pt x="1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37"/>
              <p:cNvSpPr/>
              <p:nvPr/>
            </p:nvSpPr>
            <p:spPr>
              <a:xfrm flipH="1">
                <a:off x="5167961" y="2153657"/>
                <a:ext cx="72033" cy="71492"/>
              </a:xfrm>
              <a:custGeom>
                <a:avLst/>
                <a:gdLst/>
                <a:ahLst/>
                <a:cxnLst/>
                <a:rect l="l" t="t" r="r" b="b"/>
                <a:pathLst>
                  <a:path w="400" h="397" extrusionOk="0">
                    <a:moveTo>
                      <a:pt x="203" y="1"/>
                    </a:moveTo>
                    <a:cubicBezTo>
                      <a:pt x="198" y="1"/>
                      <a:pt x="194" y="1"/>
                      <a:pt x="189" y="1"/>
                    </a:cubicBezTo>
                    <a:lnTo>
                      <a:pt x="189" y="1"/>
                    </a:lnTo>
                    <a:cubicBezTo>
                      <a:pt x="194" y="1"/>
                      <a:pt x="200" y="1"/>
                      <a:pt x="208" y="1"/>
                    </a:cubicBezTo>
                    <a:cubicBezTo>
                      <a:pt x="206" y="1"/>
                      <a:pt x="205" y="1"/>
                      <a:pt x="203" y="1"/>
                    </a:cubicBezTo>
                    <a:close/>
                    <a:moveTo>
                      <a:pt x="189" y="1"/>
                    </a:moveTo>
                    <a:cubicBezTo>
                      <a:pt x="180" y="2"/>
                      <a:pt x="175" y="3"/>
                      <a:pt x="173" y="3"/>
                    </a:cubicBezTo>
                    <a:lnTo>
                      <a:pt x="173" y="3"/>
                    </a:lnTo>
                    <a:cubicBezTo>
                      <a:pt x="178" y="2"/>
                      <a:pt x="184" y="2"/>
                      <a:pt x="189" y="1"/>
                    </a:cubicBezTo>
                    <a:close/>
                    <a:moveTo>
                      <a:pt x="221" y="1"/>
                    </a:moveTo>
                    <a:cubicBezTo>
                      <a:pt x="209" y="1"/>
                      <a:pt x="197" y="1"/>
                      <a:pt x="186" y="3"/>
                    </a:cubicBezTo>
                    <a:cubicBezTo>
                      <a:pt x="180" y="4"/>
                      <a:pt x="176" y="4"/>
                      <a:pt x="174" y="4"/>
                    </a:cubicBezTo>
                    <a:cubicBezTo>
                      <a:pt x="172" y="4"/>
                      <a:pt x="172" y="4"/>
                      <a:pt x="173" y="3"/>
                    </a:cubicBezTo>
                    <a:lnTo>
                      <a:pt x="173" y="3"/>
                    </a:lnTo>
                    <a:cubicBezTo>
                      <a:pt x="108" y="16"/>
                      <a:pt x="60" y="69"/>
                      <a:pt x="39" y="132"/>
                    </a:cubicBezTo>
                    <a:cubicBezTo>
                      <a:pt x="1" y="239"/>
                      <a:pt x="70" y="370"/>
                      <a:pt x="181" y="392"/>
                    </a:cubicBezTo>
                    <a:cubicBezTo>
                      <a:pt x="195" y="395"/>
                      <a:pt x="209" y="397"/>
                      <a:pt x="223" y="397"/>
                    </a:cubicBezTo>
                    <a:cubicBezTo>
                      <a:pt x="296" y="397"/>
                      <a:pt x="367" y="353"/>
                      <a:pt x="386" y="276"/>
                    </a:cubicBezTo>
                    <a:cubicBezTo>
                      <a:pt x="399" y="227"/>
                      <a:pt x="398" y="175"/>
                      <a:pt x="379" y="130"/>
                    </a:cubicBezTo>
                    <a:lnTo>
                      <a:pt x="379" y="130"/>
                    </a:lnTo>
                    <a:cubicBezTo>
                      <a:pt x="377" y="120"/>
                      <a:pt x="373" y="110"/>
                      <a:pt x="368" y="100"/>
                    </a:cubicBezTo>
                    <a:lnTo>
                      <a:pt x="368" y="100"/>
                    </a:lnTo>
                    <a:cubicBezTo>
                      <a:pt x="362" y="80"/>
                      <a:pt x="350" y="61"/>
                      <a:pt x="335" y="45"/>
                    </a:cubicBezTo>
                    <a:cubicBezTo>
                      <a:pt x="303" y="12"/>
                      <a:pt x="263" y="1"/>
                      <a:pt x="2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37"/>
              <p:cNvSpPr/>
              <p:nvPr/>
            </p:nvSpPr>
            <p:spPr>
              <a:xfrm flipH="1">
                <a:off x="5274569" y="2171305"/>
                <a:ext cx="36737" cy="28633"/>
              </a:xfrm>
              <a:custGeom>
                <a:avLst/>
                <a:gdLst/>
                <a:ahLst/>
                <a:cxnLst/>
                <a:rect l="l" t="t" r="r" b="b"/>
                <a:pathLst>
                  <a:path w="204" h="159" extrusionOk="0">
                    <a:moveTo>
                      <a:pt x="101" y="1"/>
                    </a:moveTo>
                    <a:cubicBezTo>
                      <a:pt x="1" y="1"/>
                      <a:pt x="1" y="158"/>
                      <a:pt x="101" y="158"/>
                    </a:cubicBezTo>
                    <a:cubicBezTo>
                      <a:pt x="203" y="158"/>
                      <a:pt x="203" y="1"/>
                      <a:pt x="1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37"/>
              <p:cNvSpPr/>
              <p:nvPr/>
            </p:nvSpPr>
            <p:spPr>
              <a:xfrm flipH="1">
                <a:off x="5146892" y="2027421"/>
                <a:ext cx="35836" cy="32594"/>
              </a:xfrm>
              <a:custGeom>
                <a:avLst/>
                <a:gdLst/>
                <a:ahLst/>
                <a:cxnLst/>
                <a:rect l="l" t="t" r="r" b="b"/>
                <a:pathLst>
                  <a:path w="199" h="181" extrusionOk="0">
                    <a:moveTo>
                      <a:pt x="101" y="1"/>
                    </a:moveTo>
                    <a:cubicBezTo>
                      <a:pt x="32" y="1"/>
                      <a:pt x="1" y="70"/>
                      <a:pt x="28" y="126"/>
                    </a:cubicBezTo>
                    <a:lnTo>
                      <a:pt x="34" y="143"/>
                    </a:lnTo>
                    <a:cubicBezTo>
                      <a:pt x="45" y="168"/>
                      <a:pt x="73" y="180"/>
                      <a:pt x="100" y="180"/>
                    </a:cubicBezTo>
                    <a:cubicBezTo>
                      <a:pt x="127" y="180"/>
                      <a:pt x="154" y="168"/>
                      <a:pt x="166" y="143"/>
                    </a:cubicBezTo>
                    <a:lnTo>
                      <a:pt x="174" y="126"/>
                    </a:lnTo>
                    <a:cubicBezTo>
                      <a:pt x="199" y="70"/>
                      <a:pt x="172" y="1"/>
                      <a:pt x="1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37"/>
              <p:cNvSpPr/>
              <p:nvPr/>
            </p:nvSpPr>
            <p:spPr>
              <a:xfrm flipH="1">
                <a:off x="5147612" y="1898844"/>
                <a:ext cx="48262" cy="57085"/>
              </a:xfrm>
              <a:custGeom>
                <a:avLst/>
                <a:gdLst/>
                <a:ahLst/>
                <a:cxnLst/>
                <a:rect l="l" t="t" r="r" b="b"/>
                <a:pathLst>
                  <a:path w="268" h="317" extrusionOk="0">
                    <a:moveTo>
                      <a:pt x="134" y="1"/>
                    </a:moveTo>
                    <a:cubicBezTo>
                      <a:pt x="56" y="3"/>
                      <a:pt x="14" y="61"/>
                      <a:pt x="5" y="128"/>
                    </a:cubicBezTo>
                    <a:cubicBezTo>
                      <a:pt x="1" y="183"/>
                      <a:pt x="3" y="246"/>
                      <a:pt x="50" y="283"/>
                    </a:cubicBezTo>
                    <a:cubicBezTo>
                      <a:pt x="76" y="306"/>
                      <a:pt x="105" y="317"/>
                      <a:pt x="133" y="317"/>
                    </a:cubicBezTo>
                    <a:cubicBezTo>
                      <a:pt x="161" y="317"/>
                      <a:pt x="190" y="306"/>
                      <a:pt x="216" y="283"/>
                    </a:cubicBezTo>
                    <a:cubicBezTo>
                      <a:pt x="263" y="246"/>
                      <a:pt x="268" y="183"/>
                      <a:pt x="261" y="128"/>
                    </a:cubicBezTo>
                    <a:cubicBezTo>
                      <a:pt x="252" y="59"/>
                      <a:pt x="212" y="1"/>
                      <a:pt x="1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37"/>
              <p:cNvSpPr/>
              <p:nvPr/>
            </p:nvSpPr>
            <p:spPr>
              <a:xfrm flipH="1">
                <a:off x="5197315" y="1737312"/>
                <a:ext cx="55826" cy="58886"/>
              </a:xfrm>
              <a:custGeom>
                <a:avLst/>
                <a:gdLst/>
                <a:ahLst/>
                <a:cxnLst/>
                <a:rect l="l" t="t" r="r" b="b"/>
                <a:pathLst>
                  <a:path w="310" h="327" extrusionOk="0">
                    <a:moveTo>
                      <a:pt x="54" y="76"/>
                    </a:moveTo>
                    <a:cubicBezTo>
                      <a:pt x="54" y="77"/>
                      <a:pt x="54" y="77"/>
                      <a:pt x="54" y="77"/>
                    </a:cubicBezTo>
                    <a:cubicBezTo>
                      <a:pt x="54" y="77"/>
                      <a:pt x="54" y="76"/>
                      <a:pt x="54" y="76"/>
                    </a:cubicBezTo>
                    <a:close/>
                    <a:moveTo>
                      <a:pt x="156" y="0"/>
                    </a:moveTo>
                    <a:cubicBezTo>
                      <a:pt x="114" y="0"/>
                      <a:pt x="72" y="21"/>
                      <a:pt x="58" y="62"/>
                    </a:cubicBezTo>
                    <a:lnTo>
                      <a:pt x="58" y="62"/>
                    </a:lnTo>
                    <a:cubicBezTo>
                      <a:pt x="37" y="83"/>
                      <a:pt x="25" y="111"/>
                      <a:pt x="18" y="144"/>
                    </a:cubicBezTo>
                    <a:cubicBezTo>
                      <a:pt x="0" y="219"/>
                      <a:pt x="41" y="297"/>
                      <a:pt x="118" y="320"/>
                    </a:cubicBezTo>
                    <a:cubicBezTo>
                      <a:pt x="131" y="324"/>
                      <a:pt x="143" y="326"/>
                      <a:pt x="155" y="326"/>
                    </a:cubicBezTo>
                    <a:cubicBezTo>
                      <a:pt x="167" y="326"/>
                      <a:pt x="180" y="324"/>
                      <a:pt x="192" y="320"/>
                    </a:cubicBezTo>
                    <a:cubicBezTo>
                      <a:pt x="270" y="297"/>
                      <a:pt x="310" y="219"/>
                      <a:pt x="292" y="144"/>
                    </a:cubicBezTo>
                    <a:cubicBezTo>
                      <a:pt x="285" y="114"/>
                      <a:pt x="273" y="86"/>
                      <a:pt x="254" y="64"/>
                    </a:cubicBezTo>
                    <a:lnTo>
                      <a:pt x="254" y="64"/>
                    </a:lnTo>
                    <a:cubicBezTo>
                      <a:pt x="241" y="22"/>
                      <a:pt x="199" y="0"/>
                      <a:pt x="1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37"/>
              <p:cNvSpPr/>
              <p:nvPr/>
            </p:nvSpPr>
            <p:spPr>
              <a:xfrm flipH="1">
                <a:off x="5540188" y="1825191"/>
                <a:ext cx="77435" cy="78155"/>
              </a:xfrm>
              <a:custGeom>
                <a:avLst/>
                <a:gdLst/>
                <a:ahLst/>
                <a:cxnLst/>
                <a:rect l="l" t="t" r="r" b="b"/>
                <a:pathLst>
                  <a:path w="430" h="434" extrusionOk="0">
                    <a:moveTo>
                      <a:pt x="214" y="1"/>
                    </a:moveTo>
                    <a:cubicBezTo>
                      <a:pt x="111" y="1"/>
                      <a:pt x="0" y="92"/>
                      <a:pt x="11" y="203"/>
                    </a:cubicBezTo>
                    <a:cubicBezTo>
                      <a:pt x="14" y="230"/>
                      <a:pt x="14" y="259"/>
                      <a:pt x="20" y="281"/>
                    </a:cubicBezTo>
                    <a:cubicBezTo>
                      <a:pt x="31" y="321"/>
                      <a:pt x="51" y="348"/>
                      <a:pt x="78" y="377"/>
                    </a:cubicBezTo>
                    <a:cubicBezTo>
                      <a:pt x="116" y="414"/>
                      <a:pt x="165" y="433"/>
                      <a:pt x="215" y="433"/>
                    </a:cubicBezTo>
                    <a:cubicBezTo>
                      <a:pt x="264" y="433"/>
                      <a:pt x="314" y="414"/>
                      <a:pt x="352" y="377"/>
                    </a:cubicBezTo>
                    <a:cubicBezTo>
                      <a:pt x="378" y="348"/>
                      <a:pt x="398" y="319"/>
                      <a:pt x="410" y="281"/>
                    </a:cubicBezTo>
                    <a:cubicBezTo>
                      <a:pt x="414" y="259"/>
                      <a:pt x="418" y="230"/>
                      <a:pt x="418" y="203"/>
                    </a:cubicBezTo>
                    <a:cubicBezTo>
                      <a:pt x="430" y="92"/>
                      <a:pt x="318" y="1"/>
                      <a:pt x="2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37"/>
              <p:cNvSpPr/>
              <p:nvPr/>
            </p:nvSpPr>
            <p:spPr>
              <a:xfrm flipH="1">
                <a:off x="5449608" y="1775309"/>
                <a:ext cx="47902" cy="56725"/>
              </a:xfrm>
              <a:custGeom>
                <a:avLst/>
                <a:gdLst/>
                <a:ahLst/>
                <a:cxnLst/>
                <a:rect l="l" t="t" r="r" b="b"/>
                <a:pathLst>
                  <a:path w="266" h="315" extrusionOk="0">
                    <a:moveTo>
                      <a:pt x="133" y="0"/>
                    </a:moveTo>
                    <a:cubicBezTo>
                      <a:pt x="88" y="0"/>
                      <a:pt x="44" y="25"/>
                      <a:pt x="32" y="75"/>
                    </a:cubicBezTo>
                    <a:cubicBezTo>
                      <a:pt x="14" y="144"/>
                      <a:pt x="1" y="233"/>
                      <a:pt x="63" y="287"/>
                    </a:cubicBezTo>
                    <a:cubicBezTo>
                      <a:pt x="83" y="305"/>
                      <a:pt x="108" y="315"/>
                      <a:pt x="133" y="315"/>
                    </a:cubicBezTo>
                    <a:cubicBezTo>
                      <a:pt x="158" y="315"/>
                      <a:pt x="183" y="305"/>
                      <a:pt x="203" y="287"/>
                    </a:cubicBezTo>
                    <a:cubicBezTo>
                      <a:pt x="265" y="233"/>
                      <a:pt x="252" y="144"/>
                      <a:pt x="234" y="75"/>
                    </a:cubicBezTo>
                    <a:cubicBezTo>
                      <a:pt x="222" y="25"/>
                      <a:pt x="177" y="0"/>
                      <a:pt x="1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37"/>
              <p:cNvSpPr/>
              <p:nvPr/>
            </p:nvSpPr>
            <p:spPr>
              <a:xfrm flipH="1">
                <a:off x="5565760" y="1736772"/>
                <a:ext cx="41959" cy="43219"/>
              </a:xfrm>
              <a:custGeom>
                <a:avLst/>
                <a:gdLst/>
                <a:ahLst/>
                <a:cxnLst/>
                <a:rect l="l" t="t" r="r" b="b"/>
                <a:pathLst>
                  <a:path w="233" h="240" extrusionOk="0">
                    <a:moveTo>
                      <a:pt x="119" y="0"/>
                    </a:moveTo>
                    <a:cubicBezTo>
                      <a:pt x="63" y="0"/>
                      <a:pt x="1" y="49"/>
                      <a:pt x="8" y="109"/>
                    </a:cubicBezTo>
                    <a:cubicBezTo>
                      <a:pt x="10" y="138"/>
                      <a:pt x="12" y="165"/>
                      <a:pt x="30" y="191"/>
                    </a:cubicBezTo>
                    <a:cubicBezTo>
                      <a:pt x="50" y="224"/>
                      <a:pt x="82" y="240"/>
                      <a:pt x="115" y="240"/>
                    </a:cubicBezTo>
                    <a:cubicBezTo>
                      <a:pt x="148" y="240"/>
                      <a:pt x="181" y="224"/>
                      <a:pt x="203" y="191"/>
                    </a:cubicBezTo>
                    <a:cubicBezTo>
                      <a:pt x="221" y="167"/>
                      <a:pt x="223" y="138"/>
                      <a:pt x="226" y="109"/>
                    </a:cubicBezTo>
                    <a:cubicBezTo>
                      <a:pt x="232" y="49"/>
                      <a:pt x="174" y="0"/>
                      <a:pt x="1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37"/>
              <p:cNvSpPr/>
              <p:nvPr/>
            </p:nvSpPr>
            <p:spPr>
              <a:xfrm flipH="1">
                <a:off x="5370912" y="1777470"/>
                <a:ext cx="39798" cy="52403"/>
              </a:xfrm>
              <a:custGeom>
                <a:avLst/>
                <a:gdLst/>
                <a:ahLst/>
                <a:cxnLst/>
                <a:rect l="l" t="t" r="r" b="b"/>
                <a:pathLst>
                  <a:path w="221" h="291" extrusionOk="0">
                    <a:moveTo>
                      <a:pt x="110" y="1"/>
                    </a:moveTo>
                    <a:cubicBezTo>
                      <a:pt x="59" y="1"/>
                      <a:pt x="26" y="43"/>
                      <a:pt x="19" y="89"/>
                    </a:cubicBezTo>
                    <a:lnTo>
                      <a:pt x="19" y="89"/>
                    </a:lnTo>
                    <a:cubicBezTo>
                      <a:pt x="1" y="134"/>
                      <a:pt x="6" y="182"/>
                      <a:pt x="21" y="226"/>
                    </a:cubicBezTo>
                    <a:cubicBezTo>
                      <a:pt x="37" y="269"/>
                      <a:pt x="73" y="291"/>
                      <a:pt x="109" y="291"/>
                    </a:cubicBezTo>
                    <a:cubicBezTo>
                      <a:pt x="145" y="291"/>
                      <a:pt x="181" y="269"/>
                      <a:pt x="197" y="226"/>
                    </a:cubicBezTo>
                    <a:cubicBezTo>
                      <a:pt x="215" y="181"/>
                      <a:pt x="220" y="133"/>
                      <a:pt x="199" y="87"/>
                    </a:cubicBezTo>
                    <a:lnTo>
                      <a:pt x="199" y="87"/>
                    </a:lnTo>
                    <a:cubicBezTo>
                      <a:pt x="194" y="39"/>
                      <a:pt x="163" y="1"/>
                      <a:pt x="1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37"/>
              <p:cNvSpPr/>
              <p:nvPr/>
            </p:nvSpPr>
            <p:spPr>
              <a:xfrm flipH="1">
                <a:off x="5124202" y="2580267"/>
                <a:ext cx="62849" cy="58706"/>
              </a:xfrm>
              <a:custGeom>
                <a:avLst/>
                <a:gdLst/>
                <a:ahLst/>
                <a:cxnLst/>
                <a:rect l="l" t="t" r="r" b="b"/>
                <a:pathLst>
                  <a:path w="349" h="326" extrusionOk="0">
                    <a:moveTo>
                      <a:pt x="266" y="275"/>
                    </a:moveTo>
                    <a:lnTo>
                      <a:pt x="266" y="275"/>
                    </a:lnTo>
                    <a:cubicBezTo>
                      <a:pt x="266" y="276"/>
                      <a:pt x="265" y="276"/>
                      <a:pt x="265" y="277"/>
                    </a:cubicBezTo>
                    <a:cubicBezTo>
                      <a:pt x="265" y="276"/>
                      <a:pt x="266" y="276"/>
                      <a:pt x="266" y="275"/>
                    </a:cubicBezTo>
                    <a:close/>
                    <a:moveTo>
                      <a:pt x="274" y="281"/>
                    </a:moveTo>
                    <a:lnTo>
                      <a:pt x="274" y="281"/>
                    </a:lnTo>
                    <a:cubicBezTo>
                      <a:pt x="273" y="281"/>
                      <a:pt x="271" y="282"/>
                      <a:pt x="270" y="282"/>
                    </a:cubicBezTo>
                    <a:lnTo>
                      <a:pt x="270" y="282"/>
                    </a:lnTo>
                    <a:cubicBezTo>
                      <a:pt x="271" y="281"/>
                      <a:pt x="274" y="281"/>
                      <a:pt x="274" y="281"/>
                    </a:cubicBezTo>
                    <a:close/>
                    <a:moveTo>
                      <a:pt x="174" y="1"/>
                    </a:moveTo>
                    <a:cubicBezTo>
                      <a:pt x="114" y="1"/>
                      <a:pt x="63" y="32"/>
                      <a:pt x="34" y="81"/>
                    </a:cubicBezTo>
                    <a:cubicBezTo>
                      <a:pt x="7" y="125"/>
                      <a:pt x="1" y="201"/>
                      <a:pt x="34" y="245"/>
                    </a:cubicBezTo>
                    <a:cubicBezTo>
                      <a:pt x="36" y="248"/>
                      <a:pt x="41" y="250"/>
                      <a:pt x="41" y="254"/>
                    </a:cubicBezTo>
                    <a:cubicBezTo>
                      <a:pt x="63" y="303"/>
                      <a:pt x="111" y="325"/>
                      <a:pt x="160" y="325"/>
                    </a:cubicBezTo>
                    <a:cubicBezTo>
                      <a:pt x="163" y="325"/>
                      <a:pt x="166" y="325"/>
                      <a:pt x="169" y="325"/>
                    </a:cubicBezTo>
                    <a:lnTo>
                      <a:pt x="169" y="325"/>
                    </a:lnTo>
                    <a:cubicBezTo>
                      <a:pt x="168" y="325"/>
                      <a:pt x="168" y="325"/>
                      <a:pt x="167" y="325"/>
                    </a:cubicBezTo>
                    <a:lnTo>
                      <a:pt x="174" y="325"/>
                    </a:lnTo>
                    <a:cubicBezTo>
                      <a:pt x="251" y="325"/>
                      <a:pt x="312" y="269"/>
                      <a:pt x="330" y="200"/>
                    </a:cubicBezTo>
                    <a:lnTo>
                      <a:pt x="330" y="200"/>
                    </a:lnTo>
                    <a:cubicBezTo>
                      <a:pt x="349" y="151"/>
                      <a:pt x="345" y="93"/>
                      <a:pt x="301" y="59"/>
                    </a:cubicBezTo>
                    <a:cubicBezTo>
                      <a:pt x="299" y="59"/>
                      <a:pt x="299" y="56"/>
                      <a:pt x="296" y="56"/>
                    </a:cubicBezTo>
                    <a:cubicBezTo>
                      <a:pt x="277" y="42"/>
                      <a:pt x="268" y="35"/>
                      <a:pt x="268" y="35"/>
                    </a:cubicBezTo>
                    <a:lnTo>
                      <a:pt x="268" y="35"/>
                    </a:lnTo>
                    <a:cubicBezTo>
                      <a:pt x="269" y="35"/>
                      <a:pt x="275" y="39"/>
                      <a:pt x="287" y="47"/>
                    </a:cubicBezTo>
                    <a:cubicBezTo>
                      <a:pt x="259" y="16"/>
                      <a:pt x="212" y="1"/>
                      <a:pt x="1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37"/>
              <p:cNvSpPr/>
              <p:nvPr/>
            </p:nvSpPr>
            <p:spPr>
              <a:xfrm flipH="1">
                <a:off x="5283033" y="2567481"/>
                <a:ext cx="50243" cy="50242"/>
              </a:xfrm>
              <a:custGeom>
                <a:avLst/>
                <a:gdLst/>
                <a:ahLst/>
                <a:cxnLst/>
                <a:rect l="l" t="t" r="r" b="b"/>
                <a:pathLst>
                  <a:path w="279" h="279" extrusionOk="0">
                    <a:moveTo>
                      <a:pt x="141" y="0"/>
                    </a:moveTo>
                    <a:cubicBezTo>
                      <a:pt x="65" y="0"/>
                      <a:pt x="1" y="63"/>
                      <a:pt x="1" y="138"/>
                    </a:cubicBezTo>
                    <a:cubicBezTo>
                      <a:pt x="1" y="214"/>
                      <a:pt x="65" y="279"/>
                      <a:pt x="141" y="279"/>
                    </a:cubicBezTo>
                    <a:cubicBezTo>
                      <a:pt x="214" y="279"/>
                      <a:pt x="279" y="214"/>
                      <a:pt x="279" y="138"/>
                    </a:cubicBezTo>
                    <a:cubicBezTo>
                      <a:pt x="279" y="63"/>
                      <a:pt x="214" y="0"/>
                      <a:pt x="1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37"/>
              <p:cNvSpPr/>
              <p:nvPr/>
            </p:nvSpPr>
            <p:spPr>
              <a:xfrm flipH="1">
                <a:off x="5200916" y="2548213"/>
                <a:ext cx="48982" cy="50062"/>
              </a:xfrm>
              <a:custGeom>
                <a:avLst/>
                <a:gdLst/>
                <a:ahLst/>
                <a:cxnLst/>
                <a:rect l="l" t="t" r="r" b="b"/>
                <a:pathLst>
                  <a:path w="272" h="278" extrusionOk="0">
                    <a:moveTo>
                      <a:pt x="136" y="1"/>
                    </a:moveTo>
                    <a:cubicBezTo>
                      <a:pt x="91" y="1"/>
                      <a:pt x="47" y="25"/>
                      <a:pt x="25" y="65"/>
                    </a:cubicBezTo>
                    <a:cubicBezTo>
                      <a:pt x="0" y="107"/>
                      <a:pt x="5" y="152"/>
                      <a:pt x="25" y="196"/>
                    </a:cubicBezTo>
                    <a:cubicBezTo>
                      <a:pt x="27" y="203"/>
                      <a:pt x="34" y="212"/>
                      <a:pt x="36" y="221"/>
                    </a:cubicBezTo>
                    <a:cubicBezTo>
                      <a:pt x="55" y="259"/>
                      <a:pt x="96" y="278"/>
                      <a:pt x="137" y="278"/>
                    </a:cubicBezTo>
                    <a:cubicBezTo>
                      <a:pt x="178" y="278"/>
                      <a:pt x="218" y="259"/>
                      <a:pt x="236" y="221"/>
                    </a:cubicBezTo>
                    <a:cubicBezTo>
                      <a:pt x="238" y="212"/>
                      <a:pt x="245" y="203"/>
                      <a:pt x="247" y="196"/>
                    </a:cubicBezTo>
                    <a:cubicBezTo>
                      <a:pt x="265" y="154"/>
                      <a:pt x="272" y="110"/>
                      <a:pt x="247" y="65"/>
                    </a:cubicBezTo>
                    <a:cubicBezTo>
                      <a:pt x="225" y="25"/>
                      <a:pt x="180" y="1"/>
                      <a:pt x="1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37"/>
              <p:cNvSpPr/>
              <p:nvPr/>
            </p:nvSpPr>
            <p:spPr>
              <a:xfrm flipH="1">
                <a:off x="5208480" y="2621505"/>
                <a:ext cx="33495" cy="37817"/>
              </a:xfrm>
              <a:custGeom>
                <a:avLst/>
                <a:gdLst/>
                <a:ahLst/>
                <a:cxnLst/>
                <a:rect l="l" t="t" r="r" b="b"/>
                <a:pathLst>
                  <a:path w="186" h="210" extrusionOk="0">
                    <a:moveTo>
                      <a:pt x="92" y="1"/>
                    </a:moveTo>
                    <a:cubicBezTo>
                      <a:pt x="41" y="1"/>
                      <a:pt x="5" y="41"/>
                      <a:pt x="3" y="92"/>
                    </a:cubicBezTo>
                    <a:cubicBezTo>
                      <a:pt x="1" y="119"/>
                      <a:pt x="5" y="141"/>
                      <a:pt x="19" y="168"/>
                    </a:cubicBezTo>
                    <a:cubicBezTo>
                      <a:pt x="35" y="195"/>
                      <a:pt x="65" y="209"/>
                      <a:pt x="94" y="209"/>
                    </a:cubicBezTo>
                    <a:cubicBezTo>
                      <a:pt x="123" y="209"/>
                      <a:pt x="152" y="195"/>
                      <a:pt x="168" y="168"/>
                    </a:cubicBezTo>
                    <a:cubicBezTo>
                      <a:pt x="181" y="145"/>
                      <a:pt x="185" y="119"/>
                      <a:pt x="183" y="92"/>
                    </a:cubicBezTo>
                    <a:cubicBezTo>
                      <a:pt x="181" y="41"/>
                      <a:pt x="145" y="1"/>
                      <a:pt x="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37"/>
              <p:cNvSpPr/>
              <p:nvPr/>
            </p:nvSpPr>
            <p:spPr>
              <a:xfrm flipH="1">
                <a:off x="5695238" y="2826616"/>
                <a:ext cx="40158" cy="60687"/>
              </a:xfrm>
              <a:custGeom>
                <a:avLst/>
                <a:gdLst/>
                <a:ahLst/>
                <a:cxnLst/>
                <a:rect l="l" t="t" r="r" b="b"/>
                <a:pathLst>
                  <a:path w="223" h="337" extrusionOk="0">
                    <a:moveTo>
                      <a:pt x="113" y="0"/>
                    </a:moveTo>
                    <a:cubicBezTo>
                      <a:pt x="78" y="0"/>
                      <a:pt x="43" y="20"/>
                      <a:pt x="34" y="59"/>
                    </a:cubicBezTo>
                    <a:cubicBezTo>
                      <a:pt x="20" y="119"/>
                      <a:pt x="0" y="176"/>
                      <a:pt x="9" y="234"/>
                    </a:cubicBezTo>
                    <a:cubicBezTo>
                      <a:pt x="18" y="290"/>
                      <a:pt x="51" y="337"/>
                      <a:pt x="111" y="337"/>
                    </a:cubicBezTo>
                    <a:cubicBezTo>
                      <a:pt x="174" y="337"/>
                      <a:pt x="209" y="290"/>
                      <a:pt x="216" y="234"/>
                    </a:cubicBezTo>
                    <a:cubicBezTo>
                      <a:pt x="223" y="176"/>
                      <a:pt x="205" y="114"/>
                      <a:pt x="189" y="59"/>
                    </a:cubicBezTo>
                    <a:cubicBezTo>
                      <a:pt x="183" y="20"/>
                      <a:pt x="148" y="0"/>
                      <a:pt x="1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37"/>
              <p:cNvSpPr/>
              <p:nvPr/>
            </p:nvSpPr>
            <p:spPr>
              <a:xfrm flipH="1">
                <a:off x="5859472" y="2672468"/>
                <a:ext cx="28273" cy="44120"/>
              </a:xfrm>
              <a:custGeom>
                <a:avLst/>
                <a:gdLst/>
                <a:ahLst/>
                <a:cxnLst/>
                <a:rect l="l" t="t" r="r" b="b"/>
                <a:pathLst>
                  <a:path w="157" h="245" extrusionOk="0">
                    <a:moveTo>
                      <a:pt x="81" y="1"/>
                    </a:moveTo>
                    <a:cubicBezTo>
                      <a:pt x="54" y="1"/>
                      <a:pt x="28" y="15"/>
                      <a:pt x="23" y="43"/>
                    </a:cubicBezTo>
                    <a:lnTo>
                      <a:pt x="8" y="149"/>
                    </a:lnTo>
                    <a:cubicBezTo>
                      <a:pt x="1" y="198"/>
                      <a:pt x="25" y="245"/>
                      <a:pt x="79" y="245"/>
                    </a:cubicBezTo>
                    <a:cubicBezTo>
                      <a:pt x="132" y="245"/>
                      <a:pt x="157" y="198"/>
                      <a:pt x="152" y="149"/>
                    </a:cubicBezTo>
                    <a:cubicBezTo>
                      <a:pt x="146" y="114"/>
                      <a:pt x="141" y="78"/>
                      <a:pt x="139" y="43"/>
                    </a:cubicBezTo>
                    <a:cubicBezTo>
                      <a:pt x="134" y="15"/>
                      <a:pt x="108" y="1"/>
                      <a:pt x="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37"/>
              <p:cNvSpPr/>
              <p:nvPr/>
            </p:nvSpPr>
            <p:spPr>
              <a:xfrm flipH="1">
                <a:off x="5782577" y="2808608"/>
                <a:ext cx="45381" cy="35476"/>
              </a:xfrm>
              <a:custGeom>
                <a:avLst/>
                <a:gdLst/>
                <a:ahLst/>
                <a:cxnLst/>
                <a:rect l="l" t="t" r="r" b="b"/>
                <a:pathLst>
                  <a:path w="252" h="197" extrusionOk="0">
                    <a:moveTo>
                      <a:pt x="125" y="1"/>
                    </a:moveTo>
                    <a:cubicBezTo>
                      <a:pt x="0" y="1"/>
                      <a:pt x="0" y="196"/>
                      <a:pt x="125" y="196"/>
                    </a:cubicBezTo>
                    <a:cubicBezTo>
                      <a:pt x="252" y="196"/>
                      <a:pt x="252" y="1"/>
                      <a:pt x="1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37"/>
              <p:cNvSpPr/>
              <p:nvPr/>
            </p:nvSpPr>
            <p:spPr>
              <a:xfrm flipH="1">
                <a:off x="5630229" y="2679311"/>
                <a:ext cx="48262" cy="37817"/>
              </a:xfrm>
              <a:custGeom>
                <a:avLst/>
                <a:gdLst/>
                <a:ahLst/>
                <a:cxnLst/>
                <a:rect l="l" t="t" r="r" b="b"/>
                <a:pathLst>
                  <a:path w="268" h="210" extrusionOk="0">
                    <a:moveTo>
                      <a:pt x="134" y="0"/>
                    </a:moveTo>
                    <a:cubicBezTo>
                      <a:pt x="0" y="0"/>
                      <a:pt x="0" y="209"/>
                      <a:pt x="134" y="209"/>
                    </a:cubicBezTo>
                    <a:cubicBezTo>
                      <a:pt x="267" y="209"/>
                      <a:pt x="267" y="0"/>
                      <a:pt x="1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37"/>
              <p:cNvSpPr/>
              <p:nvPr/>
            </p:nvSpPr>
            <p:spPr>
              <a:xfrm flipH="1">
                <a:off x="5801305" y="2583328"/>
                <a:ext cx="52764" cy="53664"/>
              </a:xfrm>
              <a:custGeom>
                <a:avLst/>
                <a:gdLst/>
                <a:ahLst/>
                <a:cxnLst/>
                <a:rect l="l" t="t" r="r" b="b"/>
                <a:pathLst>
                  <a:path w="293" h="298" extrusionOk="0">
                    <a:moveTo>
                      <a:pt x="146" y="0"/>
                    </a:moveTo>
                    <a:cubicBezTo>
                      <a:pt x="84" y="0"/>
                      <a:pt x="23" y="33"/>
                      <a:pt x="12" y="97"/>
                    </a:cubicBezTo>
                    <a:cubicBezTo>
                      <a:pt x="3" y="144"/>
                      <a:pt x="1" y="193"/>
                      <a:pt x="32" y="233"/>
                    </a:cubicBezTo>
                    <a:cubicBezTo>
                      <a:pt x="62" y="276"/>
                      <a:pt x="104" y="298"/>
                      <a:pt x="147" y="298"/>
                    </a:cubicBezTo>
                    <a:cubicBezTo>
                      <a:pt x="189" y="298"/>
                      <a:pt x="232" y="276"/>
                      <a:pt x="263" y="233"/>
                    </a:cubicBezTo>
                    <a:cubicBezTo>
                      <a:pt x="292" y="193"/>
                      <a:pt x="288" y="144"/>
                      <a:pt x="281" y="97"/>
                    </a:cubicBezTo>
                    <a:cubicBezTo>
                      <a:pt x="269" y="33"/>
                      <a:pt x="207" y="0"/>
                      <a:pt x="1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37"/>
              <p:cNvSpPr/>
              <p:nvPr/>
            </p:nvSpPr>
            <p:spPr>
              <a:xfrm flipH="1">
                <a:off x="5839843" y="1598831"/>
                <a:ext cx="36197" cy="28273"/>
              </a:xfrm>
              <a:custGeom>
                <a:avLst/>
                <a:gdLst/>
                <a:ahLst/>
                <a:cxnLst/>
                <a:rect l="l" t="t" r="r" b="b"/>
                <a:pathLst>
                  <a:path w="201" h="157" extrusionOk="0">
                    <a:moveTo>
                      <a:pt x="101" y="1"/>
                    </a:moveTo>
                    <a:cubicBezTo>
                      <a:pt x="0" y="1"/>
                      <a:pt x="0" y="157"/>
                      <a:pt x="101" y="157"/>
                    </a:cubicBezTo>
                    <a:cubicBezTo>
                      <a:pt x="201" y="157"/>
                      <a:pt x="201" y="1"/>
                      <a:pt x="1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37"/>
              <p:cNvSpPr/>
              <p:nvPr/>
            </p:nvSpPr>
            <p:spPr>
              <a:xfrm flipH="1">
                <a:off x="5806167" y="1634127"/>
                <a:ext cx="43400" cy="33495"/>
              </a:xfrm>
              <a:custGeom>
                <a:avLst/>
                <a:gdLst/>
                <a:ahLst/>
                <a:cxnLst/>
                <a:rect l="l" t="t" r="r" b="b"/>
                <a:pathLst>
                  <a:path w="241" h="186" extrusionOk="0">
                    <a:moveTo>
                      <a:pt x="120" y="1"/>
                    </a:moveTo>
                    <a:cubicBezTo>
                      <a:pt x="0" y="1"/>
                      <a:pt x="0" y="185"/>
                      <a:pt x="120" y="185"/>
                    </a:cubicBezTo>
                    <a:cubicBezTo>
                      <a:pt x="241" y="185"/>
                      <a:pt x="241" y="1"/>
                      <a:pt x="1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 name="Google Shape;1577;p37">
            <a:extLst>
              <a:ext uri="{FF2B5EF4-FFF2-40B4-BE49-F238E27FC236}">
                <a16:creationId xmlns:a16="http://schemas.microsoft.com/office/drawing/2014/main" id="{7F486F4B-FD68-E71E-A241-16296BF9820A}"/>
              </a:ext>
            </a:extLst>
          </p:cNvPr>
          <p:cNvSpPr txBox="1">
            <a:spLocks/>
          </p:cNvSpPr>
          <p:nvPr/>
        </p:nvSpPr>
        <p:spPr>
          <a:xfrm>
            <a:off x="536566" y="2083016"/>
            <a:ext cx="8070868" cy="96846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rgbClr val="191919"/>
              </a:buClr>
              <a:buSzPts val="5200"/>
              <a:buFont typeface="Alice"/>
              <a:buNone/>
              <a:defRPr sz="5300" b="0" i="0" u="none" strike="noStrike" cap="none">
                <a:solidFill>
                  <a:schemeClr val="dk1"/>
                </a:solidFill>
                <a:latin typeface="Alice"/>
                <a:ea typeface="Alice"/>
                <a:cs typeface="Alice"/>
                <a:sym typeface="Alice"/>
              </a:defRPr>
            </a:lvl1pPr>
            <a:lvl2pPr marR="0" lvl="1"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2pPr>
            <a:lvl3pPr marR="0" lvl="2"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3pPr>
            <a:lvl4pPr marR="0" lvl="3"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4pPr>
            <a:lvl5pPr marR="0" lvl="4"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5pPr>
            <a:lvl6pPr marR="0" lvl="5"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6pPr>
            <a:lvl7pPr marR="0" lvl="6"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7pPr>
            <a:lvl8pPr marR="0" lvl="7"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8pPr>
            <a:lvl9pPr marR="0" lvl="8"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9pPr>
          </a:lstStyle>
          <a:p>
            <a:r>
              <a:rPr lang="de-DE" sz="5800" dirty="0">
                <a:latin typeface="Ubisoft Sans" panose="02000504030000020004" pitchFamily="2" charset="-78"/>
                <a:cs typeface="Ubisoft Sans" panose="02000504030000020004" pitchFamily="2" charset="-78"/>
              </a:rPr>
              <a:t>STARTING SOON</a:t>
            </a:r>
            <a:endParaRPr lang="de-DE" sz="3300" dirty="0">
              <a:latin typeface="Ubisoft Sans" panose="02000504030000020004" pitchFamily="2" charset="-78"/>
              <a:cs typeface="Ubisoft Sans" panose="02000504030000020004"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76"/>
        <p:cNvGrpSpPr/>
        <p:nvPr/>
      </p:nvGrpSpPr>
      <p:grpSpPr>
        <a:xfrm>
          <a:off x="0" y="0"/>
          <a:ext cx="0" cy="0"/>
          <a:chOff x="0" y="0"/>
          <a:chExt cx="0" cy="0"/>
        </a:xfrm>
      </p:grpSpPr>
      <p:sp>
        <p:nvSpPr>
          <p:cNvPr id="1577" name="Google Shape;1577;p37"/>
          <p:cNvSpPr txBox="1">
            <a:spLocks noGrp="1"/>
          </p:cNvSpPr>
          <p:nvPr>
            <p:ph type="ctrTitle"/>
          </p:nvPr>
        </p:nvSpPr>
        <p:spPr>
          <a:xfrm>
            <a:off x="3572149" y="1044843"/>
            <a:ext cx="5010600" cy="265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5800" dirty="0">
                <a:latin typeface="Ubisoft Sans" panose="02000504030000020004" pitchFamily="2" charset="-78"/>
                <a:cs typeface="Ubisoft Sans" panose="02000504030000020004" pitchFamily="2" charset="-78"/>
              </a:rPr>
              <a:t>DYNAMIC USER</a:t>
            </a:r>
            <a:r>
              <a:rPr lang="en" sz="5800" dirty="0">
                <a:solidFill>
                  <a:schemeClr val="lt1"/>
                </a:solidFill>
                <a:latin typeface="Ubisoft Sans" panose="02000504030000020004" pitchFamily="2" charset="-78"/>
                <a:cs typeface="Ubisoft Sans" panose="02000504030000020004" pitchFamily="2" charset="-78"/>
              </a:rPr>
              <a:t> EXPERIENCE</a:t>
            </a:r>
            <a:br>
              <a:rPr lang="en" sz="5800" dirty="0">
                <a:solidFill>
                  <a:schemeClr val="lt1"/>
                </a:solidFill>
                <a:latin typeface="Ubisoft Sans" panose="02000504030000020004" pitchFamily="2" charset="-78"/>
                <a:cs typeface="Ubisoft Sans" panose="02000504030000020004" pitchFamily="2" charset="-78"/>
              </a:rPr>
            </a:br>
            <a:r>
              <a:rPr lang="en" sz="3300" dirty="0">
                <a:latin typeface="Ubisoft Sans" panose="02000504030000020004" pitchFamily="2" charset="-78"/>
                <a:cs typeface="Ubisoft Sans" panose="02000504030000020004" pitchFamily="2" charset="-78"/>
              </a:rPr>
              <a:t>DESIGN &amp; USABILITY</a:t>
            </a:r>
            <a:endParaRPr sz="3300" dirty="0">
              <a:latin typeface="Ubisoft Sans" panose="02000504030000020004" pitchFamily="2" charset="-78"/>
              <a:cs typeface="Ubisoft Sans" panose="02000504030000020004" pitchFamily="2" charset="-78"/>
            </a:endParaRPr>
          </a:p>
        </p:txBody>
      </p:sp>
      <p:sp>
        <p:nvSpPr>
          <p:cNvPr id="1578" name="Google Shape;1578;p37"/>
          <p:cNvSpPr txBox="1">
            <a:spLocks noGrp="1"/>
          </p:cNvSpPr>
          <p:nvPr>
            <p:ph type="subTitle" idx="1"/>
          </p:nvPr>
        </p:nvSpPr>
        <p:spPr>
          <a:xfrm>
            <a:off x="3561850" y="3701700"/>
            <a:ext cx="5010600" cy="396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latin typeface="Ubisoft Sans" panose="02000504030000020004" pitchFamily="2" charset="-78"/>
                <a:cs typeface="Ubisoft Sans" panose="02000504030000020004" pitchFamily="2" charset="-78"/>
              </a:rPr>
              <a:t>Natali Panic-Cidic</a:t>
            </a:r>
            <a:br>
              <a:rPr lang="en" dirty="0">
                <a:latin typeface="Ubisoft Sans" panose="02000504030000020004" pitchFamily="2" charset="-78"/>
                <a:cs typeface="Ubisoft Sans" panose="02000504030000020004" pitchFamily="2" charset="-78"/>
              </a:rPr>
            </a:br>
            <a:r>
              <a:rPr lang="en" dirty="0">
                <a:latin typeface="Ubisoft Sans" panose="02000504030000020004" pitchFamily="2" charset="-78"/>
                <a:cs typeface="Ubisoft Sans" panose="02000504030000020004" pitchFamily="2" charset="-78"/>
              </a:rPr>
              <a:t>natali.panic-cidic@ubisoft.com</a:t>
            </a:r>
            <a:endParaRPr dirty="0">
              <a:latin typeface="Ubisoft Sans" panose="02000504030000020004" pitchFamily="2" charset="-78"/>
              <a:cs typeface="Ubisoft Sans" panose="02000504030000020004" pitchFamily="2" charset="-78"/>
            </a:endParaRPr>
          </a:p>
        </p:txBody>
      </p:sp>
      <p:cxnSp>
        <p:nvCxnSpPr>
          <p:cNvPr id="1579" name="Google Shape;1579;p37"/>
          <p:cNvCxnSpPr/>
          <p:nvPr/>
        </p:nvCxnSpPr>
        <p:spPr>
          <a:xfrm rot="10800000">
            <a:off x="3684300" y="5191750"/>
            <a:ext cx="1838100" cy="0"/>
          </a:xfrm>
          <a:prstGeom prst="straightConnector1">
            <a:avLst/>
          </a:prstGeom>
          <a:noFill/>
          <a:ln w="9525" cap="flat" cmpd="sng">
            <a:solidFill>
              <a:schemeClr val="dk2"/>
            </a:solidFill>
            <a:prstDash val="solid"/>
            <a:round/>
            <a:headEnd type="none" w="med" len="med"/>
            <a:tailEnd type="none" w="med" len="med"/>
          </a:ln>
        </p:spPr>
      </p:cxnSp>
      <p:grpSp>
        <p:nvGrpSpPr>
          <p:cNvPr id="1580" name="Google Shape;1580;p37"/>
          <p:cNvGrpSpPr/>
          <p:nvPr/>
        </p:nvGrpSpPr>
        <p:grpSpPr>
          <a:xfrm>
            <a:off x="368713" y="523366"/>
            <a:ext cx="3398218" cy="4271025"/>
            <a:chOff x="363328" y="436238"/>
            <a:chExt cx="3398218" cy="4271025"/>
          </a:xfrm>
        </p:grpSpPr>
        <p:sp>
          <p:nvSpPr>
            <p:cNvPr id="1581" name="Google Shape;1581;p37"/>
            <p:cNvSpPr/>
            <p:nvPr/>
          </p:nvSpPr>
          <p:spPr>
            <a:xfrm>
              <a:off x="2260478" y="576337"/>
              <a:ext cx="164522" cy="415149"/>
            </a:xfrm>
            <a:custGeom>
              <a:avLst/>
              <a:gdLst/>
              <a:ahLst/>
              <a:cxnLst/>
              <a:rect l="l" t="t" r="r" b="b"/>
              <a:pathLst>
                <a:path w="2075" h="5236" extrusionOk="0">
                  <a:moveTo>
                    <a:pt x="1984" y="0"/>
                  </a:moveTo>
                  <a:cubicBezTo>
                    <a:pt x="1950" y="0"/>
                    <a:pt x="1920" y="22"/>
                    <a:pt x="1907" y="52"/>
                  </a:cubicBezTo>
                  <a:lnTo>
                    <a:pt x="1804" y="335"/>
                  </a:lnTo>
                  <a:cubicBezTo>
                    <a:pt x="1788" y="380"/>
                    <a:pt x="1810" y="424"/>
                    <a:pt x="1851" y="439"/>
                  </a:cubicBezTo>
                  <a:cubicBezTo>
                    <a:pt x="1857" y="442"/>
                    <a:pt x="1870" y="442"/>
                    <a:pt x="1876" y="442"/>
                  </a:cubicBezTo>
                  <a:cubicBezTo>
                    <a:pt x="1907" y="442"/>
                    <a:pt x="1936" y="424"/>
                    <a:pt x="1951" y="392"/>
                  </a:cubicBezTo>
                  <a:lnTo>
                    <a:pt x="2058" y="109"/>
                  </a:lnTo>
                  <a:cubicBezTo>
                    <a:pt x="2074" y="65"/>
                    <a:pt x="2049" y="21"/>
                    <a:pt x="2011" y="5"/>
                  </a:cubicBezTo>
                  <a:cubicBezTo>
                    <a:pt x="2002" y="2"/>
                    <a:pt x="1993" y="0"/>
                    <a:pt x="1984" y="0"/>
                  </a:cubicBezTo>
                  <a:close/>
                  <a:moveTo>
                    <a:pt x="1795" y="504"/>
                  </a:moveTo>
                  <a:cubicBezTo>
                    <a:pt x="1761" y="504"/>
                    <a:pt x="1731" y="526"/>
                    <a:pt x="1719" y="556"/>
                  </a:cubicBezTo>
                  <a:lnTo>
                    <a:pt x="1693" y="631"/>
                  </a:lnTo>
                  <a:cubicBezTo>
                    <a:pt x="1678" y="675"/>
                    <a:pt x="1700" y="719"/>
                    <a:pt x="1741" y="735"/>
                  </a:cubicBezTo>
                  <a:cubicBezTo>
                    <a:pt x="1731" y="732"/>
                    <a:pt x="1721" y="730"/>
                    <a:pt x="1712" y="730"/>
                  </a:cubicBezTo>
                  <a:cubicBezTo>
                    <a:pt x="1679" y="730"/>
                    <a:pt x="1649" y="750"/>
                    <a:pt x="1637" y="782"/>
                  </a:cubicBezTo>
                  <a:lnTo>
                    <a:pt x="1445" y="1295"/>
                  </a:lnTo>
                  <a:cubicBezTo>
                    <a:pt x="1429" y="1339"/>
                    <a:pt x="1451" y="1383"/>
                    <a:pt x="1492" y="1399"/>
                  </a:cubicBezTo>
                  <a:cubicBezTo>
                    <a:pt x="1498" y="1402"/>
                    <a:pt x="1511" y="1402"/>
                    <a:pt x="1520" y="1402"/>
                  </a:cubicBezTo>
                  <a:cubicBezTo>
                    <a:pt x="1552" y="1402"/>
                    <a:pt x="1583" y="1383"/>
                    <a:pt x="1593" y="1352"/>
                  </a:cubicBezTo>
                  <a:lnTo>
                    <a:pt x="1788" y="836"/>
                  </a:lnTo>
                  <a:cubicBezTo>
                    <a:pt x="1803" y="792"/>
                    <a:pt x="1779" y="752"/>
                    <a:pt x="1742" y="736"/>
                  </a:cubicBezTo>
                  <a:lnTo>
                    <a:pt x="1742" y="736"/>
                  </a:lnTo>
                  <a:cubicBezTo>
                    <a:pt x="1749" y="738"/>
                    <a:pt x="1760" y="738"/>
                    <a:pt x="1766" y="738"/>
                  </a:cubicBezTo>
                  <a:cubicBezTo>
                    <a:pt x="1797" y="738"/>
                    <a:pt x="1829" y="719"/>
                    <a:pt x="1841" y="688"/>
                  </a:cubicBezTo>
                  <a:lnTo>
                    <a:pt x="1870" y="612"/>
                  </a:lnTo>
                  <a:cubicBezTo>
                    <a:pt x="1885" y="568"/>
                    <a:pt x="1860" y="524"/>
                    <a:pt x="1822" y="509"/>
                  </a:cubicBezTo>
                  <a:cubicBezTo>
                    <a:pt x="1813" y="505"/>
                    <a:pt x="1804" y="504"/>
                    <a:pt x="1795" y="504"/>
                  </a:cubicBezTo>
                  <a:close/>
                  <a:moveTo>
                    <a:pt x="1437" y="1460"/>
                  </a:moveTo>
                  <a:cubicBezTo>
                    <a:pt x="1404" y="1460"/>
                    <a:pt x="1375" y="1482"/>
                    <a:pt x="1363" y="1512"/>
                  </a:cubicBezTo>
                  <a:lnTo>
                    <a:pt x="1335" y="1588"/>
                  </a:lnTo>
                  <a:cubicBezTo>
                    <a:pt x="1319" y="1632"/>
                    <a:pt x="1338" y="1673"/>
                    <a:pt x="1379" y="1689"/>
                  </a:cubicBezTo>
                  <a:cubicBezTo>
                    <a:pt x="1370" y="1685"/>
                    <a:pt x="1362" y="1684"/>
                    <a:pt x="1353" y="1684"/>
                  </a:cubicBezTo>
                  <a:cubicBezTo>
                    <a:pt x="1321" y="1684"/>
                    <a:pt x="1291" y="1706"/>
                    <a:pt x="1278" y="1736"/>
                  </a:cubicBezTo>
                  <a:lnTo>
                    <a:pt x="1086" y="2252"/>
                  </a:lnTo>
                  <a:cubicBezTo>
                    <a:pt x="1070" y="2296"/>
                    <a:pt x="1096" y="2340"/>
                    <a:pt x="1133" y="2356"/>
                  </a:cubicBezTo>
                  <a:cubicBezTo>
                    <a:pt x="1143" y="2359"/>
                    <a:pt x="1152" y="2359"/>
                    <a:pt x="1162" y="2359"/>
                  </a:cubicBezTo>
                  <a:cubicBezTo>
                    <a:pt x="1193" y="2359"/>
                    <a:pt x="1225" y="2340"/>
                    <a:pt x="1237" y="2309"/>
                  </a:cubicBezTo>
                  <a:lnTo>
                    <a:pt x="1429" y="1792"/>
                  </a:lnTo>
                  <a:cubicBezTo>
                    <a:pt x="1445" y="1748"/>
                    <a:pt x="1426" y="1704"/>
                    <a:pt x="1385" y="1689"/>
                  </a:cubicBezTo>
                  <a:lnTo>
                    <a:pt x="1385" y="1689"/>
                  </a:lnTo>
                  <a:cubicBezTo>
                    <a:pt x="1393" y="1691"/>
                    <a:pt x="1402" y="1692"/>
                    <a:pt x="1410" y="1692"/>
                  </a:cubicBezTo>
                  <a:cubicBezTo>
                    <a:pt x="1442" y="1692"/>
                    <a:pt x="1470" y="1674"/>
                    <a:pt x="1483" y="1641"/>
                  </a:cubicBezTo>
                  <a:lnTo>
                    <a:pt x="1511" y="1569"/>
                  </a:lnTo>
                  <a:cubicBezTo>
                    <a:pt x="1527" y="1525"/>
                    <a:pt x="1505" y="1481"/>
                    <a:pt x="1464" y="1465"/>
                  </a:cubicBezTo>
                  <a:cubicBezTo>
                    <a:pt x="1455" y="1462"/>
                    <a:pt x="1446" y="1460"/>
                    <a:pt x="1437" y="1460"/>
                  </a:cubicBezTo>
                  <a:close/>
                  <a:moveTo>
                    <a:pt x="1079" y="2420"/>
                  </a:moveTo>
                  <a:cubicBezTo>
                    <a:pt x="1047" y="2420"/>
                    <a:pt x="1017" y="2442"/>
                    <a:pt x="1004" y="2472"/>
                  </a:cubicBezTo>
                  <a:lnTo>
                    <a:pt x="976" y="2548"/>
                  </a:lnTo>
                  <a:cubicBezTo>
                    <a:pt x="961" y="2589"/>
                    <a:pt x="983" y="2628"/>
                    <a:pt x="1017" y="2646"/>
                  </a:cubicBezTo>
                  <a:lnTo>
                    <a:pt x="1017" y="2646"/>
                  </a:lnTo>
                  <a:cubicBezTo>
                    <a:pt x="1012" y="2644"/>
                    <a:pt x="1006" y="2644"/>
                    <a:pt x="1001" y="2644"/>
                  </a:cubicBezTo>
                  <a:cubicBezTo>
                    <a:pt x="968" y="2644"/>
                    <a:pt x="938" y="2666"/>
                    <a:pt x="926" y="2696"/>
                  </a:cubicBezTo>
                  <a:lnTo>
                    <a:pt x="734" y="3212"/>
                  </a:lnTo>
                  <a:cubicBezTo>
                    <a:pt x="718" y="3256"/>
                    <a:pt x="740" y="3300"/>
                    <a:pt x="781" y="3316"/>
                  </a:cubicBezTo>
                  <a:cubicBezTo>
                    <a:pt x="787" y="3319"/>
                    <a:pt x="800" y="3319"/>
                    <a:pt x="806" y="3319"/>
                  </a:cubicBezTo>
                  <a:cubicBezTo>
                    <a:pt x="837" y="3319"/>
                    <a:pt x="866" y="3300"/>
                    <a:pt x="882" y="3268"/>
                  </a:cubicBezTo>
                  <a:lnTo>
                    <a:pt x="1074" y="2752"/>
                  </a:lnTo>
                  <a:cubicBezTo>
                    <a:pt x="1088" y="2713"/>
                    <a:pt x="1071" y="2673"/>
                    <a:pt x="1038" y="2654"/>
                  </a:cubicBezTo>
                  <a:lnTo>
                    <a:pt x="1038" y="2654"/>
                  </a:lnTo>
                  <a:cubicBezTo>
                    <a:pt x="1043" y="2655"/>
                    <a:pt x="1047" y="2655"/>
                    <a:pt x="1051" y="2655"/>
                  </a:cubicBezTo>
                  <a:cubicBezTo>
                    <a:pt x="1086" y="2655"/>
                    <a:pt x="1114" y="2633"/>
                    <a:pt x="1127" y="2601"/>
                  </a:cubicBezTo>
                  <a:lnTo>
                    <a:pt x="1152" y="2529"/>
                  </a:lnTo>
                  <a:cubicBezTo>
                    <a:pt x="1168" y="2485"/>
                    <a:pt x="1146" y="2441"/>
                    <a:pt x="1105" y="2425"/>
                  </a:cubicBezTo>
                  <a:cubicBezTo>
                    <a:pt x="1097" y="2422"/>
                    <a:pt x="1088" y="2420"/>
                    <a:pt x="1079" y="2420"/>
                  </a:cubicBezTo>
                  <a:close/>
                  <a:moveTo>
                    <a:pt x="725" y="3380"/>
                  </a:moveTo>
                  <a:cubicBezTo>
                    <a:pt x="691" y="3380"/>
                    <a:pt x="661" y="3402"/>
                    <a:pt x="649" y="3432"/>
                  </a:cubicBezTo>
                  <a:lnTo>
                    <a:pt x="624" y="3507"/>
                  </a:lnTo>
                  <a:cubicBezTo>
                    <a:pt x="608" y="3552"/>
                    <a:pt x="630" y="3592"/>
                    <a:pt x="671" y="3608"/>
                  </a:cubicBezTo>
                  <a:cubicBezTo>
                    <a:pt x="662" y="3605"/>
                    <a:pt x="652" y="3603"/>
                    <a:pt x="644" y="3603"/>
                  </a:cubicBezTo>
                  <a:cubicBezTo>
                    <a:pt x="610" y="3603"/>
                    <a:pt x="579" y="3625"/>
                    <a:pt x="567" y="3655"/>
                  </a:cubicBezTo>
                  <a:lnTo>
                    <a:pt x="375" y="4171"/>
                  </a:lnTo>
                  <a:cubicBezTo>
                    <a:pt x="359" y="4216"/>
                    <a:pt x="381" y="4260"/>
                    <a:pt x="422" y="4275"/>
                  </a:cubicBezTo>
                  <a:cubicBezTo>
                    <a:pt x="428" y="4278"/>
                    <a:pt x="441" y="4278"/>
                    <a:pt x="450" y="4278"/>
                  </a:cubicBezTo>
                  <a:cubicBezTo>
                    <a:pt x="482" y="4278"/>
                    <a:pt x="513" y="4260"/>
                    <a:pt x="523" y="4228"/>
                  </a:cubicBezTo>
                  <a:lnTo>
                    <a:pt x="718" y="3712"/>
                  </a:lnTo>
                  <a:cubicBezTo>
                    <a:pt x="732" y="3672"/>
                    <a:pt x="713" y="3632"/>
                    <a:pt x="681" y="3613"/>
                  </a:cubicBezTo>
                  <a:lnTo>
                    <a:pt x="681" y="3613"/>
                  </a:lnTo>
                  <a:cubicBezTo>
                    <a:pt x="686" y="3614"/>
                    <a:pt x="692" y="3614"/>
                    <a:pt x="696" y="3614"/>
                  </a:cubicBezTo>
                  <a:cubicBezTo>
                    <a:pt x="727" y="3614"/>
                    <a:pt x="756" y="3592"/>
                    <a:pt x="771" y="3561"/>
                  </a:cubicBezTo>
                  <a:lnTo>
                    <a:pt x="800" y="3489"/>
                  </a:lnTo>
                  <a:cubicBezTo>
                    <a:pt x="815" y="3445"/>
                    <a:pt x="790" y="3400"/>
                    <a:pt x="753" y="3385"/>
                  </a:cubicBezTo>
                  <a:cubicBezTo>
                    <a:pt x="743" y="3382"/>
                    <a:pt x="734" y="3380"/>
                    <a:pt x="725" y="3380"/>
                  </a:cubicBezTo>
                  <a:close/>
                  <a:moveTo>
                    <a:pt x="365" y="4336"/>
                  </a:moveTo>
                  <a:cubicBezTo>
                    <a:pt x="332" y="4336"/>
                    <a:pt x="302" y="4357"/>
                    <a:pt x="290" y="4389"/>
                  </a:cubicBezTo>
                  <a:lnTo>
                    <a:pt x="265" y="4464"/>
                  </a:lnTo>
                  <a:cubicBezTo>
                    <a:pt x="249" y="4505"/>
                    <a:pt x="268" y="4549"/>
                    <a:pt x="309" y="4565"/>
                  </a:cubicBezTo>
                  <a:cubicBezTo>
                    <a:pt x="300" y="4562"/>
                    <a:pt x="292" y="4560"/>
                    <a:pt x="283" y="4560"/>
                  </a:cubicBezTo>
                  <a:cubicBezTo>
                    <a:pt x="251" y="4560"/>
                    <a:pt x="221" y="4582"/>
                    <a:pt x="208" y="4612"/>
                  </a:cubicBezTo>
                  <a:lnTo>
                    <a:pt x="16" y="5128"/>
                  </a:lnTo>
                  <a:cubicBezTo>
                    <a:pt x="0" y="5172"/>
                    <a:pt x="26" y="5213"/>
                    <a:pt x="63" y="5229"/>
                  </a:cubicBezTo>
                  <a:cubicBezTo>
                    <a:pt x="73" y="5235"/>
                    <a:pt x="82" y="5235"/>
                    <a:pt x="92" y="5235"/>
                  </a:cubicBezTo>
                  <a:cubicBezTo>
                    <a:pt x="123" y="5235"/>
                    <a:pt x="155" y="5213"/>
                    <a:pt x="167" y="5182"/>
                  </a:cubicBezTo>
                  <a:lnTo>
                    <a:pt x="359" y="4669"/>
                  </a:lnTo>
                  <a:cubicBezTo>
                    <a:pt x="375" y="4625"/>
                    <a:pt x="356" y="4581"/>
                    <a:pt x="315" y="4565"/>
                  </a:cubicBezTo>
                  <a:lnTo>
                    <a:pt x="315" y="4565"/>
                  </a:lnTo>
                  <a:cubicBezTo>
                    <a:pt x="324" y="4568"/>
                    <a:pt x="333" y="4570"/>
                    <a:pt x="342" y="4570"/>
                  </a:cubicBezTo>
                  <a:cubicBezTo>
                    <a:pt x="373" y="4570"/>
                    <a:pt x="400" y="4550"/>
                    <a:pt x="413" y="4518"/>
                  </a:cubicBezTo>
                  <a:lnTo>
                    <a:pt x="441" y="4442"/>
                  </a:lnTo>
                  <a:cubicBezTo>
                    <a:pt x="457" y="4401"/>
                    <a:pt x="435" y="4357"/>
                    <a:pt x="394" y="4341"/>
                  </a:cubicBezTo>
                  <a:cubicBezTo>
                    <a:pt x="384" y="4338"/>
                    <a:pt x="374" y="4336"/>
                    <a:pt x="365" y="433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37"/>
            <p:cNvSpPr/>
            <p:nvPr/>
          </p:nvSpPr>
          <p:spPr>
            <a:xfrm>
              <a:off x="2425871" y="468745"/>
              <a:ext cx="348627" cy="490552"/>
            </a:xfrm>
            <a:custGeom>
              <a:avLst/>
              <a:gdLst/>
              <a:ahLst/>
              <a:cxnLst/>
              <a:rect l="l" t="t" r="r" b="b"/>
              <a:pathLst>
                <a:path w="4397" h="6187" extrusionOk="0">
                  <a:moveTo>
                    <a:pt x="4306" y="0"/>
                  </a:moveTo>
                  <a:cubicBezTo>
                    <a:pt x="4282" y="0"/>
                    <a:pt x="4258" y="11"/>
                    <a:pt x="4243" y="34"/>
                  </a:cubicBezTo>
                  <a:lnTo>
                    <a:pt x="4129" y="195"/>
                  </a:lnTo>
                  <a:cubicBezTo>
                    <a:pt x="4104" y="229"/>
                    <a:pt x="4114" y="280"/>
                    <a:pt x="4148" y="305"/>
                  </a:cubicBezTo>
                  <a:cubicBezTo>
                    <a:pt x="4161" y="317"/>
                    <a:pt x="4177" y="320"/>
                    <a:pt x="4192" y="320"/>
                  </a:cubicBezTo>
                  <a:cubicBezTo>
                    <a:pt x="4218" y="320"/>
                    <a:pt x="4240" y="308"/>
                    <a:pt x="4258" y="286"/>
                  </a:cubicBezTo>
                  <a:lnTo>
                    <a:pt x="4372" y="122"/>
                  </a:lnTo>
                  <a:cubicBezTo>
                    <a:pt x="4397" y="88"/>
                    <a:pt x="4388" y="37"/>
                    <a:pt x="4353" y="15"/>
                  </a:cubicBezTo>
                  <a:cubicBezTo>
                    <a:pt x="4339" y="5"/>
                    <a:pt x="4323" y="0"/>
                    <a:pt x="4306" y="0"/>
                  </a:cubicBezTo>
                  <a:close/>
                  <a:moveTo>
                    <a:pt x="4057" y="358"/>
                  </a:moveTo>
                  <a:cubicBezTo>
                    <a:pt x="4032" y="358"/>
                    <a:pt x="4007" y="369"/>
                    <a:pt x="3991" y="393"/>
                  </a:cubicBezTo>
                  <a:lnTo>
                    <a:pt x="3950" y="456"/>
                  </a:lnTo>
                  <a:cubicBezTo>
                    <a:pt x="3929" y="485"/>
                    <a:pt x="3932" y="525"/>
                    <a:pt x="3955" y="552"/>
                  </a:cubicBezTo>
                  <a:lnTo>
                    <a:pt x="3955" y="552"/>
                  </a:lnTo>
                  <a:cubicBezTo>
                    <a:pt x="3945" y="549"/>
                    <a:pt x="3934" y="547"/>
                    <a:pt x="3924" y="547"/>
                  </a:cubicBezTo>
                  <a:cubicBezTo>
                    <a:pt x="3898" y="547"/>
                    <a:pt x="3872" y="558"/>
                    <a:pt x="3859" y="582"/>
                  </a:cubicBezTo>
                  <a:lnTo>
                    <a:pt x="3544" y="1032"/>
                  </a:lnTo>
                  <a:cubicBezTo>
                    <a:pt x="3519" y="1066"/>
                    <a:pt x="3528" y="1120"/>
                    <a:pt x="3563" y="1142"/>
                  </a:cubicBezTo>
                  <a:cubicBezTo>
                    <a:pt x="3576" y="1154"/>
                    <a:pt x="3591" y="1158"/>
                    <a:pt x="3607" y="1158"/>
                  </a:cubicBezTo>
                  <a:cubicBezTo>
                    <a:pt x="3629" y="1158"/>
                    <a:pt x="3654" y="1145"/>
                    <a:pt x="3673" y="1123"/>
                  </a:cubicBezTo>
                  <a:lnTo>
                    <a:pt x="3988" y="670"/>
                  </a:lnTo>
                  <a:cubicBezTo>
                    <a:pt x="4009" y="641"/>
                    <a:pt x="4006" y="602"/>
                    <a:pt x="3985" y="575"/>
                  </a:cubicBezTo>
                  <a:lnTo>
                    <a:pt x="3985" y="575"/>
                  </a:lnTo>
                  <a:cubicBezTo>
                    <a:pt x="3994" y="579"/>
                    <a:pt x="4004" y="582"/>
                    <a:pt x="4013" y="582"/>
                  </a:cubicBezTo>
                  <a:cubicBezTo>
                    <a:pt x="4035" y="582"/>
                    <a:pt x="4060" y="569"/>
                    <a:pt x="4079" y="544"/>
                  </a:cubicBezTo>
                  <a:lnTo>
                    <a:pt x="4123" y="481"/>
                  </a:lnTo>
                  <a:cubicBezTo>
                    <a:pt x="4145" y="446"/>
                    <a:pt x="4139" y="396"/>
                    <a:pt x="4101" y="371"/>
                  </a:cubicBezTo>
                  <a:cubicBezTo>
                    <a:pt x="4088" y="362"/>
                    <a:pt x="4073" y="358"/>
                    <a:pt x="4057" y="358"/>
                  </a:cubicBezTo>
                  <a:close/>
                  <a:moveTo>
                    <a:pt x="3471" y="1197"/>
                  </a:moveTo>
                  <a:cubicBezTo>
                    <a:pt x="3446" y="1197"/>
                    <a:pt x="3421" y="1209"/>
                    <a:pt x="3406" y="1230"/>
                  </a:cubicBezTo>
                  <a:lnTo>
                    <a:pt x="3362" y="1293"/>
                  </a:lnTo>
                  <a:cubicBezTo>
                    <a:pt x="3340" y="1327"/>
                    <a:pt x="3346" y="1378"/>
                    <a:pt x="3384" y="1403"/>
                  </a:cubicBezTo>
                  <a:cubicBezTo>
                    <a:pt x="3384" y="1404"/>
                    <a:pt x="3385" y="1405"/>
                    <a:pt x="3386" y="1406"/>
                  </a:cubicBezTo>
                  <a:lnTo>
                    <a:pt x="3386" y="1406"/>
                  </a:lnTo>
                  <a:cubicBezTo>
                    <a:pt x="3383" y="1404"/>
                    <a:pt x="3380" y="1402"/>
                    <a:pt x="3377" y="1400"/>
                  </a:cubicBezTo>
                  <a:cubicBezTo>
                    <a:pt x="3364" y="1390"/>
                    <a:pt x="3347" y="1385"/>
                    <a:pt x="3331" y="1385"/>
                  </a:cubicBezTo>
                  <a:cubicBezTo>
                    <a:pt x="3307" y="1385"/>
                    <a:pt x="3282" y="1396"/>
                    <a:pt x="3267" y="1419"/>
                  </a:cubicBezTo>
                  <a:lnTo>
                    <a:pt x="2953" y="1872"/>
                  </a:lnTo>
                  <a:cubicBezTo>
                    <a:pt x="2931" y="1906"/>
                    <a:pt x="2937" y="1957"/>
                    <a:pt x="2975" y="1982"/>
                  </a:cubicBezTo>
                  <a:cubicBezTo>
                    <a:pt x="2984" y="1991"/>
                    <a:pt x="3000" y="1998"/>
                    <a:pt x="3015" y="1998"/>
                  </a:cubicBezTo>
                  <a:cubicBezTo>
                    <a:pt x="3044" y="1998"/>
                    <a:pt x="3069" y="1985"/>
                    <a:pt x="3085" y="1960"/>
                  </a:cubicBezTo>
                  <a:lnTo>
                    <a:pt x="3399" y="1510"/>
                  </a:lnTo>
                  <a:cubicBezTo>
                    <a:pt x="3419" y="1477"/>
                    <a:pt x="3416" y="1435"/>
                    <a:pt x="3391" y="1410"/>
                  </a:cubicBezTo>
                  <a:lnTo>
                    <a:pt x="3391" y="1410"/>
                  </a:lnTo>
                  <a:cubicBezTo>
                    <a:pt x="3400" y="1417"/>
                    <a:pt x="3412" y="1419"/>
                    <a:pt x="3425" y="1419"/>
                  </a:cubicBezTo>
                  <a:cubicBezTo>
                    <a:pt x="3450" y="1419"/>
                    <a:pt x="3472" y="1406"/>
                    <a:pt x="3494" y="1381"/>
                  </a:cubicBezTo>
                  <a:lnTo>
                    <a:pt x="3535" y="1321"/>
                  </a:lnTo>
                  <a:cubicBezTo>
                    <a:pt x="3560" y="1283"/>
                    <a:pt x="3550" y="1233"/>
                    <a:pt x="3516" y="1211"/>
                  </a:cubicBezTo>
                  <a:cubicBezTo>
                    <a:pt x="3503" y="1201"/>
                    <a:pt x="3487" y="1197"/>
                    <a:pt x="3471" y="1197"/>
                  </a:cubicBezTo>
                  <a:close/>
                  <a:moveTo>
                    <a:pt x="2881" y="2031"/>
                  </a:moveTo>
                  <a:cubicBezTo>
                    <a:pt x="2855" y="2031"/>
                    <a:pt x="2831" y="2042"/>
                    <a:pt x="2817" y="2064"/>
                  </a:cubicBezTo>
                  <a:lnTo>
                    <a:pt x="2773" y="2127"/>
                  </a:lnTo>
                  <a:cubicBezTo>
                    <a:pt x="2748" y="2161"/>
                    <a:pt x="2757" y="2212"/>
                    <a:pt x="2792" y="2237"/>
                  </a:cubicBezTo>
                  <a:cubicBezTo>
                    <a:pt x="2779" y="2227"/>
                    <a:pt x="2763" y="2223"/>
                    <a:pt x="2748" y="2223"/>
                  </a:cubicBezTo>
                  <a:cubicBezTo>
                    <a:pt x="2723" y="2223"/>
                    <a:pt x="2697" y="2234"/>
                    <a:pt x="2682" y="2256"/>
                  </a:cubicBezTo>
                  <a:lnTo>
                    <a:pt x="2367" y="2709"/>
                  </a:lnTo>
                  <a:cubicBezTo>
                    <a:pt x="2342" y="2744"/>
                    <a:pt x="2351" y="2794"/>
                    <a:pt x="2386" y="2819"/>
                  </a:cubicBezTo>
                  <a:cubicBezTo>
                    <a:pt x="2399" y="2832"/>
                    <a:pt x="2414" y="2835"/>
                    <a:pt x="2430" y="2835"/>
                  </a:cubicBezTo>
                  <a:cubicBezTo>
                    <a:pt x="2458" y="2835"/>
                    <a:pt x="2481" y="2822"/>
                    <a:pt x="2496" y="2797"/>
                  </a:cubicBezTo>
                  <a:lnTo>
                    <a:pt x="2811" y="2347"/>
                  </a:lnTo>
                  <a:cubicBezTo>
                    <a:pt x="2836" y="2312"/>
                    <a:pt x="2827" y="2259"/>
                    <a:pt x="2792" y="2237"/>
                  </a:cubicBezTo>
                  <a:lnTo>
                    <a:pt x="2792" y="2237"/>
                  </a:lnTo>
                  <a:cubicBezTo>
                    <a:pt x="2806" y="2245"/>
                    <a:pt x="2821" y="2250"/>
                    <a:pt x="2837" y="2250"/>
                  </a:cubicBezTo>
                  <a:cubicBezTo>
                    <a:pt x="2862" y="2250"/>
                    <a:pt x="2887" y="2239"/>
                    <a:pt x="2902" y="2218"/>
                  </a:cubicBezTo>
                  <a:lnTo>
                    <a:pt x="2946" y="2155"/>
                  </a:lnTo>
                  <a:cubicBezTo>
                    <a:pt x="2968" y="2117"/>
                    <a:pt x="2962" y="2067"/>
                    <a:pt x="2927" y="2045"/>
                  </a:cubicBezTo>
                  <a:cubicBezTo>
                    <a:pt x="2913" y="2035"/>
                    <a:pt x="2897" y="2031"/>
                    <a:pt x="2881" y="2031"/>
                  </a:cubicBezTo>
                  <a:close/>
                  <a:moveTo>
                    <a:pt x="2298" y="2872"/>
                  </a:moveTo>
                  <a:cubicBezTo>
                    <a:pt x="2273" y="2872"/>
                    <a:pt x="2249" y="2883"/>
                    <a:pt x="2235" y="2904"/>
                  </a:cubicBezTo>
                  <a:lnTo>
                    <a:pt x="2191" y="2967"/>
                  </a:lnTo>
                  <a:cubicBezTo>
                    <a:pt x="2168" y="2999"/>
                    <a:pt x="2174" y="3047"/>
                    <a:pt x="2203" y="3072"/>
                  </a:cubicBezTo>
                  <a:lnTo>
                    <a:pt x="2203" y="3072"/>
                  </a:lnTo>
                  <a:cubicBezTo>
                    <a:pt x="2189" y="3065"/>
                    <a:pt x="2174" y="3061"/>
                    <a:pt x="2159" y="3061"/>
                  </a:cubicBezTo>
                  <a:cubicBezTo>
                    <a:pt x="2134" y="3061"/>
                    <a:pt x="2110" y="3072"/>
                    <a:pt x="2097" y="3093"/>
                  </a:cubicBezTo>
                  <a:lnTo>
                    <a:pt x="1782" y="3546"/>
                  </a:lnTo>
                  <a:cubicBezTo>
                    <a:pt x="1757" y="3581"/>
                    <a:pt x="1766" y="3634"/>
                    <a:pt x="1801" y="3656"/>
                  </a:cubicBezTo>
                  <a:cubicBezTo>
                    <a:pt x="1813" y="3669"/>
                    <a:pt x="1829" y="3672"/>
                    <a:pt x="1845" y="3672"/>
                  </a:cubicBezTo>
                  <a:cubicBezTo>
                    <a:pt x="1873" y="3672"/>
                    <a:pt x="1895" y="3659"/>
                    <a:pt x="1911" y="3637"/>
                  </a:cubicBezTo>
                  <a:lnTo>
                    <a:pt x="2226" y="3184"/>
                  </a:lnTo>
                  <a:cubicBezTo>
                    <a:pt x="2247" y="3154"/>
                    <a:pt x="2243" y="3110"/>
                    <a:pt x="2220" y="3085"/>
                  </a:cubicBezTo>
                  <a:lnTo>
                    <a:pt x="2220" y="3085"/>
                  </a:lnTo>
                  <a:cubicBezTo>
                    <a:pt x="2230" y="3091"/>
                    <a:pt x="2242" y="3093"/>
                    <a:pt x="2254" y="3093"/>
                  </a:cubicBezTo>
                  <a:cubicBezTo>
                    <a:pt x="2276" y="3093"/>
                    <a:pt x="2301" y="3083"/>
                    <a:pt x="2320" y="3058"/>
                  </a:cubicBezTo>
                  <a:lnTo>
                    <a:pt x="2364" y="2995"/>
                  </a:lnTo>
                  <a:cubicBezTo>
                    <a:pt x="2386" y="2961"/>
                    <a:pt x="2380" y="2907"/>
                    <a:pt x="2345" y="2885"/>
                  </a:cubicBezTo>
                  <a:cubicBezTo>
                    <a:pt x="2331" y="2877"/>
                    <a:pt x="2314" y="2872"/>
                    <a:pt x="2298" y="2872"/>
                  </a:cubicBezTo>
                  <a:close/>
                  <a:moveTo>
                    <a:pt x="1709" y="3710"/>
                  </a:moveTo>
                  <a:cubicBezTo>
                    <a:pt x="1684" y="3710"/>
                    <a:pt x="1659" y="3721"/>
                    <a:pt x="1643" y="3744"/>
                  </a:cubicBezTo>
                  <a:lnTo>
                    <a:pt x="1599" y="3807"/>
                  </a:lnTo>
                  <a:cubicBezTo>
                    <a:pt x="1581" y="3836"/>
                    <a:pt x="1582" y="3876"/>
                    <a:pt x="1603" y="3903"/>
                  </a:cubicBezTo>
                  <a:lnTo>
                    <a:pt x="1603" y="3903"/>
                  </a:lnTo>
                  <a:cubicBezTo>
                    <a:pt x="1594" y="3900"/>
                    <a:pt x="1584" y="3898"/>
                    <a:pt x="1574" y="3898"/>
                  </a:cubicBezTo>
                  <a:cubicBezTo>
                    <a:pt x="1549" y="3898"/>
                    <a:pt x="1525" y="3909"/>
                    <a:pt x="1511" y="3930"/>
                  </a:cubicBezTo>
                  <a:lnTo>
                    <a:pt x="1197" y="4383"/>
                  </a:lnTo>
                  <a:cubicBezTo>
                    <a:pt x="1171" y="4418"/>
                    <a:pt x="1181" y="4471"/>
                    <a:pt x="1215" y="4493"/>
                  </a:cubicBezTo>
                  <a:cubicBezTo>
                    <a:pt x="1228" y="4506"/>
                    <a:pt x="1244" y="4509"/>
                    <a:pt x="1260" y="4509"/>
                  </a:cubicBezTo>
                  <a:cubicBezTo>
                    <a:pt x="1285" y="4509"/>
                    <a:pt x="1310" y="4499"/>
                    <a:pt x="1326" y="4474"/>
                  </a:cubicBezTo>
                  <a:lnTo>
                    <a:pt x="1640" y="4021"/>
                  </a:lnTo>
                  <a:cubicBezTo>
                    <a:pt x="1658" y="3993"/>
                    <a:pt x="1657" y="3955"/>
                    <a:pt x="1639" y="3928"/>
                  </a:cubicBezTo>
                  <a:lnTo>
                    <a:pt x="1639" y="3928"/>
                  </a:lnTo>
                  <a:cubicBezTo>
                    <a:pt x="1646" y="3931"/>
                    <a:pt x="1654" y="3933"/>
                    <a:pt x="1662" y="3933"/>
                  </a:cubicBezTo>
                  <a:cubicBezTo>
                    <a:pt x="1691" y="3933"/>
                    <a:pt x="1716" y="3920"/>
                    <a:pt x="1732" y="3895"/>
                  </a:cubicBezTo>
                  <a:lnTo>
                    <a:pt x="1772" y="3832"/>
                  </a:lnTo>
                  <a:cubicBezTo>
                    <a:pt x="1798" y="3798"/>
                    <a:pt x="1788" y="3747"/>
                    <a:pt x="1754" y="3722"/>
                  </a:cubicBezTo>
                  <a:cubicBezTo>
                    <a:pt x="1740" y="3714"/>
                    <a:pt x="1725" y="3710"/>
                    <a:pt x="1709" y="3710"/>
                  </a:cubicBezTo>
                  <a:close/>
                  <a:moveTo>
                    <a:pt x="1123" y="4548"/>
                  </a:moveTo>
                  <a:cubicBezTo>
                    <a:pt x="1097" y="4548"/>
                    <a:pt x="1072" y="4560"/>
                    <a:pt x="1058" y="4581"/>
                  </a:cubicBezTo>
                  <a:lnTo>
                    <a:pt x="1014" y="4644"/>
                  </a:lnTo>
                  <a:cubicBezTo>
                    <a:pt x="992" y="4675"/>
                    <a:pt x="997" y="4718"/>
                    <a:pt x="1022" y="4745"/>
                  </a:cubicBezTo>
                  <a:lnTo>
                    <a:pt x="1022" y="4745"/>
                  </a:lnTo>
                  <a:cubicBezTo>
                    <a:pt x="1011" y="4739"/>
                    <a:pt x="1000" y="4737"/>
                    <a:pt x="988" y="4737"/>
                  </a:cubicBezTo>
                  <a:cubicBezTo>
                    <a:pt x="963" y="4737"/>
                    <a:pt x="938" y="4749"/>
                    <a:pt x="923" y="4770"/>
                  </a:cubicBezTo>
                  <a:lnTo>
                    <a:pt x="608" y="5223"/>
                  </a:lnTo>
                  <a:cubicBezTo>
                    <a:pt x="586" y="5258"/>
                    <a:pt x="592" y="5308"/>
                    <a:pt x="630" y="5333"/>
                  </a:cubicBezTo>
                  <a:cubicBezTo>
                    <a:pt x="640" y="5343"/>
                    <a:pt x="655" y="5349"/>
                    <a:pt x="671" y="5349"/>
                  </a:cubicBezTo>
                  <a:cubicBezTo>
                    <a:pt x="696" y="5349"/>
                    <a:pt x="725" y="5337"/>
                    <a:pt x="740" y="5311"/>
                  </a:cubicBezTo>
                  <a:lnTo>
                    <a:pt x="1055" y="4861"/>
                  </a:lnTo>
                  <a:cubicBezTo>
                    <a:pt x="1073" y="4830"/>
                    <a:pt x="1070" y="4790"/>
                    <a:pt x="1049" y="4765"/>
                  </a:cubicBezTo>
                  <a:lnTo>
                    <a:pt x="1049" y="4765"/>
                  </a:lnTo>
                  <a:cubicBezTo>
                    <a:pt x="1058" y="4769"/>
                    <a:pt x="1067" y="4770"/>
                    <a:pt x="1077" y="4770"/>
                  </a:cubicBezTo>
                  <a:cubicBezTo>
                    <a:pt x="1105" y="4770"/>
                    <a:pt x="1127" y="4757"/>
                    <a:pt x="1143" y="4735"/>
                  </a:cubicBezTo>
                  <a:lnTo>
                    <a:pt x="1187" y="4673"/>
                  </a:lnTo>
                  <a:cubicBezTo>
                    <a:pt x="1212" y="4635"/>
                    <a:pt x="1203" y="4584"/>
                    <a:pt x="1168" y="4562"/>
                  </a:cubicBezTo>
                  <a:cubicBezTo>
                    <a:pt x="1155" y="4553"/>
                    <a:pt x="1139" y="4548"/>
                    <a:pt x="1123" y="4548"/>
                  </a:cubicBezTo>
                  <a:close/>
                  <a:moveTo>
                    <a:pt x="536" y="5385"/>
                  </a:moveTo>
                  <a:cubicBezTo>
                    <a:pt x="511" y="5385"/>
                    <a:pt x="486" y="5397"/>
                    <a:pt x="473" y="5418"/>
                  </a:cubicBezTo>
                  <a:lnTo>
                    <a:pt x="429" y="5481"/>
                  </a:lnTo>
                  <a:cubicBezTo>
                    <a:pt x="407" y="5511"/>
                    <a:pt x="411" y="5555"/>
                    <a:pt x="435" y="5581"/>
                  </a:cubicBezTo>
                  <a:lnTo>
                    <a:pt x="435" y="5581"/>
                  </a:lnTo>
                  <a:cubicBezTo>
                    <a:pt x="425" y="5576"/>
                    <a:pt x="414" y="5574"/>
                    <a:pt x="403" y="5574"/>
                  </a:cubicBezTo>
                  <a:cubicBezTo>
                    <a:pt x="378" y="5574"/>
                    <a:pt x="353" y="5586"/>
                    <a:pt x="338" y="5607"/>
                  </a:cubicBezTo>
                  <a:lnTo>
                    <a:pt x="23" y="6060"/>
                  </a:lnTo>
                  <a:cubicBezTo>
                    <a:pt x="1" y="6095"/>
                    <a:pt x="7" y="6145"/>
                    <a:pt x="42" y="6170"/>
                  </a:cubicBezTo>
                  <a:cubicBezTo>
                    <a:pt x="54" y="6183"/>
                    <a:pt x="70" y="6186"/>
                    <a:pt x="86" y="6186"/>
                  </a:cubicBezTo>
                  <a:cubicBezTo>
                    <a:pt x="111" y="6186"/>
                    <a:pt x="136" y="6174"/>
                    <a:pt x="152" y="6152"/>
                  </a:cubicBezTo>
                  <a:lnTo>
                    <a:pt x="467" y="5698"/>
                  </a:lnTo>
                  <a:cubicBezTo>
                    <a:pt x="487" y="5670"/>
                    <a:pt x="484" y="5628"/>
                    <a:pt x="463" y="5602"/>
                  </a:cubicBezTo>
                  <a:lnTo>
                    <a:pt x="463" y="5602"/>
                  </a:lnTo>
                  <a:cubicBezTo>
                    <a:pt x="472" y="5606"/>
                    <a:pt x="482" y="5607"/>
                    <a:pt x="492" y="5607"/>
                  </a:cubicBezTo>
                  <a:cubicBezTo>
                    <a:pt x="520" y="5607"/>
                    <a:pt x="542" y="5595"/>
                    <a:pt x="558" y="5573"/>
                  </a:cubicBezTo>
                  <a:lnTo>
                    <a:pt x="602" y="5510"/>
                  </a:lnTo>
                  <a:cubicBezTo>
                    <a:pt x="624" y="5475"/>
                    <a:pt x="618" y="5421"/>
                    <a:pt x="583" y="5399"/>
                  </a:cubicBezTo>
                  <a:cubicBezTo>
                    <a:pt x="568" y="5390"/>
                    <a:pt x="552" y="5385"/>
                    <a:pt x="536" y="538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37"/>
            <p:cNvSpPr/>
            <p:nvPr/>
          </p:nvSpPr>
          <p:spPr>
            <a:xfrm>
              <a:off x="2596814" y="606863"/>
              <a:ext cx="456141" cy="392315"/>
            </a:xfrm>
            <a:custGeom>
              <a:avLst/>
              <a:gdLst/>
              <a:ahLst/>
              <a:cxnLst/>
              <a:rect l="l" t="t" r="r" b="b"/>
              <a:pathLst>
                <a:path w="5753" h="4948" extrusionOk="0">
                  <a:moveTo>
                    <a:pt x="5669" y="0"/>
                  </a:moveTo>
                  <a:cubicBezTo>
                    <a:pt x="5651" y="0"/>
                    <a:pt x="5632" y="7"/>
                    <a:pt x="5618" y="20"/>
                  </a:cubicBezTo>
                  <a:lnTo>
                    <a:pt x="5466" y="149"/>
                  </a:lnTo>
                  <a:cubicBezTo>
                    <a:pt x="5435" y="177"/>
                    <a:pt x="5432" y="227"/>
                    <a:pt x="5460" y="259"/>
                  </a:cubicBezTo>
                  <a:cubicBezTo>
                    <a:pt x="5476" y="278"/>
                    <a:pt x="5495" y="287"/>
                    <a:pt x="5517" y="287"/>
                  </a:cubicBezTo>
                  <a:cubicBezTo>
                    <a:pt x="5539" y="287"/>
                    <a:pt x="5555" y="281"/>
                    <a:pt x="5570" y="265"/>
                  </a:cubicBezTo>
                  <a:lnTo>
                    <a:pt x="5718" y="136"/>
                  </a:lnTo>
                  <a:cubicBezTo>
                    <a:pt x="5750" y="108"/>
                    <a:pt x="5753" y="57"/>
                    <a:pt x="5728" y="26"/>
                  </a:cubicBezTo>
                  <a:cubicBezTo>
                    <a:pt x="5712" y="9"/>
                    <a:pt x="5691" y="0"/>
                    <a:pt x="5669" y="0"/>
                  </a:cubicBezTo>
                  <a:close/>
                  <a:moveTo>
                    <a:pt x="5342" y="284"/>
                  </a:moveTo>
                  <a:cubicBezTo>
                    <a:pt x="5323" y="284"/>
                    <a:pt x="5305" y="290"/>
                    <a:pt x="5290" y="303"/>
                  </a:cubicBezTo>
                  <a:lnTo>
                    <a:pt x="5230" y="353"/>
                  </a:lnTo>
                  <a:cubicBezTo>
                    <a:pt x="5199" y="382"/>
                    <a:pt x="5196" y="432"/>
                    <a:pt x="5224" y="463"/>
                  </a:cubicBezTo>
                  <a:cubicBezTo>
                    <a:pt x="5240" y="482"/>
                    <a:pt x="5259" y="492"/>
                    <a:pt x="5281" y="492"/>
                  </a:cubicBezTo>
                  <a:cubicBezTo>
                    <a:pt x="5297" y="492"/>
                    <a:pt x="5319" y="485"/>
                    <a:pt x="5334" y="470"/>
                  </a:cubicBezTo>
                  <a:lnTo>
                    <a:pt x="5391" y="419"/>
                  </a:lnTo>
                  <a:cubicBezTo>
                    <a:pt x="5422" y="391"/>
                    <a:pt x="5429" y="341"/>
                    <a:pt x="5400" y="309"/>
                  </a:cubicBezTo>
                  <a:cubicBezTo>
                    <a:pt x="5385" y="292"/>
                    <a:pt x="5363" y="284"/>
                    <a:pt x="5342" y="284"/>
                  </a:cubicBezTo>
                  <a:close/>
                  <a:moveTo>
                    <a:pt x="5160" y="441"/>
                  </a:moveTo>
                  <a:cubicBezTo>
                    <a:pt x="5141" y="441"/>
                    <a:pt x="5122" y="447"/>
                    <a:pt x="5108" y="460"/>
                  </a:cubicBezTo>
                  <a:lnTo>
                    <a:pt x="4692" y="816"/>
                  </a:lnTo>
                  <a:cubicBezTo>
                    <a:pt x="4661" y="844"/>
                    <a:pt x="4658" y="895"/>
                    <a:pt x="4683" y="926"/>
                  </a:cubicBezTo>
                  <a:cubicBezTo>
                    <a:pt x="4699" y="948"/>
                    <a:pt x="4721" y="954"/>
                    <a:pt x="4743" y="954"/>
                  </a:cubicBezTo>
                  <a:cubicBezTo>
                    <a:pt x="4762" y="954"/>
                    <a:pt x="4777" y="948"/>
                    <a:pt x="4793" y="935"/>
                  </a:cubicBezTo>
                  <a:lnTo>
                    <a:pt x="5212" y="577"/>
                  </a:lnTo>
                  <a:cubicBezTo>
                    <a:pt x="5243" y="548"/>
                    <a:pt x="5246" y="498"/>
                    <a:pt x="5218" y="467"/>
                  </a:cubicBezTo>
                  <a:cubicBezTo>
                    <a:pt x="5204" y="450"/>
                    <a:pt x="5182" y="441"/>
                    <a:pt x="5160" y="441"/>
                  </a:cubicBezTo>
                  <a:close/>
                  <a:moveTo>
                    <a:pt x="4559" y="952"/>
                  </a:moveTo>
                  <a:cubicBezTo>
                    <a:pt x="4541" y="952"/>
                    <a:pt x="4524" y="958"/>
                    <a:pt x="4510" y="970"/>
                  </a:cubicBezTo>
                  <a:lnTo>
                    <a:pt x="4453" y="1020"/>
                  </a:lnTo>
                  <a:cubicBezTo>
                    <a:pt x="4422" y="1049"/>
                    <a:pt x="4415" y="1099"/>
                    <a:pt x="4444" y="1131"/>
                  </a:cubicBezTo>
                  <a:cubicBezTo>
                    <a:pt x="4428" y="1114"/>
                    <a:pt x="4407" y="1105"/>
                    <a:pt x="4385" y="1105"/>
                  </a:cubicBezTo>
                  <a:cubicBezTo>
                    <a:pt x="4367" y="1105"/>
                    <a:pt x="4348" y="1111"/>
                    <a:pt x="4334" y="1124"/>
                  </a:cubicBezTo>
                  <a:lnTo>
                    <a:pt x="3918" y="1483"/>
                  </a:lnTo>
                  <a:cubicBezTo>
                    <a:pt x="3887" y="1508"/>
                    <a:pt x="3880" y="1562"/>
                    <a:pt x="3909" y="1593"/>
                  </a:cubicBezTo>
                  <a:cubicBezTo>
                    <a:pt x="3925" y="1612"/>
                    <a:pt x="3943" y="1618"/>
                    <a:pt x="3969" y="1618"/>
                  </a:cubicBezTo>
                  <a:cubicBezTo>
                    <a:pt x="3984" y="1618"/>
                    <a:pt x="4003" y="1612"/>
                    <a:pt x="4019" y="1599"/>
                  </a:cubicBezTo>
                  <a:lnTo>
                    <a:pt x="4437" y="1241"/>
                  </a:lnTo>
                  <a:cubicBezTo>
                    <a:pt x="4469" y="1216"/>
                    <a:pt x="4472" y="1162"/>
                    <a:pt x="4444" y="1131"/>
                  </a:cubicBezTo>
                  <a:lnTo>
                    <a:pt x="4444" y="1131"/>
                  </a:lnTo>
                  <a:cubicBezTo>
                    <a:pt x="4460" y="1148"/>
                    <a:pt x="4483" y="1158"/>
                    <a:pt x="4505" y="1158"/>
                  </a:cubicBezTo>
                  <a:cubicBezTo>
                    <a:pt x="4523" y="1158"/>
                    <a:pt x="4540" y="1152"/>
                    <a:pt x="4554" y="1140"/>
                  </a:cubicBezTo>
                  <a:lnTo>
                    <a:pt x="4614" y="1090"/>
                  </a:lnTo>
                  <a:cubicBezTo>
                    <a:pt x="4645" y="1061"/>
                    <a:pt x="4648" y="1011"/>
                    <a:pt x="4620" y="979"/>
                  </a:cubicBezTo>
                  <a:cubicBezTo>
                    <a:pt x="4606" y="962"/>
                    <a:pt x="4582" y="952"/>
                    <a:pt x="4559" y="952"/>
                  </a:cubicBezTo>
                  <a:close/>
                  <a:moveTo>
                    <a:pt x="3782" y="1617"/>
                  </a:moveTo>
                  <a:cubicBezTo>
                    <a:pt x="3764" y="1617"/>
                    <a:pt x="3747" y="1623"/>
                    <a:pt x="3733" y="1634"/>
                  </a:cubicBezTo>
                  <a:lnTo>
                    <a:pt x="3673" y="1688"/>
                  </a:lnTo>
                  <a:cubicBezTo>
                    <a:pt x="3641" y="1713"/>
                    <a:pt x="3638" y="1766"/>
                    <a:pt x="3666" y="1798"/>
                  </a:cubicBezTo>
                  <a:cubicBezTo>
                    <a:pt x="3650" y="1780"/>
                    <a:pt x="3627" y="1770"/>
                    <a:pt x="3605" y="1770"/>
                  </a:cubicBezTo>
                  <a:cubicBezTo>
                    <a:pt x="3587" y="1770"/>
                    <a:pt x="3570" y="1776"/>
                    <a:pt x="3556" y="1788"/>
                  </a:cubicBezTo>
                  <a:lnTo>
                    <a:pt x="3138" y="2147"/>
                  </a:lnTo>
                  <a:cubicBezTo>
                    <a:pt x="3106" y="2175"/>
                    <a:pt x="3103" y="2226"/>
                    <a:pt x="3132" y="2257"/>
                  </a:cubicBezTo>
                  <a:cubicBezTo>
                    <a:pt x="3147" y="2276"/>
                    <a:pt x="3166" y="2285"/>
                    <a:pt x="3188" y="2285"/>
                  </a:cubicBezTo>
                  <a:cubicBezTo>
                    <a:pt x="3210" y="2285"/>
                    <a:pt x="3229" y="2279"/>
                    <a:pt x="3242" y="2263"/>
                  </a:cubicBezTo>
                  <a:lnTo>
                    <a:pt x="3657" y="1908"/>
                  </a:lnTo>
                  <a:cubicBezTo>
                    <a:pt x="3688" y="1879"/>
                    <a:pt x="3692" y="1829"/>
                    <a:pt x="3666" y="1798"/>
                  </a:cubicBezTo>
                  <a:lnTo>
                    <a:pt x="3666" y="1798"/>
                  </a:lnTo>
                  <a:cubicBezTo>
                    <a:pt x="3680" y="1815"/>
                    <a:pt x="3702" y="1823"/>
                    <a:pt x="3724" y="1823"/>
                  </a:cubicBezTo>
                  <a:cubicBezTo>
                    <a:pt x="3743" y="1823"/>
                    <a:pt x="3762" y="1817"/>
                    <a:pt x="3777" y="1804"/>
                  </a:cubicBezTo>
                  <a:lnTo>
                    <a:pt x="3833" y="1754"/>
                  </a:lnTo>
                  <a:cubicBezTo>
                    <a:pt x="3865" y="1725"/>
                    <a:pt x="3871" y="1675"/>
                    <a:pt x="3843" y="1643"/>
                  </a:cubicBezTo>
                  <a:cubicBezTo>
                    <a:pt x="3827" y="1626"/>
                    <a:pt x="3804" y="1617"/>
                    <a:pt x="3782" y="1617"/>
                  </a:cubicBezTo>
                  <a:close/>
                  <a:moveTo>
                    <a:pt x="3010" y="2282"/>
                  </a:moveTo>
                  <a:cubicBezTo>
                    <a:pt x="2991" y="2282"/>
                    <a:pt x="2973" y="2288"/>
                    <a:pt x="2958" y="2301"/>
                  </a:cubicBezTo>
                  <a:lnTo>
                    <a:pt x="2899" y="2352"/>
                  </a:lnTo>
                  <a:cubicBezTo>
                    <a:pt x="2867" y="2380"/>
                    <a:pt x="2864" y="2430"/>
                    <a:pt x="2889" y="2462"/>
                  </a:cubicBezTo>
                  <a:cubicBezTo>
                    <a:pt x="2875" y="2444"/>
                    <a:pt x="2852" y="2435"/>
                    <a:pt x="2830" y="2435"/>
                  </a:cubicBezTo>
                  <a:cubicBezTo>
                    <a:pt x="2811" y="2435"/>
                    <a:pt x="2793" y="2441"/>
                    <a:pt x="2779" y="2452"/>
                  </a:cubicBezTo>
                  <a:lnTo>
                    <a:pt x="2364" y="2811"/>
                  </a:lnTo>
                  <a:cubicBezTo>
                    <a:pt x="2332" y="2839"/>
                    <a:pt x="2329" y="2890"/>
                    <a:pt x="2354" y="2921"/>
                  </a:cubicBezTo>
                  <a:cubicBezTo>
                    <a:pt x="2370" y="2940"/>
                    <a:pt x="2392" y="2949"/>
                    <a:pt x="2414" y="2949"/>
                  </a:cubicBezTo>
                  <a:cubicBezTo>
                    <a:pt x="2433" y="2949"/>
                    <a:pt x="2449" y="2946"/>
                    <a:pt x="2464" y="2931"/>
                  </a:cubicBezTo>
                  <a:lnTo>
                    <a:pt x="2883" y="2572"/>
                  </a:lnTo>
                  <a:cubicBezTo>
                    <a:pt x="2914" y="2543"/>
                    <a:pt x="2918" y="2493"/>
                    <a:pt x="2889" y="2462"/>
                  </a:cubicBezTo>
                  <a:lnTo>
                    <a:pt x="2889" y="2462"/>
                  </a:lnTo>
                  <a:cubicBezTo>
                    <a:pt x="2905" y="2479"/>
                    <a:pt x="2926" y="2487"/>
                    <a:pt x="2948" y="2487"/>
                  </a:cubicBezTo>
                  <a:cubicBezTo>
                    <a:pt x="2966" y="2487"/>
                    <a:pt x="2985" y="2481"/>
                    <a:pt x="2999" y="2468"/>
                  </a:cubicBezTo>
                  <a:lnTo>
                    <a:pt x="3059" y="2418"/>
                  </a:lnTo>
                  <a:cubicBezTo>
                    <a:pt x="3091" y="2389"/>
                    <a:pt x="3094" y="2339"/>
                    <a:pt x="3069" y="2307"/>
                  </a:cubicBezTo>
                  <a:cubicBezTo>
                    <a:pt x="3053" y="2290"/>
                    <a:pt x="3032" y="2282"/>
                    <a:pt x="3010" y="2282"/>
                  </a:cubicBezTo>
                  <a:close/>
                  <a:moveTo>
                    <a:pt x="2231" y="2950"/>
                  </a:moveTo>
                  <a:cubicBezTo>
                    <a:pt x="2213" y="2950"/>
                    <a:pt x="2195" y="2956"/>
                    <a:pt x="2181" y="2968"/>
                  </a:cubicBezTo>
                  <a:lnTo>
                    <a:pt x="2125" y="3019"/>
                  </a:lnTo>
                  <a:cubicBezTo>
                    <a:pt x="2093" y="3047"/>
                    <a:pt x="2087" y="3097"/>
                    <a:pt x="2115" y="3129"/>
                  </a:cubicBezTo>
                  <a:cubicBezTo>
                    <a:pt x="2100" y="3112"/>
                    <a:pt x="2078" y="3103"/>
                    <a:pt x="2056" y="3103"/>
                  </a:cubicBezTo>
                  <a:cubicBezTo>
                    <a:pt x="2038" y="3103"/>
                    <a:pt x="2019" y="3109"/>
                    <a:pt x="2005" y="3122"/>
                  </a:cubicBezTo>
                  <a:lnTo>
                    <a:pt x="1590" y="3481"/>
                  </a:lnTo>
                  <a:cubicBezTo>
                    <a:pt x="1558" y="3506"/>
                    <a:pt x="1552" y="3560"/>
                    <a:pt x="1580" y="3591"/>
                  </a:cubicBezTo>
                  <a:cubicBezTo>
                    <a:pt x="1596" y="3610"/>
                    <a:pt x="1615" y="3617"/>
                    <a:pt x="1640" y="3617"/>
                  </a:cubicBezTo>
                  <a:cubicBezTo>
                    <a:pt x="1656" y="3617"/>
                    <a:pt x="1675" y="3610"/>
                    <a:pt x="1690" y="3598"/>
                  </a:cubicBezTo>
                  <a:lnTo>
                    <a:pt x="2109" y="3239"/>
                  </a:lnTo>
                  <a:cubicBezTo>
                    <a:pt x="2140" y="3214"/>
                    <a:pt x="2143" y="3160"/>
                    <a:pt x="2115" y="3129"/>
                  </a:cubicBezTo>
                  <a:lnTo>
                    <a:pt x="2115" y="3129"/>
                  </a:lnTo>
                  <a:cubicBezTo>
                    <a:pt x="2131" y="3147"/>
                    <a:pt x="2154" y="3156"/>
                    <a:pt x="2177" y="3156"/>
                  </a:cubicBezTo>
                  <a:cubicBezTo>
                    <a:pt x="2194" y="3156"/>
                    <a:pt x="2212" y="3151"/>
                    <a:pt x="2225" y="3138"/>
                  </a:cubicBezTo>
                  <a:lnTo>
                    <a:pt x="2285" y="3088"/>
                  </a:lnTo>
                  <a:cubicBezTo>
                    <a:pt x="2316" y="3060"/>
                    <a:pt x="2320" y="3009"/>
                    <a:pt x="2291" y="2978"/>
                  </a:cubicBezTo>
                  <a:cubicBezTo>
                    <a:pt x="2277" y="2960"/>
                    <a:pt x="2254" y="2950"/>
                    <a:pt x="2231" y="2950"/>
                  </a:cubicBezTo>
                  <a:close/>
                  <a:moveTo>
                    <a:pt x="1453" y="3615"/>
                  </a:moveTo>
                  <a:cubicBezTo>
                    <a:pt x="1436" y="3615"/>
                    <a:pt x="1418" y="3621"/>
                    <a:pt x="1404" y="3632"/>
                  </a:cubicBezTo>
                  <a:lnTo>
                    <a:pt x="1344" y="3686"/>
                  </a:lnTo>
                  <a:cubicBezTo>
                    <a:pt x="1313" y="3711"/>
                    <a:pt x="1309" y="3764"/>
                    <a:pt x="1338" y="3796"/>
                  </a:cubicBezTo>
                  <a:cubicBezTo>
                    <a:pt x="1322" y="3778"/>
                    <a:pt x="1299" y="3768"/>
                    <a:pt x="1276" y="3768"/>
                  </a:cubicBezTo>
                  <a:cubicBezTo>
                    <a:pt x="1259" y="3768"/>
                    <a:pt x="1241" y="3774"/>
                    <a:pt x="1228" y="3786"/>
                  </a:cubicBezTo>
                  <a:lnTo>
                    <a:pt x="809" y="4145"/>
                  </a:lnTo>
                  <a:cubicBezTo>
                    <a:pt x="778" y="4174"/>
                    <a:pt x="775" y="4224"/>
                    <a:pt x="803" y="4255"/>
                  </a:cubicBezTo>
                  <a:cubicBezTo>
                    <a:pt x="819" y="4274"/>
                    <a:pt x="837" y="4284"/>
                    <a:pt x="859" y="4284"/>
                  </a:cubicBezTo>
                  <a:cubicBezTo>
                    <a:pt x="882" y="4284"/>
                    <a:pt x="900" y="4274"/>
                    <a:pt x="913" y="4262"/>
                  </a:cubicBezTo>
                  <a:lnTo>
                    <a:pt x="1328" y="3906"/>
                  </a:lnTo>
                  <a:cubicBezTo>
                    <a:pt x="1360" y="3878"/>
                    <a:pt x="1363" y="3827"/>
                    <a:pt x="1338" y="3796"/>
                  </a:cubicBezTo>
                  <a:lnTo>
                    <a:pt x="1338" y="3796"/>
                  </a:lnTo>
                  <a:cubicBezTo>
                    <a:pt x="1351" y="3813"/>
                    <a:pt x="1373" y="3822"/>
                    <a:pt x="1395" y="3822"/>
                  </a:cubicBezTo>
                  <a:cubicBezTo>
                    <a:pt x="1414" y="3822"/>
                    <a:pt x="1433" y="3815"/>
                    <a:pt x="1448" y="3802"/>
                  </a:cubicBezTo>
                  <a:lnTo>
                    <a:pt x="1505" y="3752"/>
                  </a:lnTo>
                  <a:cubicBezTo>
                    <a:pt x="1536" y="3724"/>
                    <a:pt x="1542" y="3673"/>
                    <a:pt x="1514" y="3642"/>
                  </a:cubicBezTo>
                  <a:cubicBezTo>
                    <a:pt x="1498" y="3624"/>
                    <a:pt x="1476" y="3615"/>
                    <a:pt x="1453" y="3615"/>
                  </a:cubicBezTo>
                  <a:close/>
                  <a:moveTo>
                    <a:pt x="681" y="4280"/>
                  </a:moveTo>
                  <a:cubicBezTo>
                    <a:pt x="663" y="4280"/>
                    <a:pt x="644" y="4286"/>
                    <a:pt x="630" y="4299"/>
                  </a:cubicBezTo>
                  <a:lnTo>
                    <a:pt x="570" y="4350"/>
                  </a:lnTo>
                  <a:cubicBezTo>
                    <a:pt x="539" y="4378"/>
                    <a:pt x="535" y="4428"/>
                    <a:pt x="561" y="4460"/>
                  </a:cubicBezTo>
                  <a:cubicBezTo>
                    <a:pt x="547" y="4442"/>
                    <a:pt x="524" y="4434"/>
                    <a:pt x="501" y="4434"/>
                  </a:cubicBezTo>
                  <a:cubicBezTo>
                    <a:pt x="483" y="4434"/>
                    <a:pt x="464" y="4439"/>
                    <a:pt x="450" y="4450"/>
                  </a:cubicBezTo>
                  <a:lnTo>
                    <a:pt x="35" y="4809"/>
                  </a:lnTo>
                  <a:cubicBezTo>
                    <a:pt x="4" y="4838"/>
                    <a:pt x="0" y="4888"/>
                    <a:pt x="26" y="4919"/>
                  </a:cubicBezTo>
                  <a:cubicBezTo>
                    <a:pt x="41" y="4938"/>
                    <a:pt x="63" y="4948"/>
                    <a:pt x="85" y="4948"/>
                  </a:cubicBezTo>
                  <a:cubicBezTo>
                    <a:pt x="104" y="4948"/>
                    <a:pt x="120" y="4945"/>
                    <a:pt x="136" y="4929"/>
                  </a:cubicBezTo>
                  <a:lnTo>
                    <a:pt x="554" y="4570"/>
                  </a:lnTo>
                  <a:cubicBezTo>
                    <a:pt x="586" y="4542"/>
                    <a:pt x="589" y="4491"/>
                    <a:pt x="561" y="4460"/>
                  </a:cubicBezTo>
                  <a:lnTo>
                    <a:pt x="561" y="4460"/>
                  </a:lnTo>
                  <a:cubicBezTo>
                    <a:pt x="576" y="4477"/>
                    <a:pt x="598" y="4486"/>
                    <a:pt x="619" y="4486"/>
                  </a:cubicBezTo>
                  <a:cubicBezTo>
                    <a:pt x="638" y="4486"/>
                    <a:pt x="656" y="4479"/>
                    <a:pt x="671" y="4466"/>
                  </a:cubicBezTo>
                  <a:lnTo>
                    <a:pt x="730" y="4416"/>
                  </a:lnTo>
                  <a:cubicBezTo>
                    <a:pt x="762" y="4388"/>
                    <a:pt x="765" y="4337"/>
                    <a:pt x="740" y="4306"/>
                  </a:cubicBezTo>
                  <a:cubicBezTo>
                    <a:pt x="725" y="4289"/>
                    <a:pt x="703" y="4280"/>
                    <a:pt x="681" y="428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37"/>
            <p:cNvSpPr/>
            <p:nvPr/>
          </p:nvSpPr>
          <p:spPr>
            <a:xfrm rot="2700077">
              <a:off x="3302787" y="1145010"/>
              <a:ext cx="200911" cy="294310"/>
            </a:xfrm>
            <a:custGeom>
              <a:avLst/>
              <a:gdLst/>
              <a:ahLst/>
              <a:cxnLst/>
              <a:rect l="l" t="t" r="r" b="b"/>
              <a:pathLst>
                <a:path w="2534" h="3712" extrusionOk="0">
                  <a:moveTo>
                    <a:pt x="2441" y="0"/>
                  </a:moveTo>
                  <a:cubicBezTo>
                    <a:pt x="2415" y="0"/>
                    <a:pt x="2390" y="14"/>
                    <a:pt x="2376" y="36"/>
                  </a:cubicBezTo>
                  <a:lnTo>
                    <a:pt x="2282" y="177"/>
                  </a:lnTo>
                  <a:cubicBezTo>
                    <a:pt x="2257" y="215"/>
                    <a:pt x="2269" y="265"/>
                    <a:pt x="2304" y="287"/>
                  </a:cubicBezTo>
                  <a:cubicBezTo>
                    <a:pt x="2317" y="297"/>
                    <a:pt x="2332" y="300"/>
                    <a:pt x="2348" y="300"/>
                  </a:cubicBezTo>
                  <a:cubicBezTo>
                    <a:pt x="2373" y="300"/>
                    <a:pt x="2398" y="284"/>
                    <a:pt x="2414" y="265"/>
                  </a:cubicBezTo>
                  <a:lnTo>
                    <a:pt x="2509" y="124"/>
                  </a:lnTo>
                  <a:cubicBezTo>
                    <a:pt x="2534" y="89"/>
                    <a:pt x="2521" y="36"/>
                    <a:pt x="2486" y="14"/>
                  </a:cubicBezTo>
                  <a:cubicBezTo>
                    <a:pt x="2472" y="5"/>
                    <a:pt x="2456" y="0"/>
                    <a:pt x="2441" y="0"/>
                  </a:cubicBezTo>
                  <a:close/>
                  <a:moveTo>
                    <a:pt x="2220" y="336"/>
                  </a:moveTo>
                  <a:cubicBezTo>
                    <a:pt x="2193" y="336"/>
                    <a:pt x="2167" y="348"/>
                    <a:pt x="2153" y="372"/>
                  </a:cubicBezTo>
                  <a:lnTo>
                    <a:pt x="2109" y="438"/>
                  </a:lnTo>
                  <a:cubicBezTo>
                    <a:pt x="2085" y="471"/>
                    <a:pt x="2095" y="517"/>
                    <a:pt x="2124" y="543"/>
                  </a:cubicBezTo>
                  <a:lnTo>
                    <a:pt x="2124" y="543"/>
                  </a:lnTo>
                  <a:cubicBezTo>
                    <a:pt x="2112" y="536"/>
                    <a:pt x="2098" y="532"/>
                    <a:pt x="2085" y="532"/>
                  </a:cubicBezTo>
                  <a:cubicBezTo>
                    <a:pt x="2059" y="532"/>
                    <a:pt x="2034" y="545"/>
                    <a:pt x="2018" y="567"/>
                  </a:cubicBezTo>
                  <a:lnTo>
                    <a:pt x="1715" y="1027"/>
                  </a:lnTo>
                  <a:cubicBezTo>
                    <a:pt x="1690" y="1065"/>
                    <a:pt x="1703" y="1115"/>
                    <a:pt x="1738" y="1137"/>
                  </a:cubicBezTo>
                  <a:cubicBezTo>
                    <a:pt x="1750" y="1147"/>
                    <a:pt x="1766" y="1150"/>
                    <a:pt x="1782" y="1150"/>
                  </a:cubicBezTo>
                  <a:cubicBezTo>
                    <a:pt x="1810" y="1150"/>
                    <a:pt x="1832" y="1137"/>
                    <a:pt x="1848" y="1115"/>
                  </a:cubicBezTo>
                  <a:lnTo>
                    <a:pt x="2153" y="656"/>
                  </a:lnTo>
                  <a:cubicBezTo>
                    <a:pt x="2173" y="620"/>
                    <a:pt x="2164" y="574"/>
                    <a:pt x="2135" y="550"/>
                  </a:cubicBezTo>
                  <a:lnTo>
                    <a:pt x="2135" y="550"/>
                  </a:lnTo>
                  <a:cubicBezTo>
                    <a:pt x="2146" y="556"/>
                    <a:pt x="2161" y="561"/>
                    <a:pt x="2175" y="561"/>
                  </a:cubicBezTo>
                  <a:cubicBezTo>
                    <a:pt x="2200" y="561"/>
                    <a:pt x="2222" y="549"/>
                    <a:pt x="2241" y="523"/>
                  </a:cubicBezTo>
                  <a:lnTo>
                    <a:pt x="2285" y="457"/>
                  </a:lnTo>
                  <a:cubicBezTo>
                    <a:pt x="2310" y="423"/>
                    <a:pt x="2298" y="372"/>
                    <a:pt x="2263" y="347"/>
                  </a:cubicBezTo>
                  <a:cubicBezTo>
                    <a:pt x="2250" y="339"/>
                    <a:pt x="2235" y="336"/>
                    <a:pt x="2220" y="336"/>
                  </a:cubicBezTo>
                  <a:close/>
                  <a:moveTo>
                    <a:pt x="1653" y="1185"/>
                  </a:moveTo>
                  <a:cubicBezTo>
                    <a:pt x="1626" y="1185"/>
                    <a:pt x="1600" y="1198"/>
                    <a:pt x="1583" y="1222"/>
                  </a:cubicBezTo>
                  <a:lnTo>
                    <a:pt x="1542" y="1288"/>
                  </a:lnTo>
                  <a:cubicBezTo>
                    <a:pt x="1517" y="1326"/>
                    <a:pt x="1527" y="1373"/>
                    <a:pt x="1561" y="1398"/>
                  </a:cubicBezTo>
                  <a:cubicBezTo>
                    <a:pt x="1549" y="1389"/>
                    <a:pt x="1535" y="1385"/>
                    <a:pt x="1521" y="1385"/>
                  </a:cubicBezTo>
                  <a:cubicBezTo>
                    <a:pt x="1496" y="1385"/>
                    <a:pt x="1470" y="1398"/>
                    <a:pt x="1454" y="1420"/>
                  </a:cubicBezTo>
                  <a:lnTo>
                    <a:pt x="1152" y="1883"/>
                  </a:lnTo>
                  <a:cubicBezTo>
                    <a:pt x="1130" y="1917"/>
                    <a:pt x="1140" y="1968"/>
                    <a:pt x="1177" y="1993"/>
                  </a:cubicBezTo>
                  <a:cubicBezTo>
                    <a:pt x="1187" y="1999"/>
                    <a:pt x="1203" y="2002"/>
                    <a:pt x="1218" y="2002"/>
                  </a:cubicBezTo>
                  <a:cubicBezTo>
                    <a:pt x="1243" y="2002"/>
                    <a:pt x="1272" y="1993"/>
                    <a:pt x="1281" y="1968"/>
                  </a:cubicBezTo>
                  <a:lnTo>
                    <a:pt x="1583" y="1508"/>
                  </a:lnTo>
                  <a:cubicBezTo>
                    <a:pt x="1609" y="1467"/>
                    <a:pt x="1599" y="1420"/>
                    <a:pt x="1564" y="1398"/>
                  </a:cubicBezTo>
                  <a:lnTo>
                    <a:pt x="1564" y="1398"/>
                  </a:lnTo>
                  <a:cubicBezTo>
                    <a:pt x="1579" y="1406"/>
                    <a:pt x="1594" y="1410"/>
                    <a:pt x="1609" y="1410"/>
                  </a:cubicBezTo>
                  <a:cubicBezTo>
                    <a:pt x="1636" y="1410"/>
                    <a:pt x="1660" y="1397"/>
                    <a:pt x="1675" y="1373"/>
                  </a:cubicBezTo>
                  <a:lnTo>
                    <a:pt x="1719" y="1307"/>
                  </a:lnTo>
                  <a:cubicBezTo>
                    <a:pt x="1741" y="1272"/>
                    <a:pt x="1731" y="1222"/>
                    <a:pt x="1697" y="1197"/>
                  </a:cubicBezTo>
                  <a:cubicBezTo>
                    <a:pt x="1683" y="1189"/>
                    <a:pt x="1668" y="1185"/>
                    <a:pt x="1653" y="1185"/>
                  </a:cubicBezTo>
                  <a:close/>
                  <a:moveTo>
                    <a:pt x="1094" y="2039"/>
                  </a:moveTo>
                  <a:cubicBezTo>
                    <a:pt x="1066" y="2039"/>
                    <a:pt x="1038" y="2052"/>
                    <a:pt x="1023" y="2075"/>
                  </a:cubicBezTo>
                  <a:lnTo>
                    <a:pt x="979" y="2141"/>
                  </a:lnTo>
                  <a:cubicBezTo>
                    <a:pt x="954" y="2182"/>
                    <a:pt x="963" y="2229"/>
                    <a:pt x="998" y="2251"/>
                  </a:cubicBezTo>
                  <a:cubicBezTo>
                    <a:pt x="985" y="2243"/>
                    <a:pt x="970" y="2239"/>
                    <a:pt x="955" y="2239"/>
                  </a:cubicBezTo>
                  <a:cubicBezTo>
                    <a:pt x="929" y="2239"/>
                    <a:pt x="904" y="2252"/>
                    <a:pt x="888" y="2276"/>
                  </a:cubicBezTo>
                  <a:lnTo>
                    <a:pt x="586" y="2736"/>
                  </a:lnTo>
                  <a:cubicBezTo>
                    <a:pt x="564" y="2770"/>
                    <a:pt x="573" y="2821"/>
                    <a:pt x="611" y="2846"/>
                  </a:cubicBezTo>
                  <a:cubicBezTo>
                    <a:pt x="620" y="2852"/>
                    <a:pt x="636" y="2858"/>
                    <a:pt x="652" y="2858"/>
                  </a:cubicBezTo>
                  <a:cubicBezTo>
                    <a:pt x="680" y="2858"/>
                    <a:pt x="705" y="2846"/>
                    <a:pt x="721" y="2821"/>
                  </a:cubicBezTo>
                  <a:lnTo>
                    <a:pt x="1023" y="2361"/>
                  </a:lnTo>
                  <a:cubicBezTo>
                    <a:pt x="1045" y="2323"/>
                    <a:pt x="1039" y="2276"/>
                    <a:pt x="1004" y="2251"/>
                  </a:cubicBezTo>
                  <a:lnTo>
                    <a:pt x="1004" y="2251"/>
                  </a:lnTo>
                  <a:cubicBezTo>
                    <a:pt x="1018" y="2260"/>
                    <a:pt x="1033" y="2264"/>
                    <a:pt x="1047" y="2264"/>
                  </a:cubicBezTo>
                  <a:cubicBezTo>
                    <a:pt x="1073" y="2264"/>
                    <a:pt x="1098" y="2251"/>
                    <a:pt x="1114" y="2229"/>
                  </a:cubicBezTo>
                  <a:lnTo>
                    <a:pt x="1155" y="2160"/>
                  </a:lnTo>
                  <a:cubicBezTo>
                    <a:pt x="1181" y="2125"/>
                    <a:pt x="1168" y="2075"/>
                    <a:pt x="1133" y="2050"/>
                  </a:cubicBezTo>
                  <a:cubicBezTo>
                    <a:pt x="1122" y="2042"/>
                    <a:pt x="1108" y="2039"/>
                    <a:pt x="1094" y="2039"/>
                  </a:cubicBezTo>
                  <a:close/>
                  <a:moveTo>
                    <a:pt x="523" y="2895"/>
                  </a:moveTo>
                  <a:cubicBezTo>
                    <a:pt x="497" y="2895"/>
                    <a:pt x="471" y="2909"/>
                    <a:pt x="457" y="2931"/>
                  </a:cubicBezTo>
                  <a:lnTo>
                    <a:pt x="413" y="3000"/>
                  </a:lnTo>
                  <a:cubicBezTo>
                    <a:pt x="394" y="3029"/>
                    <a:pt x="398" y="3070"/>
                    <a:pt x="423" y="3097"/>
                  </a:cubicBezTo>
                  <a:lnTo>
                    <a:pt x="423" y="3097"/>
                  </a:lnTo>
                  <a:cubicBezTo>
                    <a:pt x="414" y="3094"/>
                    <a:pt x="405" y="3093"/>
                    <a:pt x="397" y="3093"/>
                  </a:cubicBezTo>
                  <a:cubicBezTo>
                    <a:pt x="369" y="3093"/>
                    <a:pt x="341" y="3106"/>
                    <a:pt x="325" y="3129"/>
                  </a:cubicBezTo>
                  <a:lnTo>
                    <a:pt x="22" y="3588"/>
                  </a:lnTo>
                  <a:cubicBezTo>
                    <a:pt x="0" y="3623"/>
                    <a:pt x="13" y="3677"/>
                    <a:pt x="48" y="3699"/>
                  </a:cubicBezTo>
                  <a:cubicBezTo>
                    <a:pt x="60" y="3708"/>
                    <a:pt x="76" y="3711"/>
                    <a:pt x="92" y="3711"/>
                  </a:cubicBezTo>
                  <a:cubicBezTo>
                    <a:pt x="114" y="3711"/>
                    <a:pt x="142" y="3699"/>
                    <a:pt x="158" y="3677"/>
                  </a:cubicBezTo>
                  <a:lnTo>
                    <a:pt x="460" y="3214"/>
                  </a:lnTo>
                  <a:cubicBezTo>
                    <a:pt x="479" y="3184"/>
                    <a:pt x="475" y="3143"/>
                    <a:pt x="451" y="3116"/>
                  </a:cubicBezTo>
                  <a:lnTo>
                    <a:pt x="451" y="3116"/>
                  </a:lnTo>
                  <a:cubicBezTo>
                    <a:pt x="459" y="3118"/>
                    <a:pt x="469" y="3120"/>
                    <a:pt x="479" y="3120"/>
                  </a:cubicBezTo>
                  <a:cubicBezTo>
                    <a:pt x="507" y="3120"/>
                    <a:pt x="532" y="3104"/>
                    <a:pt x="548" y="3085"/>
                  </a:cubicBezTo>
                  <a:lnTo>
                    <a:pt x="589" y="3019"/>
                  </a:lnTo>
                  <a:cubicBezTo>
                    <a:pt x="614" y="2984"/>
                    <a:pt x="602" y="2931"/>
                    <a:pt x="567" y="2909"/>
                  </a:cubicBezTo>
                  <a:cubicBezTo>
                    <a:pt x="553" y="2900"/>
                    <a:pt x="538" y="2895"/>
                    <a:pt x="523" y="289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37"/>
            <p:cNvSpPr/>
            <p:nvPr/>
          </p:nvSpPr>
          <p:spPr>
            <a:xfrm rot="2700077">
              <a:off x="3326344" y="1258058"/>
              <a:ext cx="358373" cy="365747"/>
            </a:xfrm>
            <a:custGeom>
              <a:avLst/>
              <a:gdLst/>
              <a:ahLst/>
              <a:cxnLst/>
              <a:rect l="l" t="t" r="r" b="b"/>
              <a:pathLst>
                <a:path w="4520" h="4613" extrusionOk="0">
                  <a:moveTo>
                    <a:pt x="4433" y="1"/>
                  </a:moveTo>
                  <a:cubicBezTo>
                    <a:pt x="4413" y="1"/>
                    <a:pt x="4394" y="9"/>
                    <a:pt x="4378" y="24"/>
                  </a:cubicBezTo>
                  <a:lnTo>
                    <a:pt x="4321" y="84"/>
                  </a:lnTo>
                  <a:cubicBezTo>
                    <a:pt x="4290" y="116"/>
                    <a:pt x="4290" y="163"/>
                    <a:pt x="4321" y="194"/>
                  </a:cubicBezTo>
                  <a:cubicBezTo>
                    <a:pt x="4337" y="210"/>
                    <a:pt x="4356" y="220"/>
                    <a:pt x="4375" y="220"/>
                  </a:cubicBezTo>
                  <a:cubicBezTo>
                    <a:pt x="4394" y="220"/>
                    <a:pt x="4419" y="210"/>
                    <a:pt x="4431" y="194"/>
                  </a:cubicBezTo>
                  <a:lnTo>
                    <a:pt x="4488" y="135"/>
                  </a:lnTo>
                  <a:cubicBezTo>
                    <a:pt x="4519" y="103"/>
                    <a:pt x="4519" y="56"/>
                    <a:pt x="4488" y="24"/>
                  </a:cubicBezTo>
                  <a:cubicBezTo>
                    <a:pt x="4472" y="9"/>
                    <a:pt x="4453" y="1"/>
                    <a:pt x="4433" y="1"/>
                  </a:cubicBezTo>
                  <a:close/>
                  <a:moveTo>
                    <a:pt x="4210" y="234"/>
                  </a:moveTo>
                  <a:cubicBezTo>
                    <a:pt x="4190" y="234"/>
                    <a:pt x="4170" y="242"/>
                    <a:pt x="4154" y="257"/>
                  </a:cubicBezTo>
                  <a:lnTo>
                    <a:pt x="4101" y="314"/>
                  </a:lnTo>
                  <a:cubicBezTo>
                    <a:pt x="4073" y="342"/>
                    <a:pt x="4070" y="384"/>
                    <a:pt x="4093" y="415"/>
                  </a:cubicBezTo>
                  <a:lnTo>
                    <a:pt x="4093" y="415"/>
                  </a:lnTo>
                  <a:cubicBezTo>
                    <a:pt x="4079" y="405"/>
                    <a:pt x="4064" y="401"/>
                    <a:pt x="4049" y="401"/>
                  </a:cubicBezTo>
                  <a:cubicBezTo>
                    <a:pt x="4029" y="401"/>
                    <a:pt x="4010" y="408"/>
                    <a:pt x="3994" y="424"/>
                  </a:cubicBezTo>
                  <a:lnTo>
                    <a:pt x="3607" y="817"/>
                  </a:lnTo>
                  <a:cubicBezTo>
                    <a:pt x="3575" y="849"/>
                    <a:pt x="3575" y="896"/>
                    <a:pt x="3607" y="928"/>
                  </a:cubicBezTo>
                  <a:cubicBezTo>
                    <a:pt x="3623" y="943"/>
                    <a:pt x="3645" y="950"/>
                    <a:pt x="3664" y="950"/>
                  </a:cubicBezTo>
                  <a:cubicBezTo>
                    <a:pt x="3682" y="950"/>
                    <a:pt x="3701" y="943"/>
                    <a:pt x="3717" y="928"/>
                  </a:cubicBezTo>
                  <a:lnTo>
                    <a:pt x="4104" y="534"/>
                  </a:lnTo>
                  <a:cubicBezTo>
                    <a:pt x="4133" y="506"/>
                    <a:pt x="4135" y="464"/>
                    <a:pt x="4112" y="433"/>
                  </a:cubicBezTo>
                  <a:lnTo>
                    <a:pt x="4112" y="433"/>
                  </a:lnTo>
                  <a:cubicBezTo>
                    <a:pt x="4125" y="442"/>
                    <a:pt x="4140" y="446"/>
                    <a:pt x="4154" y="446"/>
                  </a:cubicBezTo>
                  <a:cubicBezTo>
                    <a:pt x="4173" y="446"/>
                    <a:pt x="4199" y="440"/>
                    <a:pt x="4211" y="424"/>
                  </a:cubicBezTo>
                  <a:lnTo>
                    <a:pt x="4265" y="367"/>
                  </a:lnTo>
                  <a:cubicBezTo>
                    <a:pt x="4296" y="336"/>
                    <a:pt x="4296" y="289"/>
                    <a:pt x="4265" y="257"/>
                  </a:cubicBezTo>
                  <a:cubicBezTo>
                    <a:pt x="4249" y="242"/>
                    <a:pt x="4229" y="234"/>
                    <a:pt x="4210" y="234"/>
                  </a:cubicBezTo>
                  <a:close/>
                  <a:moveTo>
                    <a:pt x="3498" y="967"/>
                  </a:moveTo>
                  <a:cubicBezTo>
                    <a:pt x="3479" y="967"/>
                    <a:pt x="3459" y="975"/>
                    <a:pt x="3443" y="991"/>
                  </a:cubicBezTo>
                  <a:lnTo>
                    <a:pt x="3387" y="1044"/>
                  </a:lnTo>
                  <a:cubicBezTo>
                    <a:pt x="3355" y="1076"/>
                    <a:pt x="3355" y="1123"/>
                    <a:pt x="3387" y="1154"/>
                  </a:cubicBezTo>
                  <a:cubicBezTo>
                    <a:pt x="3371" y="1138"/>
                    <a:pt x="3351" y="1131"/>
                    <a:pt x="3332" y="1131"/>
                  </a:cubicBezTo>
                  <a:cubicBezTo>
                    <a:pt x="3312" y="1131"/>
                    <a:pt x="3292" y="1138"/>
                    <a:pt x="3276" y="1154"/>
                  </a:cubicBezTo>
                  <a:lnTo>
                    <a:pt x="2893" y="1548"/>
                  </a:lnTo>
                  <a:cubicBezTo>
                    <a:pt x="2861" y="1579"/>
                    <a:pt x="2861" y="1626"/>
                    <a:pt x="2893" y="1658"/>
                  </a:cubicBezTo>
                  <a:cubicBezTo>
                    <a:pt x="2908" y="1673"/>
                    <a:pt x="2927" y="1683"/>
                    <a:pt x="2946" y="1683"/>
                  </a:cubicBezTo>
                  <a:cubicBezTo>
                    <a:pt x="2968" y="1683"/>
                    <a:pt x="2987" y="1673"/>
                    <a:pt x="3003" y="1658"/>
                  </a:cubicBezTo>
                  <a:lnTo>
                    <a:pt x="3387" y="1264"/>
                  </a:lnTo>
                  <a:cubicBezTo>
                    <a:pt x="3418" y="1233"/>
                    <a:pt x="3418" y="1186"/>
                    <a:pt x="3387" y="1154"/>
                  </a:cubicBezTo>
                  <a:lnTo>
                    <a:pt x="3387" y="1154"/>
                  </a:lnTo>
                  <a:cubicBezTo>
                    <a:pt x="3402" y="1170"/>
                    <a:pt x="3422" y="1178"/>
                    <a:pt x="3442" y="1178"/>
                  </a:cubicBezTo>
                  <a:cubicBezTo>
                    <a:pt x="3461" y="1178"/>
                    <a:pt x="3481" y="1170"/>
                    <a:pt x="3497" y="1154"/>
                  </a:cubicBezTo>
                  <a:lnTo>
                    <a:pt x="3553" y="1101"/>
                  </a:lnTo>
                  <a:cubicBezTo>
                    <a:pt x="3585" y="1069"/>
                    <a:pt x="3585" y="1022"/>
                    <a:pt x="3553" y="991"/>
                  </a:cubicBezTo>
                  <a:cubicBezTo>
                    <a:pt x="3538" y="975"/>
                    <a:pt x="3518" y="967"/>
                    <a:pt x="3498" y="967"/>
                  </a:cubicBezTo>
                  <a:close/>
                  <a:moveTo>
                    <a:pt x="2781" y="1697"/>
                  </a:moveTo>
                  <a:cubicBezTo>
                    <a:pt x="2761" y="1697"/>
                    <a:pt x="2742" y="1705"/>
                    <a:pt x="2726" y="1721"/>
                  </a:cubicBezTo>
                  <a:lnTo>
                    <a:pt x="2672" y="1777"/>
                  </a:lnTo>
                  <a:cubicBezTo>
                    <a:pt x="2641" y="1809"/>
                    <a:pt x="2641" y="1856"/>
                    <a:pt x="2672" y="1887"/>
                  </a:cubicBezTo>
                  <a:cubicBezTo>
                    <a:pt x="2657" y="1872"/>
                    <a:pt x="2637" y="1864"/>
                    <a:pt x="2617" y="1864"/>
                  </a:cubicBezTo>
                  <a:cubicBezTo>
                    <a:pt x="2598" y="1864"/>
                    <a:pt x="2578" y="1872"/>
                    <a:pt x="2562" y="1887"/>
                  </a:cubicBezTo>
                  <a:lnTo>
                    <a:pt x="2175" y="2281"/>
                  </a:lnTo>
                  <a:cubicBezTo>
                    <a:pt x="2144" y="2312"/>
                    <a:pt x="2144" y="2359"/>
                    <a:pt x="2175" y="2391"/>
                  </a:cubicBezTo>
                  <a:cubicBezTo>
                    <a:pt x="2191" y="2407"/>
                    <a:pt x="2213" y="2413"/>
                    <a:pt x="2232" y="2413"/>
                  </a:cubicBezTo>
                  <a:cubicBezTo>
                    <a:pt x="2251" y="2413"/>
                    <a:pt x="2276" y="2407"/>
                    <a:pt x="2285" y="2391"/>
                  </a:cubicBezTo>
                  <a:lnTo>
                    <a:pt x="2672" y="1998"/>
                  </a:lnTo>
                  <a:cubicBezTo>
                    <a:pt x="2704" y="1966"/>
                    <a:pt x="2704" y="1919"/>
                    <a:pt x="2672" y="1887"/>
                  </a:cubicBezTo>
                  <a:lnTo>
                    <a:pt x="2672" y="1887"/>
                  </a:lnTo>
                  <a:cubicBezTo>
                    <a:pt x="2688" y="1903"/>
                    <a:pt x="2708" y="1911"/>
                    <a:pt x="2727" y="1911"/>
                  </a:cubicBezTo>
                  <a:cubicBezTo>
                    <a:pt x="2747" y="1911"/>
                    <a:pt x="2767" y="1903"/>
                    <a:pt x="2782" y="1887"/>
                  </a:cubicBezTo>
                  <a:lnTo>
                    <a:pt x="2836" y="1831"/>
                  </a:lnTo>
                  <a:cubicBezTo>
                    <a:pt x="2867" y="1799"/>
                    <a:pt x="2867" y="1752"/>
                    <a:pt x="2836" y="1721"/>
                  </a:cubicBezTo>
                  <a:cubicBezTo>
                    <a:pt x="2820" y="1705"/>
                    <a:pt x="2801" y="1697"/>
                    <a:pt x="2781" y="1697"/>
                  </a:cubicBezTo>
                  <a:close/>
                  <a:moveTo>
                    <a:pt x="2070" y="2430"/>
                  </a:moveTo>
                  <a:cubicBezTo>
                    <a:pt x="2050" y="2430"/>
                    <a:pt x="2030" y="2438"/>
                    <a:pt x="2015" y="2454"/>
                  </a:cubicBezTo>
                  <a:lnTo>
                    <a:pt x="1961" y="2507"/>
                  </a:lnTo>
                  <a:cubicBezTo>
                    <a:pt x="1930" y="2539"/>
                    <a:pt x="1930" y="2586"/>
                    <a:pt x="1961" y="2617"/>
                  </a:cubicBezTo>
                  <a:cubicBezTo>
                    <a:pt x="1945" y="2602"/>
                    <a:pt x="1926" y="2594"/>
                    <a:pt x="1906" y="2594"/>
                  </a:cubicBezTo>
                  <a:cubicBezTo>
                    <a:pt x="1886" y="2594"/>
                    <a:pt x="1867" y="2602"/>
                    <a:pt x="1851" y="2617"/>
                  </a:cubicBezTo>
                  <a:lnTo>
                    <a:pt x="1464" y="3011"/>
                  </a:lnTo>
                  <a:cubicBezTo>
                    <a:pt x="1432" y="3042"/>
                    <a:pt x="1432" y="3089"/>
                    <a:pt x="1464" y="3121"/>
                  </a:cubicBezTo>
                  <a:cubicBezTo>
                    <a:pt x="1480" y="3137"/>
                    <a:pt x="1499" y="3146"/>
                    <a:pt x="1521" y="3146"/>
                  </a:cubicBezTo>
                  <a:cubicBezTo>
                    <a:pt x="1539" y="3146"/>
                    <a:pt x="1558" y="3137"/>
                    <a:pt x="1574" y="3121"/>
                  </a:cubicBezTo>
                  <a:lnTo>
                    <a:pt x="1961" y="2728"/>
                  </a:lnTo>
                  <a:cubicBezTo>
                    <a:pt x="1993" y="2696"/>
                    <a:pt x="1993" y="2649"/>
                    <a:pt x="1961" y="2617"/>
                  </a:cubicBezTo>
                  <a:lnTo>
                    <a:pt x="1961" y="2617"/>
                  </a:lnTo>
                  <a:cubicBezTo>
                    <a:pt x="1977" y="2633"/>
                    <a:pt x="1997" y="2641"/>
                    <a:pt x="2016" y="2641"/>
                  </a:cubicBezTo>
                  <a:cubicBezTo>
                    <a:pt x="2036" y="2641"/>
                    <a:pt x="2056" y="2633"/>
                    <a:pt x="2071" y="2617"/>
                  </a:cubicBezTo>
                  <a:lnTo>
                    <a:pt x="2125" y="2564"/>
                  </a:lnTo>
                  <a:cubicBezTo>
                    <a:pt x="2156" y="2533"/>
                    <a:pt x="2156" y="2485"/>
                    <a:pt x="2125" y="2454"/>
                  </a:cubicBezTo>
                  <a:cubicBezTo>
                    <a:pt x="2109" y="2438"/>
                    <a:pt x="2089" y="2430"/>
                    <a:pt x="2070" y="2430"/>
                  </a:cubicBezTo>
                  <a:close/>
                  <a:moveTo>
                    <a:pt x="1355" y="3160"/>
                  </a:moveTo>
                  <a:cubicBezTo>
                    <a:pt x="1336" y="3160"/>
                    <a:pt x="1316" y="3168"/>
                    <a:pt x="1300" y="3184"/>
                  </a:cubicBezTo>
                  <a:lnTo>
                    <a:pt x="1244" y="3241"/>
                  </a:lnTo>
                  <a:cubicBezTo>
                    <a:pt x="1212" y="3272"/>
                    <a:pt x="1212" y="3319"/>
                    <a:pt x="1244" y="3351"/>
                  </a:cubicBezTo>
                  <a:cubicBezTo>
                    <a:pt x="1259" y="3366"/>
                    <a:pt x="1278" y="3373"/>
                    <a:pt x="1300" y="3373"/>
                  </a:cubicBezTo>
                  <a:cubicBezTo>
                    <a:pt x="1319" y="3373"/>
                    <a:pt x="1338" y="3366"/>
                    <a:pt x="1354" y="3351"/>
                  </a:cubicBezTo>
                  <a:lnTo>
                    <a:pt x="1410" y="3294"/>
                  </a:lnTo>
                  <a:cubicBezTo>
                    <a:pt x="1442" y="3263"/>
                    <a:pt x="1442" y="3215"/>
                    <a:pt x="1410" y="3184"/>
                  </a:cubicBezTo>
                  <a:cubicBezTo>
                    <a:pt x="1395" y="3168"/>
                    <a:pt x="1375" y="3160"/>
                    <a:pt x="1355" y="3160"/>
                  </a:cubicBezTo>
                  <a:close/>
                  <a:moveTo>
                    <a:pt x="1189" y="3330"/>
                  </a:moveTo>
                  <a:cubicBezTo>
                    <a:pt x="1169" y="3330"/>
                    <a:pt x="1149" y="3338"/>
                    <a:pt x="1133" y="3354"/>
                  </a:cubicBezTo>
                  <a:lnTo>
                    <a:pt x="750" y="3747"/>
                  </a:lnTo>
                  <a:cubicBezTo>
                    <a:pt x="718" y="3779"/>
                    <a:pt x="718" y="3826"/>
                    <a:pt x="750" y="3857"/>
                  </a:cubicBezTo>
                  <a:cubicBezTo>
                    <a:pt x="765" y="3873"/>
                    <a:pt x="784" y="3879"/>
                    <a:pt x="803" y="3879"/>
                  </a:cubicBezTo>
                  <a:cubicBezTo>
                    <a:pt x="822" y="3879"/>
                    <a:pt x="844" y="3873"/>
                    <a:pt x="860" y="3857"/>
                  </a:cubicBezTo>
                  <a:lnTo>
                    <a:pt x="1244" y="3464"/>
                  </a:lnTo>
                  <a:cubicBezTo>
                    <a:pt x="1275" y="3432"/>
                    <a:pt x="1275" y="3385"/>
                    <a:pt x="1244" y="3354"/>
                  </a:cubicBezTo>
                  <a:cubicBezTo>
                    <a:pt x="1228" y="3338"/>
                    <a:pt x="1208" y="3330"/>
                    <a:pt x="1189" y="3330"/>
                  </a:cubicBezTo>
                  <a:close/>
                  <a:moveTo>
                    <a:pt x="638" y="3894"/>
                  </a:moveTo>
                  <a:cubicBezTo>
                    <a:pt x="618" y="3894"/>
                    <a:pt x="599" y="3901"/>
                    <a:pt x="583" y="3917"/>
                  </a:cubicBezTo>
                  <a:lnTo>
                    <a:pt x="529" y="3971"/>
                  </a:lnTo>
                  <a:cubicBezTo>
                    <a:pt x="498" y="4002"/>
                    <a:pt x="498" y="4049"/>
                    <a:pt x="529" y="4081"/>
                  </a:cubicBezTo>
                  <a:cubicBezTo>
                    <a:pt x="545" y="4096"/>
                    <a:pt x="564" y="4106"/>
                    <a:pt x="583" y="4106"/>
                  </a:cubicBezTo>
                  <a:cubicBezTo>
                    <a:pt x="602" y="4106"/>
                    <a:pt x="627" y="4096"/>
                    <a:pt x="639" y="4081"/>
                  </a:cubicBezTo>
                  <a:lnTo>
                    <a:pt x="693" y="4027"/>
                  </a:lnTo>
                  <a:cubicBezTo>
                    <a:pt x="724" y="3996"/>
                    <a:pt x="724" y="3949"/>
                    <a:pt x="693" y="3917"/>
                  </a:cubicBezTo>
                  <a:cubicBezTo>
                    <a:pt x="677" y="3901"/>
                    <a:pt x="658" y="3894"/>
                    <a:pt x="638" y="3894"/>
                  </a:cubicBezTo>
                  <a:close/>
                  <a:moveTo>
                    <a:pt x="474" y="4060"/>
                  </a:moveTo>
                  <a:cubicBezTo>
                    <a:pt x="455" y="4060"/>
                    <a:pt x="435" y="4068"/>
                    <a:pt x="419" y="4084"/>
                  </a:cubicBezTo>
                  <a:lnTo>
                    <a:pt x="32" y="4477"/>
                  </a:lnTo>
                  <a:cubicBezTo>
                    <a:pt x="1" y="4509"/>
                    <a:pt x="1" y="4556"/>
                    <a:pt x="32" y="4587"/>
                  </a:cubicBezTo>
                  <a:cubicBezTo>
                    <a:pt x="48" y="4603"/>
                    <a:pt x="67" y="4613"/>
                    <a:pt x="89" y="4613"/>
                  </a:cubicBezTo>
                  <a:cubicBezTo>
                    <a:pt x="111" y="4613"/>
                    <a:pt x="130" y="4603"/>
                    <a:pt x="142" y="4587"/>
                  </a:cubicBezTo>
                  <a:lnTo>
                    <a:pt x="529" y="4194"/>
                  </a:lnTo>
                  <a:cubicBezTo>
                    <a:pt x="561" y="4163"/>
                    <a:pt x="561" y="4115"/>
                    <a:pt x="529" y="4084"/>
                  </a:cubicBezTo>
                  <a:cubicBezTo>
                    <a:pt x="514" y="4068"/>
                    <a:pt x="494" y="4060"/>
                    <a:pt x="474" y="406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37"/>
            <p:cNvSpPr/>
            <p:nvPr/>
          </p:nvSpPr>
          <p:spPr>
            <a:xfrm rot="2700077">
              <a:off x="3272514" y="1530131"/>
              <a:ext cx="242061" cy="167690"/>
            </a:xfrm>
            <a:custGeom>
              <a:avLst/>
              <a:gdLst/>
              <a:ahLst/>
              <a:cxnLst/>
              <a:rect l="l" t="t" r="r" b="b"/>
              <a:pathLst>
                <a:path w="3053" h="2115" extrusionOk="0">
                  <a:moveTo>
                    <a:pt x="2965" y="0"/>
                  </a:moveTo>
                  <a:cubicBezTo>
                    <a:pt x="2949" y="0"/>
                    <a:pt x="2934" y="4"/>
                    <a:pt x="2921" y="13"/>
                  </a:cubicBezTo>
                  <a:lnTo>
                    <a:pt x="2581" y="246"/>
                  </a:lnTo>
                  <a:cubicBezTo>
                    <a:pt x="2546" y="271"/>
                    <a:pt x="2540" y="321"/>
                    <a:pt x="2562" y="356"/>
                  </a:cubicBezTo>
                  <a:cubicBezTo>
                    <a:pt x="2578" y="381"/>
                    <a:pt x="2606" y="394"/>
                    <a:pt x="2628" y="394"/>
                  </a:cubicBezTo>
                  <a:cubicBezTo>
                    <a:pt x="2644" y="394"/>
                    <a:pt x="2659" y="387"/>
                    <a:pt x="2672" y="378"/>
                  </a:cubicBezTo>
                  <a:lnTo>
                    <a:pt x="3012" y="145"/>
                  </a:lnTo>
                  <a:cubicBezTo>
                    <a:pt x="3046" y="120"/>
                    <a:pt x="3053" y="69"/>
                    <a:pt x="3031" y="35"/>
                  </a:cubicBezTo>
                  <a:cubicBezTo>
                    <a:pt x="3015" y="11"/>
                    <a:pt x="2990" y="0"/>
                    <a:pt x="2965" y="0"/>
                  </a:cubicBezTo>
                  <a:close/>
                  <a:moveTo>
                    <a:pt x="2434" y="367"/>
                  </a:moveTo>
                  <a:cubicBezTo>
                    <a:pt x="2418" y="367"/>
                    <a:pt x="2402" y="371"/>
                    <a:pt x="2389" y="381"/>
                  </a:cubicBezTo>
                  <a:lnTo>
                    <a:pt x="2323" y="425"/>
                  </a:lnTo>
                  <a:cubicBezTo>
                    <a:pt x="2293" y="444"/>
                    <a:pt x="2282" y="484"/>
                    <a:pt x="2295" y="519"/>
                  </a:cubicBezTo>
                  <a:lnTo>
                    <a:pt x="2295" y="519"/>
                  </a:lnTo>
                  <a:cubicBezTo>
                    <a:pt x="2280" y="505"/>
                    <a:pt x="2259" y="497"/>
                    <a:pt x="2239" y="497"/>
                  </a:cubicBezTo>
                  <a:cubicBezTo>
                    <a:pt x="2223" y="497"/>
                    <a:pt x="2207" y="501"/>
                    <a:pt x="2194" y="510"/>
                  </a:cubicBezTo>
                  <a:lnTo>
                    <a:pt x="1737" y="822"/>
                  </a:lnTo>
                  <a:cubicBezTo>
                    <a:pt x="1700" y="844"/>
                    <a:pt x="1693" y="897"/>
                    <a:pt x="1715" y="932"/>
                  </a:cubicBezTo>
                  <a:cubicBezTo>
                    <a:pt x="1731" y="954"/>
                    <a:pt x="1759" y="966"/>
                    <a:pt x="1785" y="966"/>
                  </a:cubicBezTo>
                  <a:cubicBezTo>
                    <a:pt x="1800" y="966"/>
                    <a:pt x="1816" y="963"/>
                    <a:pt x="1825" y="951"/>
                  </a:cubicBezTo>
                  <a:lnTo>
                    <a:pt x="2282" y="639"/>
                  </a:lnTo>
                  <a:cubicBezTo>
                    <a:pt x="2315" y="620"/>
                    <a:pt x="2324" y="579"/>
                    <a:pt x="2311" y="544"/>
                  </a:cubicBezTo>
                  <a:lnTo>
                    <a:pt x="2311" y="544"/>
                  </a:lnTo>
                  <a:cubicBezTo>
                    <a:pt x="2326" y="560"/>
                    <a:pt x="2348" y="570"/>
                    <a:pt x="2370" y="570"/>
                  </a:cubicBezTo>
                  <a:cubicBezTo>
                    <a:pt x="2386" y="570"/>
                    <a:pt x="2401" y="567"/>
                    <a:pt x="2414" y="554"/>
                  </a:cubicBezTo>
                  <a:lnTo>
                    <a:pt x="2480" y="510"/>
                  </a:lnTo>
                  <a:cubicBezTo>
                    <a:pt x="2515" y="488"/>
                    <a:pt x="2524" y="434"/>
                    <a:pt x="2499" y="400"/>
                  </a:cubicBezTo>
                  <a:cubicBezTo>
                    <a:pt x="2485" y="379"/>
                    <a:pt x="2460" y="367"/>
                    <a:pt x="2434" y="367"/>
                  </a:cubicBezTo>
                  <a:close/>
                  <a:moveTo>
                    <a:pt x="1587" y="941"/>
                  </a:moveTo>
                  <a:cubicBezTo>
                    <a:pt x="1571" y="941"/>
                    <a:pt x="1555" y="945"/>
                    <a:pt x="1542" y="954"/>
                  </a:cubicBezTo>
                  <a:lnTo>
                    <a:pt x="1476" y="998"/>
                  </a:lnTo>
                  <a:cubicBezTo>
                    <a:pt x="1445" y="1020"/>
                    <a:pt x="1435" y="1062"/>
                    <a:pt x="1450" y="1095"/>
                  </a:cubicBezTo>
                  <a:lnTo>
                    <a:pt x="1450" y="1095"/>
                  </a:lnTo>
                  <a:cubicBezTo>
                    <a:pt x="1435" y="1079"/>
                    <a:pt x="1414" y="1071"/>
                    <a:pt x="1394" y="1071"/>
                  </a:cubicBezTo>
                  <a:cubicBezTo>
                    <a:pt x="1377" y="1071"/>
                    <a:pt x="1361" y="1076"/>
                    <a:pt x="1347" y="1086"/>
                  </a:cubicBezTo>
                  <a:lnTo>
                    <a:pt x="891" y="1394"/>
                  </a:lnTo>
                  <a:cubicBezTo>
                    <a:pt x="856" y="1419"/>
                    <a:pt x="847" y="1470"/>
                    <a:pt x="872" y="1504"/>
                  </a:cubicBezTo>
                  <a:cubicBezTo>
                    <a:pt x="888" y="1530"/>
                    <a:pt x="913" y="1542"/>
                    <a:pt x="938" y="1542"/>
                  </a:cubicBezTo>
                  <a:cubicBezTo>
                    <a:pt x="954" y="1542"/>
                    <a:pt x="969" y="1536"/>
                    <a:pt x="982" y="1526"/>
                  </a:cubicBezTo>
                  <a:lnTo>
                    <a:pt x="1438" y="1215"/>
                  </a:lnTo>
                  <a:cubicBezTo>
                    <a:pt x="1469" y="1192"/>
                    <a:pt x="1478" y="1150"/>
                    <a:pt x="1463" y="1116"/>
                  </a:cubicBezTo>
                  <a:lnTo>
                    <a:pt x="1463" y="1116"/>
                  </a:lnTo>
                  <a:cubicBezTo>
                    <a:pt x="1479" y="1135"/>
                    <a:pt x="1501" y="1143"/>
                    <a:pt x="1523" y="1143"/>
                  </a:cubicBezTo>
                  <a:cubicBezTo>
                    <a:pt x="1539" y="1143"/>
                    <a:pt x="1555" y="1139"/>
                    <a:pt x="1567" y="1127"/>
                  </a:cubicBezTo>
                  <a:lnTo>
                    <a:pt x="1633" y="1086"/>
                  </a:lnTo>
                  <a:cubicBezTo>
                    <a:pt x="1668" y="1061"/>
                    <a:pt x="1678" y="1010"/>
                    <a:pt x="1652" y="976"/>
                  </a:cubicBezTo>
                  <a:cubicBezTo>
                    <a:pt x="1639" y="952"/>
                    <a:pt x="1613" y="941"/>
                    <a:pt x="1587" y="941"/>
                  </a:cubicBezTo>
                  <a:close/>
                  <a:moveTo>
                    <a:pt x="743" y="1515"/>
                  </a:moveTo>
                  <a:cubicBezTo>
                    <a:pt x="728" y="1515"/>
                    <a:pt x="712" y="1520"/>
                    <a:pt x="699" y="1530"/>
                  </a:cubicBezTo>
                  <a:lnTo>
                    <a:pt x="630" y="1574"/>
                  </a:lnTo>
                  <a:cubicBezTo>
                    <a:pt x="600" y="1593"/>
                    <a:pt x="591" y="1633"/>
                    <a:pt x="603" y="1668"/>
                  </a:cubicBezTo>
                  <a:lnTo>
                    <a:pt x="603" y="1668"/>
                  </a:lnTo>
                  <a:cubicBezTo>
                    <a:pt x="589" y="1653"/>
                    <a:pt x="568" y="1646"/>
                    <a:pt x="547" y="1646"/>
                  </a:cubicBezTo>
                  <a:cubicBezTo>
                    <a:pt x="530" y="1646"/>
                    <a:pt x="514" y="1650"/>
                    <a:pt x="501" y="1659"/>
                  </a:cubicBezTo>
                  <a:lnTo>
                    <a:pt x="44" y="1970"/>
                  </a:lnTo>
                  <a:cubicBezTo>
                    <a:pt x="10" y="1992"/>
                    <a:pt x="0" y="2043"/>
                    <a:pt x="25" y="2080"/>
                  </a:cubicBezTo>
                  <a:cubicBezTo>
                    <a:pt x="41" y="2102"/>
                    <a:pt x="69" y="2115"/>
                    <a:pt x="91" y="2115"/>
                  </a:cubicBezTo>
                  <a:cubicBezTo>
                    <a:pt x="107" y="2115"/>
                    <a:pt x="123" y="2112"/>
                    <a:pt x="136" y="2099"/>
                  </a:cubicBezTo>
                  <a:lnTo>
                    <a:pt x="592" y="1788"/>
                  </a:lnTo>
                  <a:cubicBezTo>
                    <a:pt x="622" y="1769"/>
                    <a:pt x="633" y="1729"/>
                    <a:pt x="619" y="1694"/>
                  </a:cubicBezTo>
                  <a:lnTo>
                    <a:pt x="619" y="1694"/>
                  </a:lnTo>
                  <a:cubicBezTo>
                    <a:pt x="635" y="1710"/>
                    <a:pt x="658" y="1718"/>
                    <a:pt x="677" y="1718"/>
                  </a:cubicBezTo>
                  <a:cubicBezTo>
                    <a:pt x="693" y="1718"/>
                    <a:pt x="708" y="1715"/>
                    <a:pt x="721" y="1703"/>
                  </a:cubicBezTo>
                  <a:lnTo>
                    <a:pt x="787" y="1659"/>
                  </a:lnTo>
                  <a:cubicBezTo>
                    <a:pt x="825" y="1637"/>
                    <a:pt x="831" y="1583"/>
                    <a:pt x="809" y="1548"/>
                  </a:cubicBezTo>
                  <a:cubicBezTo>
                    <a:pt x="793" y="1527"/>
                    <a:pt x="768" y="1515"/>
                    <a:pt x="743" y="151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37"/>
            <p:cNvSpPr/>
            <p:nvPr/>
          </p:nvSpPr>
          <p:spPr>
            <a:xfrm>
              <a:off x="3066352" y="850432"/>
              <a:ext cx="110606" cy="110368"/>
            </a:xfrm>
            <a:custGeom>
              <a:avLst/>
              <a:gdLst/>
              <a:ahLst/>
              <a:cxnLst/>
              <a:rect l="l" t="t" r="r" b="b"/>
              <a:pathLst>
                <a:path w="1395" h="1392" extrusionOk="0">
                  <a:moveTo>
                    <a:pt x="696" y="157"/>
                  </a:moveTo>
                  <a:cubicBezTo>
                    <a:pt x="992" y="157"/>
                    <a:pt x="1231" y="397"/>
                    <a:pt x="1237" y="696"/>
                  </a:cubicBezTo>
                  <a:cubicBezTo>
                    <a:pt x="1237" y="995"/>
                    <a:pt x="992" y="1234"/>
                    <a:pt x="696" y="1234"/>
                  </a:cubicBezTo>
                  <a:cubicBezTo>
                    <a:pt x="397" y="1234"/>
                    <a:pt x="158" y="991"/>
                    <a:pt x="158" y="696"/>
                  </a:cubicBezTo>
                  <a:cubicBezTo>
                    <a:pt x="158" y="397"/>
                    <a:pt x="404" y="157"/>
                    <a:pt x="696" y="157"/>
                  </a:cubicBezTo>
                  <a:close/>
                  <a:moveTo>
                    <a:pt x="696" y="0"/>
                  </a:moveTo>
                  <a:cubicBezTo>
                    <a:pt x="312" y="0"/>
                    <a:pt x="1" y="309"/>
                    <a:pt x="1" y="696"/>
                  </a:cubicBezTo>
                  <a:cubicBezTo>
                    <a:pt x="1" y="1080"/>
                    <a:pt x="315" y="1391"/>
                    <a:pt x="696" y="1391"/>
                  </a:cubicBezTo>
                  <a:cubicBezTo>
                    <a:pt x="1080" y="1391"/>
                    <a:pt x="1395" y="1080"/>
                    <a:pt x="1395" y="696"/>
                  </a:cubicBezTo>
                  <a:cubicBezTo>
                    <a:pt x="1395" y="309"/>
                    <a:pt x="1080" y="0"/>
                    <a:pt x="6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37"/>
            <p:cNvSpPr/>
            <p:nvPr/>
          </p:nvSpPr>
          <p:spPr>
            <a:xfrm>
              <a:off x="3202568" y="615109"/>
              <a:ext cx="136057" cy="136057"/>
            </a:xfrm>
            <a:custGeom>
              <a:avLst/>
              <a:gdLst/>
              <a:ahLst/>
              <a:cxnLst/>
              <a:rect l="l" t="t" r="r" b="b"/>
              <a:pathLst>
                <a:path w="1716" h="1716" extrusionOk="0">
                  <a:moveTo>
                    <a:pt x="860" y="240"/>
                  </a:moveTo>
                  <a:lnTo>
                    <a:pt x="1068" y="617"/>
                  </a:lnTo>
                  <a:cubicBezTo>
                    <a:pt x="1077" y="630"/>
                    <a:pt x="1087" y="643"/>
                    <a:pt x="1099" y="649"/>
                  </a:cubicBezTo>
                  <a:lnTo>
                    <a:pt x="1477" y="860"/>
                  </a:lnTo>
                  <a:lnTo>
                    <a:pt x="1099" y="1067"/>
                  </a:lnTo>
                  <a:cubicBezTo>
                    <a:pt x="1087" y="1074"/>
                    <a:pt x="1077" y="1086"/>
                    <a:pt x="1068" y="1099"/>
                  </a:cubicBezTo>
                  <a:lnTo>
                    <a:pt x="860" y="1477"/>
                  </a:lnTo>
                  <a:lnTo>
                    <a:pt x="652" y="1099"/>
                  </a:lnTo>
                  <a:cubicBezTo>
                    <a:pt x="643" y="1086"/>
                    <a:pt x="630" y="1074"/>
                    <a:pt x="621" y="1067"/>
                  </a:cubicBezTo>
                  <a:lnTo>
                    <a:pt x="243" y="860"/>
                  </a:lnTo>
                  <a:lnTo>
                    <a:pt x="621" y="649"/>
                  </a:lnTo>
                  <a:cubicBezTo>
                    <a:pt x="630" y="643"/>
                    <a:pt x="643" y="630"/>
                    <a:pt x="652" y="617"/>
                  </a:cubicBezTo>
                  <a:lnTo>
                    <a:pt x="860" y="240"/>
                  </a:lnTo>
                  <a:close/>
                  <a:moveTo>
                    <a:pt x="860" y="1"/>
                  </a:moveTo>
                  <a:cubicBezTo>
                    <a:pt x="829" y="1"/>
                    <a:pt x="803" y="16"/>
                    <a:pt x="788" y="42"/>
                  </a:cubicBezTo>
                  <a:lnTo>
                    <a:pt x="526" y="523"/>
                  </a:lnTo>
                  <a:lnTo>
                    <a:pt x="42" y="787"/>
                  </a:lnTo>
                  <a:cubicBezTo>
                    <a:pt x="17" y="803"/>
                    <a:pt x="1" y="828"/>
                    <a:pt x="1" y="860"/>
                  </a:cubicBezTo>
                  <a:cubicBezTo>
                    <a:pt x="1" y="891"/>
                    <a:pt x="17" y="913"/>
                    <a:pt x="42" y="929"/>
                  </a:cubicBezTo>
                  <a:lnTo>
                    <a:pt x="526" y="1193"/>
                  </a:lnTo>
                  <a:lnTo>
                    <a:pt x="788" y="1678"/>
                  </a:lnTo>
                  <a:cubicBezTo>
                    <a:pt x="803" y="1700"/>
                    <a:pt x="832" y="1716"/>
                    <a:pt x="860" y="1716"/>
                  </a:cubicBezTo>
                  <a:cubicBezTo>
                    <a:pt x="888" y="1716"/>
                    <a:pt x="914" y="1700"/>
                    <a:pt x="929" y="1678"/>
                  </a:cubicBezTo>
                  <a:lnTo>
                    <a:pt x="1194" y="1193"/>
                  </a:lnTo>
                  <a:lnTo>
                    <a:pt x="1678" y="929"/>
                  </a:lnTo>
                  <a:cubicBezTo>
                    <a:pt x="1700" y="913"/>
                    <a:pt x="1716" y="891"/>
                    <a:pt x="1716" y="860"/>
                  </a:cubicBezTo>
                  <a:cubicBezTo>
                    <a:pt x="1716" y="828"/>
                    <a:pt x="1700" y="803"/>
                    <a:pt x="1678" y="787"/>
                  </a:cubicBezTo>
                  <a:lnTo>
                    <a:pt x="1194" y="523"/>
                  </a:lnTo>
                  <a:lnTo>
                    <a:pt x="929" y="42"/>
                  </a:lnTo>
                  <a:cubicBezTo>
                    <a:pt x="914" y="16"/>
                    <a:pt x="892"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37"/>
            <p:cNvSpPr/>
            <p:nvPr/>
          </p:nvSpPr>
          <p:spPr>
            <a:xfrm>
              <a:off x="3275988" y="913307"/>
              <a:ext cx="96889" cy="96889"/>
            </a:xfrm>
            <a:custGeom>
              <a:avLst/>
              <a:gdLst/>
              <a:ahLst/>
              <a:cxnLst/>
              <a:rect l="l" t="t" r="r" b="b"/>
              <a:pathLst>
                <a:path w="1222" h="1222" extrusionOk="0">
                  <a:moveTo>
                    <a:pt x="611" y="246"/>
                  </a:moveTo>
                  <a:lnTo>
                    <a:pt x="727" y="460"/>
                  </a:lnTo>
                  <a:cubicBezTo>
                    <a:pt x="736" y="472"/>
                    <a:pt x="749" y="485"/>
                    <a:pt x="759" y="491"/>
                  </a:cubicBezTo>
                  <a:lnTo>
                    <a:pt x="976" y="611"/>
                  </a:lnTo>
                  <a:lnTo>
                    <a:pt x="759" y="727"/>
                  </a:lnTo>
                  <a:cubicBezTo>
                    <a:pt x="749" y="737"/>
                    <a:pt x="736" y="749"/>
                    <a:pt x="727" y="759"/>
                  </a:cubicBezTo>
                  <a:lnTo>
                    <a:pt x="611" y="976"/>
                  </a:lnTo>
                  <a:lnTo>
                    <a:pt x="491" y="759"/>
                  </a:lnTo>
                  <a:cubicBezTo>
                    <a:pt x="485" y="749"/>
                    <a:pt x="472" y="737"/>
                    <a:pt x="460" y="727"/>
                  </a:cubicBezTo>
                  <a:lnTo>
                    <a:pt x="246" y="611"/>
                  </a:lnTo>
                  <a:lnTo>
                    <a:pt x="460" y="491"/>
                  </a:lnTo>
                  <a:cubicBezTo>
                    <a:pt x="472" y="485"/>
                    <a:pt x="485" y="472"/>
                    <a:pt x="491" y="460"/>
                  </a:cubicBezTo>
                  <a:lnTo>
                    <a:pt x="611" y="246"/>
                  </a:lnTo>
                  <a:close/>
                  <a:moveTo>
                    <a:pt x="611" y="0"/>
                  </a:moveTo>
                  <a:cubicBezTo>
                    <a:pt x="579" y="0"/>
                    <a:pt x="554" y="16"/>
                    <a:pt x="538" y="41"/>
                  </a:cubicBezTo>
                  <a:lnTo>
                    <a:pt x="362" y="362"/>
                  </a:lnTo>
                  <a:lnTo>
                    <a:pt x="41" y="538"/>
                  </a:lnTo>
                  <a:cubicBezTo>
                    <a:pt x="16" y="554"/>
                    <a:pt x="0" y="579"/>
                    <a:pt x="0" y="611"/>
                  </a:cubicBezTo>
                  <a:cubicBezTo>
                    <a:pt x="0" y="642"/>
                    <a:pt x="16" y="664"/>
                    <a:pt x="41" y="680"/>
                  </a:cubicBezTo>
                  <a:lnTo>
                    <a:pt x="362" y="859"/>
                  </a:lnTo>
                  <a:lnTo>
                    <a:pt x="538" y="1180"/>
                  </a:lnTo>
                  <a:cubicBezTo>
                    <a:pt x="554" y="1205"/>
                    <a:pt x="582" y="1221"/>
                    <a:pt x="611" y="1221"/>
                  </a:cubicBezTo>
                  <a:cubicBezTo>
                    <a:pt x="639" y="1221"/>
                    <a:pt x="664" y="1205"/>
                    <a:pt x="680" y="1180"/>
                  </a:cubicBezTo>
                  <a:lnTo>
                    <a:pt x="859" y="859"/>
                  </a:lnTo>
                  <a:lnTo>
                    <a:pt x="1180" y="680"/>
                  </a:lnTo>
                  <a:cubicBezTo>
                    <a:pt x="1205" y="664"/>
                    <a:pt x="1221" y="642"/>
                    <a:pt x="1221" y="611"/>
                  </a:cubicBezTo>
                  <a:cubicBezTo>
                    <a:pt x="1221" y="579"/>
                    <a:pt x="1205" y="554"/>
                    <a:pt x="1180" y="538"/>
                  </a:cubicBezTo>
                  <a:lnTo>
                    <a:pt x="859" y="362"/>
                  </a:lnTo>
                  <a:lnTo>
                    <a:pt x="680" y="41"/>
                  </a:lnTo>
                  <a:cubicBezTo>
                    <a:pt x="664" y="16"/>
                    <a:pt x="642" y="0"/>
                    <a:pt x="6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37"/>
            <p:cNvSpPr/>
            <p:nvPr/>
          </p:nvSpPr>
          <p:spPr>
            <a:xfrm>
              <a:off x="3075391" y="1057529"/>
              <a:ext cx="53202" cy="52964"/>
            </a:xfrm>
            <a:custGeom>
              <a:avLst/>
              <a:gdLst/>
              <a:ahLst/>
              <a:cxnLst/>
              <a:rect l="l" t="t" r="r" b="b"/>
              <a:pathLst>
                <a:path w="671" h="668" extrusionOk="0">
                  <a:moveTo>
                    <a:pt x="337" y="242"/>
                  </a:moveTo>
                  <a:lnTo>
                    <a:pt x="356" y="283"/>
                  </a:lnTo>
                  <a:cubicBezTo>
                    <a:pt x="362" y="293"/>
                    <a:pt x="375" y="305"/>
                    <a:pt x="387" y="315"/>
                  </a:cubicBezTo>
                  <a:lnTo>
                    <a:pt x="425" y="334"/>
                  </a:lnTo>
                  <a:lnTo>
                    <a:pt x="387" y="352"/>
                  </a:lnTo>
                  <a:cubicBezTo>
                    <a:pt x="375" y="362"/>
                    <a:pt x="362" y="371"/>
                    <a:pt x="356" y="384"/>
                  </a:cubicBezTo>
                  <a:lnTo>
                    <a:pt x="337" y="425"/>
                  </a:lnTo>
                  <a:lnTo>
                    <a:pt x="315" y="384"/>
                  </a:lnTo>
                  <a:cubicBezTo>
                    <a:pt x="308" y="371"/>
                    <a:pt x="296" y="362"/>
                    <a:pt x="283" y="352"/>
                  </a:cubicBezTo>
                  <a:lnTo>
                    <a:pt x="246" y="334"/>
                  </a:lnTo>
                  <a:lnTo>
                    <a:pt x="283" y="315"/>
                  </a:lnTo>
                  <a:cubicBezTo>
                    <a:pt x="296" y="305"/>
                    <a:pt x="308" y="293"/>
                    <a:pt x="315" y="283"/>
                  </a:cubicBezTo>
                  <a:lnTo>
                    <a:pt x="337" y="242"/>
                  </a:lnTo>
                  <a:close/>
                  <a:moveTo>
                    <a:pt x="337" y="0"/>
                  </a:moveTo>
                  <a:cubicBezTo>
                    <a:pt x="305" y="0"/>
                    <a:pt x="280" y="16"/>
                    <a:pt x="264" y="38"/>
                  </a:cubicBezTo>
                  <a:lnTo>
                    <a:pt x="186" y="183"/>
                  </a:lnTo>
                  <a:lnTo>
                    <a:pt x="41" y="261"/>
                  </a:lnTo>
                  <a:cubicBezTo>
                    <a:pt x="16" y="277"/>
                    <a:pt x="0" y="302"/>
                    <a:pt x="0" y="334"/>
                  </a:cubicBezTo>
                  <a:cubicBezTo>
                    <a:pt x="0" y="365"/>
                    <a:pt x="16" y="387"/>
                    <a:pt x="41" y="403"/>
                  </a:cubicBezTo>
                  <a:lnTo>
                    <a:pt x="186" y="481"/>
                  </a:lnTo>
                  <a:lnTo>
                    <a:pt x="264" y="629"/>
                  </a:lnTo>
                  <a:cubicBezTo>
                    <a:pt x="280" y="651"/>
                    <a:pt x="308" y="667"/>
                    <a:pt x="337" y="667"/>
                  </a:cubicBezTo>
                  <a:cubicBezTo>
                    <a:pt x="362" y="667"/>
                    <a:pt x="390" y="651"/>
                    <a:pt x="406" y="629"/>
                  </a:cubicBezTo>
                  <a:lnTo>
                    <a:pt x="485" y="481"/>
                  </a:lnTo>
                  <a:lnTo>
                    <a:pt x="629" y="403"/>
                  </a:lnTo>
                  <a:cubicBezTo>
                    <a:pt x="655" y="387"/>
                    <a:pt x="670" y="365"/>
                    <a:pt x="670" y="334"/>
                  </a:cubicBezTo>
                  <a:cubicBezTo>
                    <a:pt x="670" y="302"/>
                    <a:pt x="655" y="277"/>
                    <a:pt x="629" y="261"/>
                  </a:cubicBezTo>
                  <a:lnTo>
                    <a:pt x="485" y="183"/>
                  </a:lnTo>
                  <a:lnTo>
                    <a:pt x="406" y="38"/>
                  </a:lnTo>
                  <a:cubicBezTo>
                    <a:pt x="390" y="16"/>
                    <a:pt x="368" y="0"/>
                    <a:pt x="33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37"/>
            <p:cNvSpPr/>
            <p:nvPr/>
          </p:nvSpPr>
          <p:spPr>
            <a:xfrm>
              <a:off x="3087046" y="460420"/>
              <a:ext cx="39247" cy="39247"/>
            </a:xfrm>
            <a:custGeom>
              <a:avLst/>
              <a:gdLst/>
              <a:ahLst/>
              <a:cxnLst/>
              <a:rect l="l" t="t" r="r" b="b"/>
              <a:pathLst>
                <a:path w="495" h="495" extrusionOk="0">
                  <a:moveTo>
                    <a:pt x="246" y="1"/>
                  </a:moveTo>
                  <a:cubicBezTo>
                    <a:pt x="111" y="1"/>
                    <a:pt x="1" y="111"/>
                    <a:pt x="1" y="249"/>
                  </a:cubicBezTo>
                  <a:cubicBezTo>
                    <a:pt x="1" y="385"/>
                    <a:pt x="111" y="495"/>
                    <a:pt x="246" y="495"/>
                  </a:cubicBezTo>
                  <a:cubicBezTo>
                    <a:pt x="385" y="495"/>
                    <a:pt x="495" y="385"/>
                    <a:pt x="495" y="249"/>
                  </a:cubicBezTo>
                  <a:cubicBezTo>
                    <a:pt x="495" y="111"/>
                    <a:pt x="385" y="1"/>
                    <a:pt x="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37"/>
            <p:cNvSpPr/>
            <p:nvPr/>
          </p:nvSpPr>
          <p:spPr>
            <a:xfrm>
              <a:off x="2877015" y="536298"/>
              <a:ext cx="34490" cy="34252"/>
            </a:xfrm>
            <a:custGeom>
              <a:avLst/>
              <a:gdLst/>
              <a:ahLst/>
              <a:cxnLst/>
              <a:rect l="l" t="t" r="r" b="b"/>
              <a:pathLst>
                <a:path w="435" h="432" extrusionOk="0">
                  <a:moveTo>
                    <a:pt x="217" y="0"/>
                  </a:moveTo>
                  <a:cubicBezTo>
                    <a:pt x="101" y="0"/>
                    <a:pt x="0" y="98"/>
                    <a:pt x="0" y="214"/>
                  </a:cubicBezTo>
                  <a:cubicBezTo>
                    <a:pt x="0" y="334"/>
                    <a:pt x="101" y="431"/>
                    <a:pt x="217" y="431"/>
                  </a:cubicBezTo>
                  <a:cubicBezTo>
                    <a:pt x="337" y="431"/>
                    <a:pt x="435" y="334"/>
                    <a:pt x="435" y="214"/>
                  </a:cubicBezTo>
                  <a:cubicBezTo>
                    <a:pt x="435" y="98"/>
                    <a:pt x="337" y="0"/>
                    <a:pt x="2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37"/>
            <p:cNvSpPr/>
            <p:nvPr/>
          </p:nvSpPr>
          <p:spPr>
            <a:xfrm>
              <a:off x="2380756" y="436238"/>
              <a:ext cx="39485" cy="39247"/>
            </a:xfrm>
            <a:custGeom>
              <a:avLst/>
              <a:gdLst/>
              <a:ahLst/>
              <a:cxnLst/>
              <a:rect l="l" t="t" r="r" b="b"/>
              <a:pathLst>
                <a:path w="498" h="495" extrusionOk="0">
                  <a:moveTo>
                    <a:pt x="249" y="0"/>
                  </a:moveTo>
                  <a:cubicBezTo>
                    <a:pt x="114" y="0"/>
                    <a:pt x="0" y="111"/>
                    <a:pt x="0" y="246"/>
                  </a:cubicBezTo>
                  <a:cubicBezTo>
                    <a:pt x="0" y="384"/>
                    <a:pt x="114" y="494"/>
                    <a:pt x="249" y="494"/>
                  </a:cubicBezTo>
                  <a:cubicBezTo>
                    <a:pt x="387" y="494"/>
                    <a:pt x="497" y="384"/>
                    <a:pt x="497" y="246"/>
                  </a:cubicBezTo>
                  <a:cubicBezTo>
                    <a:pt x="497" y="111"/>
                    <a:pt x="387" y="0"/>
                    <a:pt x="2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37"/>
            <p:cNvSpPr/>
            <p:nvPr/>
          </p:nvSpPr>
          <p:spPr>
            <a:xfrm>
              <a:off x="2898977" y="917509"/>
              <a:ext cx="39247" cy="39485"/>
            </a:xfrm>
            <a:custGeom>
              <a:avLst/>
              <a:gdLst/>
              <a:ahLst/>
              <a:cxnLst/>
              <a:rect l="l" t="t" r="r" b="b"/>
              <a:pathLst>
                <a:path w="495" h="498" extrusionOk="0">
                  <a:moveTo>
                    <a:pt x="249" y="1"/>
                  </a:moveTo>
                  <a:cubicBezTo>
                    <a:pt x="110" y="1"/>
                    <a:pt x="0" y="114"/>
                    <a:pt x="0" y="249"/>
                  </a:cubicBezTo>
                  <a:cubicBezTo>
                    <a:pt x="0" y="388"/>
                    <a:pt x="110" y="498"/>
                    <a:pt x="249" y="498"/>
                  </a:cubicBezTo>
                  <a:cubicBezTo>
                    <a:pt x="384" y="498"/>
                    <a:pt x="494" y="388"/>
                    <a:pt x="494" y="249"/>
                  </a:cubicBezTo>
                  <a:cubicBezTo>
                    <a:pt x="494" y="114"/>
                    <a:pt x="384" y="1"/>
                    <a:pt x="2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37"/>
            <p:cNvSpPr/>
            <p:nvPr/>
          </p:nvSpPr>
          <p:spPr>
            <a:xfrm>
              <a:off x="1648936" y="576258"/>
              <a:ext cx="163967" cy="415229"/>
            </a:xfrm>
            <a:custGeom>
              <a:avLst/>
              <a:gdLst/>
              <a:ahLst/>
              <a:cxnLst/>
              <a:rect l="l" t="t" r="r" b="b"/>
              <a:pathLst>
                <a:path w="2068" h="5237" extrusionOk="0">
                  <a:moveTo>
                    <a:pt x="89" y="1"/>
                  </a:moveTo>
                  <a:cubicBezTo>
                    <a:pt x="81" y="1"/>
                    <a:pt x="72" y="3"/>
                    <a:pt x="63" y="6"/>
                  </a:cubicBezTo>
                  <a:cubicBezTo>
                    <a:pt x="19" y="22"/>
                    <a:pt x="0" y="69"/>
                    <a:pt x="16" y="110"/>
                  </a:cubicBezTo>
                  <a:lnTo>
                    <a:pt x="123" y="393"/>
                  </a:lnTo>
                  <a:cubicBezTo>
                    <a:pt x="133" y="425"/>
                    <a:pt x="164" y="443"/>
                    <a:pt x="196" y="443"/>
                  </a:cubicBezTo>
                  <a:cubicBezTo>
                    <a:pt x="205" y="443"/>
                    <a:pt x="218" y="443"/>
                    <a:pt x="224" y="440"/>
                  </a:cubicBezTo>
                  <a:cubicBezTo>
                    <a:pt x="268" y="425"/>
                    <a:pt x="287" y="377"/>
                    <a:pt x="271" y="336"/>
                  </a:cubicBezTo>
                  <a:lnTo>
                    <a:pt x="164" y="53"/>
                  </a:lnTo>
                  <a:cubicBezTo>
                    <a:pt x="152" y="21"/>
                    <a:pt x="120" y="1"/>
                    <a:pt x="89" y="1"/>
                  </a:cubicBezTo>
                  <a:close/>
                  <a:moveTo>
                    <a:pt x="278" y="504"/>
                  </a:moveTo>
                  <a:cubicBezTo>
                    <a:pt x="269" y="504"/>
                    <a:pt x="261" y="506"/>
                    <a:pt x="252" y="510"/>
                  </a:cubicBezTo>
                  <a:cubicBezTo>
                    <a:pt x="208" y="525"/>
                    <a:pt x="189" y="572"/>
                    <a:pt x="205" y="613"/>
                  </a:cubicBezTo>
                  <a:lnTo>
                    <a:pt x="233" y="689"/>
                  </a:lnTo>
                  <a:cubicBezTo>
                    <a:pt x="243" y="720"/>
                    <a:pt x="274" y="739"/>
                    <a:pt x="306" y="739"/>
                  </a:cubicBezTo>
                  <a:cubicBezTo>
                    <a:pt x="314" y="739"/>
                    <a:pt x="324" y="739"/>
                    <a:pt x="331" y="737"/>
                  </a:cubicBezTo>
                  <a:lnTo>
                    <a:pt x="331" y="737"/>
                  </a:lnTo>
                  <a:cubicBezTo>
                    <a:pt x="289" y="754"/>
                    <a:pt x="272" y="800"/>
                    <a:pt x="287" y="837"/>
                  </a:cubicBezTo>
                  <a:lnTo>
                    <a:pt x="479" y="1353"/>
                  </a:lnTo>
                  <a:cubicBezTo>
                    <a:pt x="491" y="1384"/>
                    <a:pt x="523" y="1403"/>
                    <a:pt x="554" y="1403"/>
                  </a:cubicBezTo>
                  <a:cubicBezTo>
                    <a:pt x="564" y="1403"/>
                    <a:pt x="570" y="1400"/>
                    <a:pt x="583" y="1400"/>
                  </a:cubicBezTo>
                  <a:cubicBezTo>
                    <a:pt x="627" y="1384"/>
                    <a:pt x="646" y="1337"/>
                    <a:pt x="630" y="1296"/>
                  </a:cubicBezTo>
                  <a:lnTo>
                    <a:pt x="438" y="783"/>
                  </a:lnTo>
                  <a:cubicBezTo>
                    <a:pt x="426" y="750"/>
                    <a:pt x="395" y="731"/>
                    <a:pt x="363" y="731"/>
                  </a:cubicBezTo>
                  <a:cubicBezTo>
                    <a:pt x="354" y="731"/>
                    <a:pt x="345" y="732"/>
                    <a:pt x="336" y="735"/>
                  </a:cubicBezTo>
                  <a:lnTo>
                    <a:pt x="336" y="735"/>
                  </a:lnTo>
                  <a:cubicBezTo>
                    <a:pt x="379" y="719"/>
                    <a:pt x="397" y="673"/>
                    <a:pt x="381" y="632"/>
                  </a:cubicBezTo>
                  <a:lnTo>
                    <a:pt x="353" y="557"/>
                  </a:lnTo>
                  <a:cubicBezTo>
                    <a:pt x="341" y="525"/>
                    <a:pt x="309" y="504"/>
                    <a:pt x="278" y="504"/>
                  </a:cubicBezTo>
                  <a:close/>
                  <a:moveTo>
                    <a:pt x="634" y="1461"/>
                  </a:moveTo>
                  <a:cubicBezTo>
                    <a:pt x="624" y="1461"/>
                    <a:pt x="614" y="1462"/>
                    <a:pt x="605" y="1466"/>
                  </a:cubicBezTo>
                  <a:cubicBezTo>
                    <a:pt x="564" y="1482"/>
                    <a:pt x="542" y="1529"/>
                    <a:pt x="557" y="1570"/>
                  </a:cubicBezTo>
                  <a:lnTo>
                    <a:pt x="586" y="1642"/>
                  </a:lnTo>
                  <a:cubicBezTo>
                    <a:pt x="596" y="1674"/>
                    <a:pt x="626" y="1695"/>
                    <a:pt x="657" y="1695"/>
                  </a:cubicBezTo>
                  <a:cubicBezTo>
                    <a:pt x="666" y="1695"/>
                    <a:pt x="675" y="1693"/>
                    <a:pt x="683" y="1690"/>
                  </a:cubicBezTo>
                  <a:lnTo>
                    <a:pt x="683" y="1690"/>
                  </a:lnTo>
                  <a:cubicBezTo>
                    <a:pt x="646" y="1705"/>
                    <a:pt x="627" y="1753"/>
                    <a:pt x="642" y="1793"/>
                  </a:cubicBezTo>
                  <a:lnTo>
                    <a:pt x="834" y="2310"/>
                  </a:lnTo>
                  <a:cubicBezTo>
                    <a:pt x="847" y="2341"/>
                    <a:pt x="878" y="2360"/>
                    <a:pt x="910" y="2360"/>
                  </a:cubicBezTo>
                  <a:cubicBezTo>
                    <a:pt x="919" y="2360"/>
                    <a:pt x="929" y="2360"/>
                    <a:pt x="935" y="2357"/>
                  </a:cubicBezTo>
                  <a:cubicBezTo>
                    <a:pt x="979" y="2341"/>
                    <a:pt x="998" y="2294"/>
                    <a:pt x="982" y="2253"/>
                  </a:cubicBezTo>
                  <a:lnTo>
                    <a:pt x="790" y="1737"/>
                  </a:lnTo>
                  <a:cubicBezTo>
                    <a:pt x="780" y="1707"/>
                    <a:pt x="749" y="1685"/>
                    <a:pt x="717" y="1685"/>
                  </a:cubicBezTo>
                  <a:cubicBezTo>
                    <a:pt x="709" y="1685"/>
                    <a:pt x="701" y="1686"/>
                    <a:pt x="693" y="1690"/>
                  </a:cubicBezTo>
                  <a:cubicBezTo>
                    <a:pt x="731" y="1674"/>
                    <a:pt x="753" y="1627"/>
                    <a:pt x="737" y="1589"/>
                  </a:cubicBezTo>
                  <a:lnTo>
                    <a:pt x="709" y="1513"/>
                  </a:lnTo>
                  <a:cubicBezTo>
                    <a:pt x="696" y="1480"/>
                    <a:pt x="666" y="1461"/>
                    <a:pt x="634" y="1461"/>
                  </a:cubicBezTo>
                  <a:close/>
                  <a:moveTo>
                    <a:pt x="993" y="2420"/>
                  </a:moveTo>
                  <a:cubicBezTo>
                    <a:pt x="983" y="2420"/>
                    <a:pt x="973" y="2422"/>
                    <a:pt x="963" y="2426"/>
                  </a:cubicBezTo>
                  <a:cubicBezTo>
                    <a:pt x="919" y="2442"/>
                    <a:pt x="900" y="2489"/>
                    <a:pt x="916" y="2530"/>
                  </a:cubicBezTo>
                  <a:lnTo>
                    <a:pt x="945" y="2602"/>
                  </a:lnTo>
                  <a:cubicBezTo>
                    <a:pt x="954" y="2634"/>
                    <a:pt x="985" y="2656"/>
                    <a:pt x="1017" y="2656"/>
                  </a:cubicBezTo>
                  <a:cubicBezTo>
                    <a:pt x="1023" y="2656"/>
                    <a:pt x="1029" y="2656"/>
                    <a:pt x="1034" y="2655"/>
                  </a:cubicBezTo>
                  <a:lnTo>
                    <a:pt x="1034" y="2655"/>
                  </a:lnTo>
                  <a:cubicBezTo>
                    <a:pt x="1000" y="2674"/>
                    <a:pt x="984" y="2716"/>
                    <a:pt x="998" y="2753"/>
                  </a:cubicBezTo>
                  <a:lnTo>
                    <a:pt x="1193" y="3269"/>
                  </a:lnTo>
                  <a:cubicBezTo>
                    <a:pt x="1203" y="3301"/>
                    <a:pt x="1234" y="3320"/>
                    <a:pt x="1266" y="3320"/>
                  </a:cubicBezTo>
                  <a:cubicBezTo>
                    <a:pt x="1275" y="3320"/>
                    <a:pt x="1288" y="3320"/>
                    <a:pt x="1294" y="3317"/>
                  </a:cubicBezTo>
                  <a:cubicBezTo>
                    <a:pt x="1338" y="3301"/>
                    <a:pt x="1357" y="3254"/>
                    <a:pt x="1341" y="3213"/>
                  </a:cubicBezTo>
                  <a:lnTo>
                    <a:pt x="1149" y="2697"/>
                  </a:lnTo>
                  <a:cubicBezTo>
                    <a:pt x="1137" y="2665"/>
                    <a:pt x="1105" y="2644"/>
                    <a:pt x="1073" y="2644"/>
                  </a:cubicBezTo>
                  <a:cubicBezTo>
                    <a:pt x="1064" y="2644"/>
                    <a:pt x="1056" y="2646"/>
                    <a:pt x="1047" y="2649"/>
                  </a:cubicBezTo>
                  <a:lnTo>
                    <a:pt x="1047" y="2649"/>
                  </a:lnTo>
                  <a:cubicBezTo>
                    <a:pt x="1090" y="2632"/>
                    <a:pt x="1108" y="2586"/>
                    <a:pt x="1092" y="2549"/>
                  </a:cubicBezTo>
                  <a:lnTo>
                    <a:pt x="1067" y="2473"/>
                  </a:lnTo>
                  <a:cubicBezTo>
                    <a:pt x="1055" y="2439"/>
                    <a:pt x="1025" y="2420"/>
                    <a:pt x="993" y="2420"/>
                  </a:cubicBezTo>
                  <a:close/>
                  <a:moveTo>
                    <a:pt x="1350" y="3380"/>
                  </a:moveTo>
                  <a:cubicBezTo>
                    <a:pt x="1340" y="3380"/>
                    <a:pt x="1331" y="3382"/>
                    <a:pt x="1322" y="3386"/>
                  </a:cubicBezTo>
                  <a:cubicBezTo>
                    <a:pt x="1278" y="3401"/>
                    <a:pt x="1259" y="3449"/>
                    <a:pt x="1275" y="3490"/>
                  </a:cubicBezTo>
                  <a:lnTo>
                    <a:pt x="1303" y="3562"/>
                  </a:lnTo>
                  <a:cubicBezTo>
                    <a:pt x="1313" y="3593"/>
                    <a:pt x="1344" y="3615"/>
                    <a:pt x="1376" y="3615"/>
                  </a:cubicBezTo>
                  <a:cubicBezTo>
                    <a:pt x="1381" y="3615"/>
                    <a:pt x="1387" y="3615"/>
                    <a:pt x="1392" y="3615"/>
                  </a:cubicBezTo>
                  <a:lnTo>
                    <a:pt x="1392" y="3615"/>
                  </a:lnTo>
                  <a:cubicBezTo>
                    <a:pt x="1357" y="3634"/>
                    <a:pt x="1343" y="3676"/>
                    <a:pt x="1357" y="3713"/>
                  </a:cubicBezTo>
                  <a:lnTo>
                    <a:pt x="1549" y="4229"/>
                  </a:lnTo>
                  <a:cubicBezTo>
                    <a:pt x="1561" y="4261"/>
                    <a:pt x="1593" y="4279"/>
                    <a:pt x="1624" y="4279"/>
                  </a:cubicBezTo>
                  <a:cubicBezTo>
                    <a:pt x="1634" y="4279"/>
                    <a:pt x="1640" y="4276"/>
                    <a:pt x="1653" y="4276"/>
                  </a:cubicBezTo>
                  <a:cubicBezTo>
                    <a:pt x="1697" y="4261"/>
                    <a:pt x="1716" y="4213"/>
                    <a:pt x="1700" y="4172"/>
                  </a:cubicBezTo>
                  <a:lnTo>
                    <a:pt x="1508" y="3656"/>
                  </a:lnTo>
                  <a:cubicBezTo>
                    <a:pt x="1496" y="3625"/>
                    <a:pt x="1464" y="3604"/>
                    <a:pt x="1432" y="3604"/>
                  </a:cubicBezTo>
                  <a:cubicBezTo>
                    <a:pt x="1423" y="3604"/>
                    <a:pt x="1414" y="3606"/>
                    <a:pt x="1406" y="3609"/>
                  </a:cubicBezTo>
                  <a:lnTo>
                    <a:pt x="1406" y="3609"/>
                  </a:lnTo>
                  <a:cubicBezTo>
                    <a:pt x="1449" y="3592"/>
                    <a:pt x="1467" y="3546"/>
                    <a:pt x="1451" y="3508"/>
                  </a:cubicBezTo>
                  <a:lnTo>
                    <a:pt x="1423" y="3433"/>
                  </a:lnTo>
                  <a:cubicBezTo>
                    <a:pt x="1411" y="3399"/>
                    <a:pt x="1380" y="3380"/>
                    <a:pt x="1350" y="3380"/>
                  </a:cubicBezTo>
                  <a:close/>
                  <a:moveTo>
                    <a:pt x="1704" y="4337"/>
                  </a:moveTo>
                  <a:cubicBezTo>
                    <a:pt x="1694" y="4337"/>
                    <a:pt x="1684" y="4339"/>
                    <a:pt x="1675" y="4342"/>
                  </a:cubicBezTo>
                  <a:cubicBezTo>
                    <a:pt x="1634" y="4358"/>
                    <a:pt x="1612" y="4405"/>
                    <a:pt x="1627" y="4443"/>
                  </a:cubicBezTo>
                  <a:lnTo>
                    <a:pt x="1656" y="4519"/>
                  </a:lnTo>
                  <a:cubicBezTo>
                    <a:pt x="1666" y="4551"/>
                    <a:pt x="1696" y="4571"/>
                    <a:pt x="1727" y="4571"/>
                  </a:cubicBezTo>
                  <a:cubicBezTo>
                    <a:pt x="1736" y="4571"/>
                    <a:pt x="1745" y="4569"/>
                    <a:pt x="1753" y="4566"/>
                  </a:cubicBezTo>
                  <a:lnTo>
                    <a:pt x="1753" y="4566"/>
                  </a:lnTo>
                  <a:cubicBezTo>
                    <a:pt x="1716" y="4582"/>
                    <a:pt x="1697" y="4629"/>
                    <a:pt x="1712" y="4670"/>
                  </a:cubicBezTo>
                  <a:lnTo>
                    <a:pt x="1904" y="5183"/>
                  </a:lnTo>
                  <a:cubicBezTo>
                    <a:pt x="1917" y="5214"/>
                    <a:pt x="1948" y="5236"/>
                    <a:pt x="1980" y="5236"/>
                  </a:cubicBezTo>
                  <a:cubicBezTo>
                    <a:pt x="1989" y="5236"/>
                    <a:pt x="1999" y="5236"/>
                    <a:pt x="2005" y="5230"/>
                  </a:cubicBezTo>
                  <a:cubicBezTo>
                    <a:pt x="2049" y="5214"/>
                    <a:pt x="2068" y="5167"/>
                    <a:pt x="2052" y="5129"/>
                  </a:cubicBezTo>
                  <a:lnTo>
                    <a:pt x="1860" y="4613"/>
                  </a:lnTo>
                  <a:cubicBezTo>
                    <a:pt x="1850" y="4583"/>
                    <a:pt x="1819" y="4561"/>
                    <a:pt x="1787" y="4561"/>
                  </a:cubicBezTo>
                  <a:cubicBezTo>
                    <a:pt x="1779" y="4561"/>
                    <a:pt x="1771" y="4563"/>
                    <a:pt x="1763" y="4566"/>
                  </a:cubicBezTo>
                  <a:cubicBezTo>
                    <a:pt x="1800" y="4550"/>
                    <a:pt x="1823" y="4503"/>
                    <a:pt x="1807" y="4465"/>
                  </a:cubicBezTo>
                  <a:lnTo>
                    <a:pt x="1778" y="4390"/>
                  </a:lnTo>
                  <a:cubicBezTo>
                    <a:pt x="1766" y="4356"/>
                    <a:pt x="1736" y="4337"/>
                    <a:pt x="1704" y="4337"/>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37"/>
            <p:cNvSpPr/>
            <p:nvPr/>
          </p:nvSpPr>
          <p:spPr>
            <a:xfrm>
              <a:off x="1299597" y="468745"/>
              <a:ext cx="348706" cy="490552"/>
            </a:xfrm>
            <a:custGeom>
              <a:avLst/>
              <a:gdLst/>
              <a:ahLst/>
              <a:cxnLst/>
              <a:rect l="l" t="t" r="r" b="b"/>
              <a:pathLst>
                <a:path w="4398" h="6187" extrusionOk="0">
                  <a:moveTo>
                    <a:pt x="91" y="0"/>
                  </a:moveTo>
                  <a:cubicBezTo>
                    <a:pt x="75" y="0"/>
                    <a:pt x="59" y="5"/>
                    <a:pt x="45" y="15"/>
                  </a:cubicBezTo>
                  <a:cubicBezTo>
                    <a:pt x="7" y="37"/>
                    <a:pt x="1" y="88"/>
                    <a:pt x="23" y="122"/>
                  </a:cubicBezTo>
                  <a:lnTo>
                    <a:pt x="139" y="286"/>
                  </a:lnTo>
                  <a:cubicBezTo>
                    <a:pt x="149" y="308"/>
                    <a:pt x="177" y="320"/>
                    <a:pt x="202" y="320"/>
                  </a:cubicBezTo>
                  <a:cubicBezTo>
                    <a:pt x="218" y="320"/>
                    <a:pt x="231" y="317"/>
                    <a:pt x="250" y="305"/>
                  </a:cubicBezTo>
                  <a:cubicBezTo>
                    <a:pt x="284" y="280"/>
                    <a:pt x="290" y="229"/>
                    <a:pt x="268" y="195"/>
                  </a:cubicBezTo>
                  <a:lnTo>
                    <a:pt x="155" y="34"/>
                  </a:lnTo>
                  <a:cubicBezTo>
                    <a:pt x="140" y="11"/>
                    <a:pt x="116" y="0"/>
                    <a:pt x="91" y="0"/>
                  </a:cubicBezTo>
                  <a:close/>
                  <a:moveTo>
                    <a:pt x="340" y="358"/>
                  </a:moveTo>
                  <a:cubicBezTo>
                    <a:pt x="324" y="358"/>
                    <a:pt x="308" y="362"/>
                    <a:pt x="294" y="371"/>
                  </a:cubicBezTo>
                  <a:cubicBezTo>
                    <a:pt x="259" y="396"/>
                    <a:pt x="253" y="446"/>
                    <a:pt x="275" y="481"/>
                  </a:cubicBezTo>
                  <a:lnTo>
                    <a:pt x="319" y="544"/>
                  </a:lnTo>
                  <a:cubicBezTo>
                    <a:pt x="331" y="569"/>
                    <a:pt x="356" y="582"/>
                    <a:pt x="382" y="582"/>
                  </a:cubicBezTo>
                  <a:cubicBezTo>
                    <a:pt x="392" y="582"/>
                    <a:pt x="403" y="579"/>
                    <a:pt x="414" y="574"/>
                  </a:cubicBezTo>
                  <a:lnTo>
                    <a:pt x="414" y="574"/>
                  </a:lnTo>
                  <a:cubicBezTo>
                    <a:pt x="392" y="601"/>
                    <a:pt x="389" y="641"/>
                    <a:pt x="410" y="670"/>
                  </a:cubicBezTo>
                  <a:lnTo>
                    <a:pt x="725" y="1123"/>
                  </a:lnTo>
                  <a:cubicBezTo>
                    <a:pt x="737" y="1148"/>
                    <a:pt x="762" y="1158"/>
                    <a:pt x="788" y="1158"/>
                  </a:cubicBezTo>
                  <a:cubicBezTo>
                    <a:pt x="803" y="1158"/>
                    <a:pt x="819" y="1154"/>
                    <a:pt x="835" y="1142"/>
                  </a:cubicBezTo>
                  <a:cubicBezTo>
                    <a:pt x="869" y="1120"/>
                    <a:pt x="879" y="1069"/>
                    <a:pt x="854" y="1032"/>
                  </a:cubicBezTo>
                  <a:lnTo>
                    <a:pt x="539" y="582"/>
                  </a:lnTo>
                  <a:cubicBezTo>
                    <a:pt x="523" y="558"/>
                    <a:pt x="498" y="547"/>
                    <a:pt x="473" y="547"/>
                  </a:cubicBezTo>
                  <a:cubicBezTo>
                    <a:pt x="463" y="547"/>
                    <a:pt x="453" y="549"/>
                    <a:pt x="443" y="552"/>
                  </a:cubicBezTo>
                  <a:lnTo>
                    <a:pt x="443" y="552"/>
                  </a:lnTo>
                  <a:cubicBezTo>
                    <a:pt x="466" y="525"/>
                    <a:pt x="469" y="485"/>
                    <a:pt x="448" y="456"/>
                  </a:cubicBezTo>
                  <a:lnTo>
                    <a:pt x="404" y="393"/>
                  </a:lnTo>
                  <a:cubicBezTo>
                    <a:pt x="390" y="369"/>
                    <a:pt x="366" y="358"/>
                    <a:pt x="340" y="358"/>
                  </a:cubicBezTo>
                  <a:close/>
                  <a:moveTo>
                    <a:pt x="927" y="1197"/>
                  </a:moveTo>
                  <a:cubicBezTo>
                    <a:pt x="911" y="1197"/>
                    <a:pt x="895" y="1201"/>
                    <a:pt x="882" y="1211"/>
                  </a:cubicBezTo>
                  <a:cubicBezTo>
                    <a:pt x="847" y="1233"/>
                    <a:pt x="838" y="1283"/>
                    <a:pt x="860" y="1321"/>
                  </a:cubicBezTo>
                  <a:lnTo>
                    <a:pt x="904" y="1381"/>
                  </a:lnTo>
                  <a:cubicBezTo>
                    <a:pt x="917" y="1406"/>
                    <a:pt x="945" y="1419"/>
                    <a:pt x="967" y="1419"/>
                  </a:cubicBezTo>
                  <a:cubicBezTo>
                    <a:pt x="978" y="1419"/>
                    <a:pt x="989" y="1417"/>
                    <a:pt x="1000" y="1412"/>
                  </a:cubicBezTo>
                  <a:lnTo>
                    <a:pt x="1000" y="1412"/>
                  </a:lnTo>
                  <a:cubicBezTo>
                    <a:pt x="977" y="1437"/>
                    <a:pt x="974" y="1478"/>
                    <a:pt x="995" y="1510"/>
                  </a:cubicBezTo>
                  <a:lnTo>
                    <a:pt x="1310" y="1960"/>
                  </a:lnTo>
                  <a:cubicBezTo>
                    <a:pt x="1323" y="1985"/>
                    <a:pt x="1348" y="1998"/>
                    <a:pt x="1373" y="1998"/>
                  </a:cubicBezTo>
                  <a:cubicBezTo>
                    <a:pt x="1389" y="1998"/>
                    <a:pt x="1404" y="1991"/>
                    <a:pt x="1420" y="1982"/>
                  </a:cubicBezTo>
                  <a:cubicBezTo>
                    <a:pt x="1455" y="1957"/>
                    <a:pt x="1464" y="1906"/>
                    <a:pt x="1439" y="1872"/>
                  </a:cubicBezTo>
                  <a:lnTo>
                    <a:pt x="1124" y="1419"/>
                  </a:lnTo>
                  <a:cubicBezTo>
                    <a:pt x="1111" y="1396"/>
                    <a:pt x="1087" y="1385"/>
                    <a:pt x="1062" y="1385"/>
                  </a:cubicBezTo>
                  <a:cubicBezTo>
                    <a:pt x="1050" y="1385"/>
                    <a:pt x="1038" y="1387"/>
                    <a:pt x="1027" y="1392"/>
                  </a:cubicBezTo>
                  <a:lnTo>
                    <a:pt x="1027" y="1392"/>
                  </a:lnTo>
                  <a:cubicBezTo>
                    <a:pt x="1053" y="1365"/>
                    <a:pt x="1055" y="1323"/>
                    <a:pt x="1036" y="1293"/>
                  </a:cubicBezTo>
                  <a:lnTo>
                    <a:pt x="992" y="1230"/>
                  </a:lnTo>
                  <a:cubicBezTo>
                    <a:pt x="977" y="1209"/>
                    <a:pt x="952" y="1197"/>
                    <a:pt x="927" y="1197"/>
                  </a:cubicBezTo>
                  <a:close/>
                  <a:moveTo>
                    <a:pt x="1512" y="2031"/>
                  </a:moveTo>
                  <a:cubicBezTo>
                    <a:pt x="1496" y="2031"/>
                    <a:pt x="1481" y="2035"/>
                    <a:pt x="1467" y="2045"/>
                  </a:cubicBezTo>
                  <a:cubicBezTo>
                    <a:pt x="1433" y="2067"/>
                    <a:pt x="1423" y="2117"/>
                    <a:pt x="1448" y="2155"/>
                  </a:cubicBezTo>
                  <a:lnTo>
                    <a:pt x="1489" y="2218"/>
                  </a:lnTo>
                  <a:cubicBezTo>
                    <a:pt x="1507" y="2239"/>
                    <a:pt x="1531" y="2250"/>
                    <a:pt x="1556" y="2250"/>
                  </a:cubicBezTo>
                  <a:cubicBezTo>
                    <a:pt x="1572" y="2250"/>
                    <a:pt x="1588" y="2245"/>
                    <a:pt x="1603" y="2237"/>
                  </a:cubicBezTo>
                  <a:lnTo>
                    <a:pt x="1603" y="2237"/>
                  </a:lnTo>
                  <a:cubicBezTo>
                    <a:pt x="1565" y="2265"/>
                    <a:pt x="1559" y="2309"/>
                    <a:pt x="1581" y="2347"/>
                  </a:cubicBezTo>
                  <a:lnTo>
                    <a:pt x="1895" y="2797"/>
                  </a:lnTo>
                  <a:cubicBezTo>
                    <a:pt x="1908" y="2822"/>
                    <a:pt x="1936" y="2835"/>
                    <a:pt x="1958" y="2835"/>
                  </a:cubicBezTo>
                  <a:cubicBezTo>
                    <a:pt x="1974" y="2835"/>
                    <a:pt x="1990" y="2832"/>
                    <a:pt x="2005" y="2819"/>
                  </a:cubicBezTo>
                  <a:cubicBezTo>
                    <a:pt x="2040" y="2794"/>
                    <a:pt x="2050" y="2744"/>
                    <a:pt x="2027" y="2709"/>
                  </a:cubicBezTo>
                  <a:lnTo>
                    <a:pt x="1713" y="2256"/>
                  </a:lnTo>
                  <a:cubicBezTo>
                    <a:pt x="1695" y="2234"/>
                    <a:pt x="1671" y="2223"/>
                    <a:pt x="1646" y="2223"/>
                  </a:cubicBezTo>
                  <a:cubicBezTo>
                    <a:pt x="1631" y="2223"/>
                    <a:pt x="1616" y="2227"/>
                    <a:pt x="1603" y="2237"/>
                  </a:cubicBezTo>
                  <a:cubicBezTo>
                    <a:pt x="1637" y="2209"/>
                    <a:pt x="1644" y="2161"/>
                    <a:pt x="1622" y="2127"/>
                  </a:cubicBezTo>
                  <a:lnTo>
                    <a:pt x="1577" y="2064"/>
                  </a:lnTo>
                  <a:cubicBezTo>
                    <a:pt x="1562" y="2042"/>
                    <a:pt x="1537" y="2031"/>
                    <a:pt x="1512" y="2031"/>
                  </a:cubicBezTo>
                  <a:close/>
                  <a:moveTo>
                    <a:pt x="2099" y="2872"/>
                  </a:moveTo>
                  <a:cubicBezTo>
                    <a:pt x="2082" y="2872"/>
                    <a:pt x="2066" y="2877"/>
                    <a:pt x="2053" y="2885"/>
                  </a:cubicBezTo>
                  <a:cubicBezTo>
                    <a:pt x="2018" y="2907"/>
                    <a:pt x="2009" y="2961"/>
                    <a:pt x="2034" y="2995"/>
                  </a:cubicBezTo>
                  <a:lnTo>
                    <a:pt x="2078" y="3058"/>
                  </a:lnTo>
                  <a:cubicBezTo>
                    <a:pt x="2087" y="3083"/>
                    <a:pt x="2116" y="3093"/>
                    <a:pt x="2141" y="3093"/>
                  </a:cubicBezTo>
                  <a:cubicBezTo>
                    <a:pt x="2152" y="3093"/>
                    <a:pt x="2163" y="3091"/>
                    <a:pt x="2174" y="3086"/>
                  </a:cubicBezTo>
                  <a:lnTo>
                    <a:pt x="2174" y="3086"/>
                  </a:lnTo>
                  <a:cubicBezTo>
                    <a:pt x="2151" y="3112"/>
                    <a:pt x="2147" y="3155"/>
                    <a:pt x="2166" y="3184"/>
                  </a:cubicBezTo>
                  <a:lnTo>
                    <a:pt x="2481" y="3637"/>
                  </a:lnTo>
                  <a:cubicBezTo>
                    <a:pt x="2493" y="3659"/>
                    <a:pt x="2522" y="3672"/>
                    <a:pt x="2547" y="3672"/>
                  </a:cubicBezTo>
                  <a:cubicBezTo>
                    <a:pt x="2562" y="3672"/>
                    <a:pt x="2578" y="3669"/>
                    <a:pt x="2591" y="3656"/>
                  </a:cubicBezTo>
                  <a:cubicBezTo>
                    <a:pt x="2629" y="3634"/>
                    <a:pt x="2635" y="3581"/>
                    <a:pt x="2613" y="3546"/>
                  </a:cubicBezTo>
                  <a:lnTo>
                    <a:pt x="2298" y="3093"/>
                  </a:lnTo>
                  <a:cubicBezTo>
                    <a:pt x="2283" y="3072"/>
                    <a:pt x="2258" y="3061"/>
                    <a:pt x="2233" y="3061"/>
                  </a:cubicBezTo>
                  <a:cubicBezTo>
                    <a:pt x="2222" y="3061"/>
                    <a:pt x="2210" y="3063"/>
                    <a:pt x="2199" y="3068"/>
                  </a:cubicBezTo>
                  <a:lnTo>
                    <a:pt x="2199" y="3068"/>
                  </a:lnTo>
                  <a:cubicBezTo>
                    <a:pt x="2224" y="3043"/>
                    <a:pt x="2229" y="3000"/>
                    <a:pt x="2207" y="2967"/>
                  </a:cubicBezTo>
                  <a:lnTo>
                    <a:pt x="2163" y="2904"/>
                  </a:lnTo>
                  <a:cubicBezTo>
                    <a:pt x="2149" y="2883"/>
                    <a:pt x="2124" y="2872"/>
                    <a:pt x="2099" y="2872"/>
                  </a:cubicBezTo>
                  <a:close/>
                  <a:moveTo>
                    <a:pt x="2684" y="3710"/>
                  </a:moveTo>
                  <a:cubicBezTo>
                    <a:pt x="2669" y="3710"/>
                    <a:pt x="2652" y="3714"/>
                    <a:pt x="2638" y="3722"/>
                  </a:cubicBezTo>
                  <a:cubicBezTo>
                    <a:pt x="2603" y="3747"/>
                    <a:pt x="2597" y="3798"/>
                    <a:pt x="2619" y="3832"/>
                  </a:cubicBezTo>
                  <a:lnTo>
                    <a:pt x="2663" y="3895"/>
                  </a:lnTo>
                  <a:cubicBezTo>
                    <a:pt x="2676" y="3920"/>
                    <a:pt x="2704" y="3933"/>
                    <a:pt x="2726" y="3933"/>
                  </a:cubicBezTo>
                  <a:cubicBezTo>
                    <a:pt x="2737" y="3933"/>
                    <a:pt x="2748" y="3930"/>
                    <a:pt x="2758" y="3925"/>
                  </a:cubicBezTo>
                  <a:lnTo>
                    <a:pt x="2758" y="3925"/>
                  </a:lnTo>
                  <a:cubicBezTo>
                    <a:pt x="2737" y="3952"/>
                    <a:pt x="2733" y="3992"/>
                    <a:pt x="2754" y="4021"/>
                  </a:cubicBezTo>
                  <a:lnTo>
                    <a:pt x="3069" y="4474"/>
                  </a:lnTo>
                  <a:cubicBezTo>
                    <a:pt x="3082" y="4499"/>
                    <a:pt x="3107" y="4509"/>
                    <a:pt x="3132" y="4509"/>
                  </a:cubicBezTo>
                  <a:cubicBezTo>
                    <a:pt x="3148" y="4509"/>
                    <a:pt x="3163" y="4506"/>
                    <a:pt x="3179" y="4493"/>
                  </a:cubicBezTo>
                  <a:cubicBezTo>
                    <a:pt x="3214" y="4471"/>
                    <a:pt x="3223" y="4421"/>
                    <a:pt x="3198" y="4383"/>
                  </a:cubicBezTo>
                  <a:lnTo>
                    <a:pt x="2883" y="3930"/>
                  </a:lnTo>
                  <a:cubicBezTo>
                    <a:pt x="2870" y="3909"/>
                    <a:pt x="2845" y="3898"/>
                    <a:pt x="2819" y="3898"/>
                  </a:cubicBezTo>
                  <a:cubicBezTo>
                    <a:pt x="2808" y="3898"/>
                    <a:pt x="2798" y="3900"/>
                    <a:pt x="2788" y="3904"/>
                  </a:cubicBezTo>
                  <a:lnTo>
                    <a:pt x="2788" y="3904"/>
                  </a:lnTo>
                  <a:cubicBezTo>
                    <a:pt x="2810" y="3877"/>
                    <a:pt x="2813" y="3836"/>
                    <a:pt x="2792" y="3807"/>
                  </a:cubicBezTo>
                  <a:lnTo>
                    <a:pt x="2748" y="3744"/>
                  </a:lnTo>
                  <a:cubicBezTo>
                    <a:pt x="2734" y="3721"/>
                    <a:pt x="2710" y="3710"/>
                    <a:pt x="2684" y="3710"/>
                  </a:cubicBezTo>
                  <a:close/>
                  <a:moveTo>
                    <a:pt x="3271" y="4548"/>
                  </a:moveTo>
                  <a:cubicBezTo>
                    <a:pt x="3255" y="4548"/>
                    <a:pt x="3240" y="4553"/>
                    <a:pt x="3226" y="4562"/>
                  </a:cubicBezTo>
                  <a:cubicBezTo>
                    <a:pt x="3189" y="4584"/>
                    <a:pt x="3182" y="4635"/>
                    <a:pt x="3204" y="4673"/>
                  </a:cubicBezTo>
                  <a:lnTo>
                    <a:pt x="3248" y="4735"/>
                  </a:lnTo>
                  <a:cubicBezTo>
                    <a:pt x="3261" y="4757"/>
                    <a:pt x="3289" y="4770"/>
                    <a:pt x="3311" y="4770"/>
                  </a:cubicBezTo>
                  <a:cubicBezTo>
                    <a:pt x="3327" y="4770"/>
                    <a:pt x="3343" y="4767"/>
                    <a:pt x="3359" y="4754"/>
                  </a:cubicBezTo>
                  <a:cubicBezTo>
                    <a:pt x="3393" y="4729"/>
                    <a:pt x="3403" y="4679"/>
                    <a:pt x="3377" y="4644"/>
                  </a:cubicBezTo>
                  <a:lnTo>
                    <a:pt x="3337" y="4581"/>
                  </a:lnTo>
                  <a:cubicBezTo>
                    <a:pt x="3321" y="4560"/>
                    <a:pt x="3296" y="4548"/>
                    <a:pt x="3271" y="4548"/>
                  </a:cubicBezTo>
                  <a:close/>
                  <a:moveTo>
                    <a:pt x="3409" y="4737"/>
                  </a:moveTo>
                  <a:cubicBezTo>
                    <a:pt x="3394" y="4737"/>
                    <a:pt x="3378" y="4742"/>
                    <a:pt x="3365" y="4751"/>
                  </a:cubicBezTo>
                  <a:cubicBezTo>
                    <a:pt x="3327" y="4773"/>
                    <a:pt x="3321" y="4824"/>
                    <a:pt x="3343" y="4861"/>
                  </a:cubicBezTo>
                  <a:lnTo>
                    <a:pt x="3658" y="5311"/>
                  </a:lnTo>
                  <a:cubicBezTo>
                    <a:pt x="3670" y="5337"/>
                    <a:pt x="3698" y="5349"/>
                    <a:pt x="3720" y="5349"/>
                  </a:cubicBezTo>
                  <a:cubicBezTo>
                    <a:pt x="3733" y="5349"/>
                    <a:pt x="3749" y="5343"/>
                    <a:pt x="3768" y="5333"/>
                  </a:cubicBezTo>
                  <a:cubicBezTo>
                    <a:pt x="3805" y="5308"/>
                    <a:pt x="3812" y="5258"/>
                    <a:pt x="3790" y="5223"/>
                  </a:cubicBezTo>
                  <a:lnTo>
                    <a:pt x="3475" y="4770"/>
                  </a:lnTo>
                  <a:cubicBezTo>
                    <a:pt x="3460" y="4749"/>
                    <a:pt x="3434" y="4737"/>
                    <a:pt x="3409" y="4737"/>
                  </a:cubicBezTo>
                  <a:close/>
                  <a:moveTo>
                    <a:pt x="3856" y="5385"/>
                  </a:moveTo>
                  <a:cubicBezTo>
                    <a:pt x="3841" y="5385"/>
                    <a:pt x="3825" y="5390"/>
                    <a:pt x="3812" y="5399"/>
                  </a:cubicBezTo>
                  <a:cubicBezTo>
                    <a:pt x="3777" y="5421"/>
                    <a:pt x="3768" y="5475"/>
                    <a:pt x="3793" y="5510"/>
                  </a:cubicBezTo>
                  <a:lnTo>
                    <a:pt x="3837" y="5573"/>
                  </a:lnTo>
                  <a:cubicBezTo>
                    <a:pt x="3846" y="5595"/>
                    <a:pt x="3875" y="5607"/>
                    <a:pt x="3900" y="5607"/>
                  </a:cubicBezTo>
                  <a:cubicBezTo>
                    <a:pt x="3914" y="5607"/>
                    <a:pt x="3926" y="5605"/>
                    <a:pt x="3941" y="5595"/>
                  </a:cubicBezTo>
                  <a:lnTo>
                    <a:pt x="3941" y="5595"/>
                  </a:lnTo>
                  <a:cubicBezTo>
                    <a:pt x="3914" y="5620"/>
                    <a:pt x="3908" y="5667"/>
                    <a:pt x="3928" y="5698"/>
                  </a:cubicBezTo>
                  <a:lnTo>
                    <a:pt x="4243" y="6152"/>
                  </a:lnTo>
                  <a:cubicBezTo>
                    <a:pt x="4255" y="6174"/>
                    <a:pt x="4284" y="6186"/>
                    <a:pt x="4309" y="6186"/>
                  </a:cubicBezTo>
                  <a:cubicBezTo>
                    <a:pt x="4322" y="6186"/>
                    <a:pt x="4340" y="6183"/>
                    <a:pt x="4356" y="6170"/>
                  </a:cubicBezTo>
                  <a:cubicBezTo>
                    <a:pt x="4391" y="6145"/>
                    <a:pt x="4397" y="6095"/>
                    <a:pt x="4375" y="6060"/>
                  </a:cubicBezTo>
                  <a:lnTo>
                    <a:pt x="4060" y="5607"/>
                  </a:lnTo>
                  <a:cubicBezTo>
                    <a:pt x="4045" y="5586"/>
                    <a:pt x="4020" y="5574"/>
                    <a:pt x="3995" y="5574"/>
                  </a:cubicBezTo>
                  <a:cubicBezTo>
                    <a:pt x="3981" y="5574"/>
                    <a:pt x="3968" y="5577"/>
                    <a:pt x="3956" y="5584"/>
                  </a:cubicBezTo>
                  <a:lnTo>
                    <a:pt x="3956" y="5584"/>
                  </a:lnTo>
                  <a:cubicBezTo>
                    <a:pt x="3983" y="5560"/>
                    <a:pt x="3986" y="5513"/>
                    <a:pt x="3966" y="5481"/>
                  </a:cubicBezTo>
                  <a:lnTo>
                    <a:pt x="3922" y="5418"/>
                  </a:lnTo>
                  <a:cubicBezTo>
                    <a:pt x="3906" y="5397"/>
                    <a:pt x="3881" y="5385"/>
                    <a:pt x="3856" y="538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37"/>
            <p:cNvSpPr/>
            <p:nvPr/>
          </p:nvSpPr>
          <p:spPr>
            <a:xfrm>
              <a:off x="1020427" y="606863"/>
              <a:ext cx="456696" cy="392315"/>
            </a:xfrm>
            <a:custGeom>
              <a:avLst/>
              <a:gdLst/>
              <a:ahLst/>
              <a:cxnLst/>
              <a:rect l="l" t="t" r="r" b="b"/>
              <a:pathLst>
                <a:path w="5760" h="4948" extrusionOk="0">
                  <a:moveTo>
                    <a:pt x="86" y="0"/>
                  </a:moveTo>
                  <a:cubicBezTo>
                    <a:pt x="64" y="0"/>
                    <a:pt x="42" y="9"/>
                    <a:pt x="29" y="26"/>
                  </a:cubicBezTo>
                  <a:cubicBezTo>
                    <a:pt x="1" y="57"/>
                    <a:pt x="4" y="108"/>
                    <a:pt x="35" y="136"/>
                  </a:cubicBezTo>
                  <a:lnTo>
                    <a:pt x="186" y="265"/>
                  </a:lnTo>
                  <a:cubicBezTo>
                    <a:pt x="202" y="278"/>
                    <a:pt x="218" y="287"/>
                    <a:pt x="237" y="287"/>
                  </a:cubicBezTo>
                  <a:cubicBezTo>
                    <a:pt x="262" y="287"/>
                    <a:pt x="284" y="278"/>
                    <a:pt x="296" y="259"/>
                  </a:cubicBezTo>
                  <a:cubicBezTo>
                    <a:pt x="325" y="227"/>
                    <a:pt x="318" y="177"/>
                    <a:pt x="287" y="149"/>
                  </a:cubicBezTo>
                  <a:lnTo>
                    <a:pt x="139" y="20"/>
                  </a:lnTo>
                  <a:cubicBezTo>
                    <a:pt x="125" y="7"/>
                    <a:pt x="105" y="0"/>
                    <a:pt x="86" y="0"/>
                  </a:cubicBezTo>
                  <a:close/>
                  <a:moveTo>
                    <a:pt x="418" y="284"/>
                  </a:moveTo>
                  <a:cubicBezTo>
                    <a:pt x="396" y="284"/>
                    <a:pt x="375" y="292"/>
                    <a:pt x="359" y="309"/>
                  </a:cubicBezTo>
                  <a:cubicBezTo>
                    <a:pt x="331" y="341"/>
                    <a:pt x="334" y="391"/>
                    <a:pt x="366" y="419"/>
                  </a:cubicBezTo>
                  <a:lnTo>
                    <a:pt x="425" y="470"/>
                  </a:lnTo>
                  <a:cubicBezTo>
                    <a:pt x="441" y="482"/>
                    <a:pt x="457" y="492"/>
                    <a:pt x="476" y="492"/>
                  </a:cubicBezTo>
                  <a:cubicBezTo>
                    <a:pt x="501" y="492"/>
                    <a:pt x="520" y="482"/>
                    <a:pt x="536" y="463"/>
                  </a:cubicBezTo>
                  <a:cubicBezTo>
                    <a:pt x="564" y="432"/>
                    <a:pt x="561" y="382"/>
                    <a:pt x="529" y="353"/>
                  </a:cubicBezTo>
                  <a:lnTo>
                    <a:pt x="469" y="303"/>
                  </a:lnTo>
                  <a:cubicBezTo>
                    <a:pt x="455" y="290"/>
                    <a:pt x="436" y="284"/>
                    <a:pt x="418" y="284"/>
                  </a:cubicBezTo>
                  <a:close/>
                  <a:moveTo>
                    <a:pt x="597" y="441"/>
                  </a:moveTo>
                  <a:cubicBezTo>
                    <a:pt x="576" y="441"/>
                    <a:pt x="554" y="450"/>
                    <a:pt x="539" y="467"/>
                  </a:cubicBezTo>
                  <a:cubicBezTo>
                    <a:pt x="514" y="498"/>
                    <a:pt x="517" y="548"/>
                    <a:pt x="548" y="577"/>
                  </a:cubicBezTo>
                  <a:lnTo>
                    <a:pt x="964" y="935"/>
                  </a:lnTo>
                  <a:cubicBezTo>
                    <a:pt x="979" y="948"/>
                    <a:pt x="995" y="954"/>
                    <a:pt x="1017" y="954"/>
                  </a:cubicBezTo>
                  <a:cubicBezTo>
                    <a:pt x="1036" y="954"/>
                    <a:pt x="1058" y="942"/>
                    <a:pt x="1074" y="926"/>
                  </a:cubicBezTo>
                  <a:cubicBezTo>
                    <a:pt x="1102" y="895"/>
                    <a:pt x="1099" y="844"/>
                    <a:pt x="1067" y="816"/>
                  </a:cubicBezTo>
                  <a:lnTo>
                    <a:pt x="649" y="460"/>
                  </a:lnTo>
                  <a:cubicBezTo>
                    <a:pt x="634" y="447"/>
                    <a:pt x="616" y="441"/>
                    <a:pt x="597" y="441"/>
                  </a:cubicBezTo>
                  <a:close/>
                  <a:moveTo>
                    <a:pt x="1198" y="952"/>
                  </a:moveTo>
                  <a:cubicBezTo>
                    <a:pt x="1176" y="952"/>
                    <a:pt x="1153" y="962"/>
                    <a:pt x="1137" y="979"/>
                  </a:cubicBezTo>
                  <a:cubicBezTo>
                    <a:pt x="1111" y="1011"/>
                    <a:pt x="1115" y="1061"/>
                    <a:pt x="1146" y="1090"/>
                  </a:cubicBezTo>
                  <a:lnTo>
                    <a:pt x="1203" y="1140"/>
                  </a:lnTo>
                  <a:cubicBezTo>
                    <a:pt x="1216" y="1152"/>
                    <a:pt x="1234" y="1158"/>
                    <a:pt x="1252" y="1158"/>
                  </a:cubicBezTo>
                  <a:cubicBezTo>
                    <a:pt x="1275" y="1158"/>
                    <a:pt x="1299" y="1148"/>
                    <a:pt x="1313" y="1131"/>
                  </a:cubicBezTo>
                  <a:lnTo>
                    <a:pt x="1313" y="1131"/>
                  </a:lnTo>
                  <a:cubicBezTo>
                    <a:pt x="1288" y="1162"/>
                    <a:pt x="1291" y="1216"/>
                    <a:pt x="1322" y="1241"/>
                  </a:cubicBezTo>
                  <a:lnTo>
                    <a:pt x="1741" y="1599"/>
                  </a:lnTo>
                  <a:cubicBezTo>
                    <a:pt x="1757" y="1612"/>
                    <a:pt x="1772" y="1618"/>
                    <a:pt x="1791" y="1618"/>
                  </a:cubicBezTo>
                  <a:cubicBezTo>
                    <a:pt x="1813" y="1618"/>
                    <a:pt x="1835" y="1606"/>
                    <a:pt x="1851" y="1593"/>
                  </a:cubicBezTo>
                  <a:cubicBezTo>
                    <a:pt x="1876" y="1562"/>
                    <a:pt x="1873" y="1508"/>
                    <a:pt x="1841" y="1483"/>
                  </a:cubicBezTo>
                  <a:lnTo>
                    <a:pt x="1426" y="1124"/>
                  </a:lnTo>
                  <a:cubicBezTo>
                    <a:pt x="1410" y="1111"/>
                    <a:pt x="1391" y="1105"/>
                    <a:pt x="1372" y="1105"/>
                  </a:cubicBezTo>
                  <a:cubicBezTo>
                    <a:pt x="1350" y="1105"/>
                    <a:pt x="1328" y="1114"/>
                    <a:pt x="1313" y="1131"/>
                  </a:cubicBezTo>
                  <a:cubicBezTo>
                    <a:pt x="1341" y="1099"/>
                    <a:pt x="1338" y="1049"/>
                    <a:pt x="1307" y="1020"/>
                  </a:cubicBezTo>
                  <a:lnTo>
                    <a:pt x="1247" y="970"/>
                  </a:lnTo>
                  <a:cubicBezTo>
                    <a:pt x="1233" y="958"/>
                    <a:pt x="1216" y="952"/>
                    <a:pt x="1198" y="952"/>
                  </a:cubicBezTo>
                  <a:close/>
                  <a:moveTo>
                    <a:pt x="1971" y="1617"/>
                  </a:moveTo>
                  <a:cubicBezTo>
                    <a:pt x="1949" y="1617"/>
                    <a:pt x="1926" y="1626"/>
                    <a:pt x="1911" y="1643"/>
                  </a:cubicBezTo>
                  <a:cubicBezTo>
                    <a:pt x="1886" y="1675"/>
                    <a:pt x="1889" y="1725"/>
                    <a:pt x="1920" y="1754"/>
                  </a:cubicBezTo>
                  <a:lnTo>
                    <a:pt x="1980" y="1804"/>
                  </a:lnTo>
                  <a:cubicBezTo>
                    <a:pt x="1994" y="1817"/>
                    <a:pt x="2013" y="1823"/>
                    <a:pt x="2031" y="1823"/>
                  </a:cubicBezTo>
                  <a:cubicBezTo>
                    <a:pt x="2053" y="1823"/>
                    <a:pt x="2075" y="1815"/>
                    <a:pt x="2090" y="1798"/>
                  </a:cubicBezTo>
                  <a:lnTo>
                    <a:pt x="2090" y="1798"/>
                  </a:lnTo>
                  <a:cubicBezTo>
                    <a:pt x="2062" y="1829"/>
                    <a:pt x="2065" y="1879"/>
                    <a:pt x="2096" y="1908"/>
                  </a:cubicBezTo>
                  <a:lnTo>
                    <a:pt x="2515" y="2263"/>
                  </a:lnTo>
                  <a:cubicBezTo>
                    <a:pt x="2531" y="2276"/>
                    <a:pt x="2546" y="2285"/>
                    <a:pt x="2565" y="2285"/>
                  </a:cubicBezTo>
                  <a:cubicBezTo>
                    <a:pt x="2590" y="2285"/>
                    <a:pt x="2612" y="2276"/>
                    <a:pt x="2625" y="2257"/>
                  </a:cubicBezTo>
                  <a:cubicBezTo>
                    <a:pt x="2650" y="2226"/>
                    <a:pt x="2647" y="2175"/>
                    <a:pt x="2616" y="2147"/>
                  </a:cubicBezTo>
                  <a:lnTo>
                    <a:pt x="2200" y="1788"/>
                  </a:lnTo>
                  <a:cubicBezTo>
                    <a:pt x="2187" y="1776"/>
                    <a:pt x="2169" y="1770"/>
                    <a:pt x="2151" y="1770"/>
                  </a:cubicBezTo>
                  <a:cubicBezTo>
                    <a:pt x="2128" y="1770"/>
                    <a:pt x="2104" y="1780"/>
                    <a:pt x="2090" y="1798"/>
                  </a:cubicBezTo>
                  <a:cubicBezTo>
                    <a:pt x="2115" y="1766"/>
                    <a:pt x="2112" y="1713"/>
                    <a:pt x="2081" y="1688"/>
                  </a:cubicBezTo>
                  <a:lnTo>
                    <a:pt x="2021" y="1634"/>
                  </a:lnTo>
                  <a:cubicBezTo>
                    <a:pt x="2007" y="1623"/>
                    <a:pt x="1989" y="1617"/>
                    <a:pt x="1971" y="1617"/>
                  </a:cubicBezTo>
                  <a:close/>
                  <a:moveTo>
                    <a:pt x="2750" y="2282"/>
                  </a:moveTo>
                  <a:cubicBezTo>
                    <a:pt x="2728" y="2282"/>
                    <a:pt x="2706" y="2290"/>
                    <a:pt x="2691" y="2307"/>
                  </a:cubicBezTo>
                  <a:cubicBezTo>
                    <a:pt x="2663" y="2339"/>
                    <a:pt x="2666" y="2389"/>
                    <a:pt x="2697" y="2418"/>
                  </a:cubicBezTo>
                  <a:lnTo>
                    <a:pt x="2757" y="2468"/>
                  </a:lnTo>
                  <a:cubicBezTo>
                    <a:pt x="2772" y="2481"/>
                    <a:pt x="2791" y="2487"/>
                    <a:pt x="2810" y="2487"/>
                  </a:cubicBezTo>
                  <a:cubicBezTo>
                    <a:pt x="2832" y="2487"/>
                    <a:pt x="2854" y="2479"/>
                    <a:pt x="2867" y="2462"/>
                  </a:cubicBezTo>
                  <a:lnTo>
                    <a:pt x="2867" y="2462"/>
                  </a:lnTo>
                  <a:cubicBezTo>
                    <a:pt x="2842" y="2493"/>
                    <a:pt x="2845" y="2543"/>
                    <a:pt x="2877" y="2572"/>
                  </a:cubicBezTo>
                  <a:lnTo>
                    <a:pt x="3292" y="2931"/>
                  </a:lnTo>
                  <a:cubicBezTo>
                    <a:pt x="3308" y="2940"/>
                    <a:pt x="3324" y="2949"/>
                    <a:pt x="3346" y="2949"/>
                  </a:cubicBezTo>
                  <a:cubicBezTo>
                    <a:pt x="3365" y="2949"/>
                    <a:pt x="3387" y="2940"/>
                    <a:pt x="3402" y="2921"/>
                  </a:cubicBezTo>
                  <a:cubicBezTo>
                    <a:pt x="3431" y="2890"/>
                    <a:pt x="3427" y="2839"/>
                    <a:pt x="3396" y="2811"/>
                  </a:cubicBezTo>
                  <a:lnTo>
                    <a:pt x="2977" y="2452"/>
                  </a:lnTo>
                  <a:cubicBezTo>
                    <a:pt x="2964" y="2441"/>
                    <a:pt x="2946" y="2435"/>
                    <a:pt x="2928" y="2435"/>
                  </a:cubicBezTo>
                  <a:cubicBezTo>
                    <a:pt x="2906" y="2435"/>
                    <a:pt x="2883" y="2444"/>
                    <a:pt x="2867" y="2462"/>
                  </a:cubicBezTo>
                  <a:cubicBezTo>
                    <a:pt x="2896" y="2430"/>
                    <a:pt x="2893" y="2380"/>
                    <a:pt x="2861" y="2352"/>
                  </a:cubicBezTo>
                  <a:lnTo>
                    <a:pt x="2801" y="2301"/>
                  </a:lnTo>
                  <a:cubicBezTo>
                    <a:pt x="2787" y="2288"/>
                    <a:pt x="2768" y="2282"/>
                    <a:pt x="2750" y="2282"/>
                  </a:cubicBezTo>
                  <a:close/>
                  <a:moveTo>
                    <a:pt x="3527" y="2950"/>
                  </a:moveTo>
                  <a:cubicBezTo>
                    <a:pt x="3504" y="2950"/>
                    <a:pt x="3481" y="2960"/>
                    <a:pt x="3465" y="2978"/>
                  </a:cubicBezTo>
                  <a:cubicBezTo>
                    <a:pt x="3437" y="3009"/>
                    <a:pt x="3443" y="3060"/>
                    <a:pt x="3475" y="3088"/>
                  </a:cubicBezTo>
                  <a:lnTo>
                    <a:pt x="3531" y="3138"/>
                  </a:lnTo>
                  <a:cubicBezTo>
                    <a:pt x="3545" y="3151"/>
                    <a:pt x="3563" y="3156"/>
                    <a:pt x="3581" y="3156"/>
                  </a:cubicBezTo>
                  <a:cubicBezTo>
                    <a:pt x="3604" y="3156"/>
                    <a:pt x="3627" y="3147"/>
                    <a:pt x="3641" y="3129"/>
                  </a:cubicBezTo>
                  <a:lnTo>
                    <a:pt x="3641" y="3129"/>
                  </a:lnTo>
                  <a:cubicBezTo>
                    <a:pt x="3616" y="3160"/>
                    <a:pt x="3619" y="3214"/>
                    <a:pt x="3651" y="3239"/>
                  </a:cubicBezTo>
                  <a:lnTo>
                    <a:pt x="4066" y="3598"/>
                  </a:lnTo>
                  <a:cubicBezTo>
                    <a:pt x="4085" y="3610"/>
                    <a:pt x="4101" y="3617"/>
                    <a:pt x="4120" y="3617"/>
                  </a:cubicBezTo>
                  <a:cubicBezTo>
                    <a:pt x="4142" y="3617"/>
                    <a:pt x="4164" y="3607"/>
                    <a:pt x="4180" y="3591"/>
                  </a:cubicBezTo>
                  <a:cubicBezTo>
                    <a:pt x="4205" y="3560"/>
                    <a:pt x="4202" y="3506"/>
                    <a:pt x="4170" y="3481"/>
                  </a:cubicBezTo>
                  <a:lnTo>
                    <a:pt x="3752" y="3122"/>
                  </a:lnTo>
                  <a:cubicBezTo>
                    <a:pt x="3737" y="3109"/>
                    <a:pt x="3719" y="3103"/>
                    <a:pt x="3700" y="3103"/>
                  </a:cubicBezTo>
                  <a:cubicBezTo>
                    <a:pt x="3678" y="3103"/>
                    <a:pt x="3657" y="3112"/>
                    <a:pt x="3641" y="3129"/>
                  </a:cubicBezTo>
                  <a:cubicBezTo>
                    <a:pt x="3670" y="3097"/>
                    <a:pt x="3667" y="3047"/>
                    <a:pt x="3635" y="3019"/>
                  </a:cubicBezTo>
                  <a:lnTo>
                    <a:pt x="3575" y="2968"/>
                  </a:lnTo>
                  <a:cubicBezTo>
                    <a:pt x="3562" y="2956"/>
                    <a:pt x="3544" y="2950"/>
                    <a:pt x="3527" y="2950"/>
                  </a:cubicBezTo>
                  <a:close/>
                  <a:moveTo>
                    <a:pt x="4300" y="3615"/>
                  </a:moveTo>
                  <a:cubicBezTo>
                    <a:pt x="4278" y="3615"/>
                    <a:pt x="4255" y="3624"/>
                    <a:pt x="4239" y="3642"/>
                  </a:cubicBezTo>
                  <a:cubicBezTo>
                    <a:pt x="4214" y="3673"/>
                    <a:pt x="4217" y="3724"/>
                    <a:pt x="4249" y="3752"/>
                  </a:cubicBezTo>
                  <a:lnTo>
                    <a:pt x="4309" y="3802"/>
                  </a:lnTo>
                  <a:cubicBezTo>
                    <a:pt x="4323" y="3815"/>
                    <a:pt x="4342" y="3822"/>
                    <a:pt x="4360" y="3822"/>
                  </a:cubicBezTo>
                  <a:cubicBezTo>
                    <a:pt x="4382" y="3822"/>
                    <a:pt x="4403" y="3813"/>
                    <a:pt x="4419" y="3796"/>
                  </a:cubicBezTo>
                  <a:lnTo>
                    <a:pt x="4419" y="3796"/>
                  </a:lnTo>
                  <a:cubicBezTo>
                    <a:pt x="4390" y="3827"/>
                    <a:pt x="4394" y="3878"/>
                    <a:pt x="4425" y="3906"/>
                  </a:cubicBezTo>
                  <a:lnTo>
                    <a:pt x="4844" y="4262"/>
                  </a:lnTo>
                  <a:cubicBezTo>
                    <a:pt x="4859" y="4274"/>
                    <a:pt x="4875" y="4284"/>
                    <a:pt x="4894" y="4284"/>
                  </a:cubicBezTo>
                  <a:cubicBezTo>
                    <a:pt x="4919" y="4284"/>
                    <a:pt x="4941" y="4274"/>
                    <a:pt x="4954" y="4255"/>
                  </a:cubicBezTo>
                  <a:cubicBezTo>
                    <a:pt x="4979" y="4224"/>
                    <a:pt x="4976" y="4174"/>
                    <a:pt x="4944" y="4145"/>
                  </a:cubicBezTo>
                  <a:lnTo>
                    <a:pt x="4529" y="3786"/>
                  </a:lnTo>
                  <a:cubicBezTo>
                    <a:pt x="4515" y="3774"/>
                    <a:pt x="4497" y="3768"/>
                    <a:pt x="4479" y="3768"/>
                  </a:cubicBezTo>
                  <a:cubicBezTo>
                    <a:pt x="4456" y="3768"/>
                    <a:pt x="4433" y="3778"/>
                    <a:pt x="4419" y="3796"/>
                  </a:cubicBezTo>
                  <a:cubicBezTo>
                    <a:pt x="4444" y="3764"/>
                    <a:pt x="4441" y="3711"/>
                    <a:pt x="4409" y="3686"/>
                  </a:cubicBezTo>
                  <a:lnTo>
                    <a:pt x="4350" y="3632"/>
                  </a:lnTo>
                  <a:cubicBezTo>
                    <a:pt x="4336" y="3621"/>
                    <a:pt x="4318" y="3615"/>
                    <a:pt x="4300" y="3615"/>
                  </a:cubicBezTo>
                  <a:close/>
                  <a:moveTo>
                    <a:pt x="5078" y="4280"/>
                  </a:moveTo>
                  <a:cubicBezTo>
                    <a:pt x="5057" y="4280"/>
                    <a:pt x="5035" y="4289"/>
                    <a:pt x="5020" y="4306"/>
                  </a:cubicBezTo>
                  <a:cubicBezTo>
                    <a:pt x="4991" y="4337"/>
                    <a:pt x="4995" y="4388"/>
                    <a:pt x="5026" y="4416"/>
                  </a:cubicBezTo>
                  <a:lnTo>
                    <a:pt x="5086" y="4466"/>
                  </a:lnTo>
                  <a:cubicBezTo>
                    <a:pt x="5100" y="4479"/>
                    <a:pt x="5119" y="4486"/>
                    <a:pt x="5137" y="4486"/>
                  </a:cubicBezTo>
                  <a:cubicBezTo>
                    <a:pt x="5159" y="4486"/>
                    <a:pt x="5181" y="4477"/>
                    <a:pt x="5196" y="4460"/>
                  </a:cubicBezTo>
                  <a:lnTo>
                    <a:pt x="5196" y="4460"/>
                  </a:lnTo>
                  <a:cubicBezTo>
                    <a:pt x="5168" y="4491"/>
                    <a:pt x="5174" y="4542"/>
                    <a:pt x="5205" y="4570"/>
                  </a:cubicBezTo>
                  <a:lnTo>
                    <a:pt x="5621" y="4929"/>
                  </a:lnTo>
                  <a:cubicBezTo>
                    <a:pt x="5637" y="4938"/>
                    <a:pt x="5652" y="4948"/>
                    <a:pt x="5674" y="4948"/>
                  </a:cubicBezTo>
                  <a:cubicBezTo>
                    <a:pt x="5693" y="4948"/>
                    <a:pt x="5715" y="4938"/>
                    <a:pt x="5731" y="4919"/>
                  </a:cubicBezTo>
                  <a:cubicBezTo>
                    <a:pt x="5759" y="4888"/>
                    <a:pt x="5756" y="4838"/>
                    <a:pt x="5725" y="4809"/>
                  </a:cubicBezTo>
                  <a:lnTo>
                    <a:pt x="5306" y="4450"/>
                  </a:lnTo>
                  <a:cubicBezTo>
                    <a:pt x="5292" y="4439"/>
                    <a:pt x="5274" y="4434"/>
                    <a:pt x="5257" y="4434"/>
                  </a:cubicBezTo>
                  <a:cubicBezTo>
                    <a:pt x="5234" y="4434"/>
                    <a:pt x="5212" y="4442"/>
                    <a:pt x="5196" y="4460"/>
                  </a:cubicBezTo>
                  <a:cubicBezTo>
                    <a:pt x="5224" y="4428"/>
                    <a:pt x="5221" y="4378"/>
                    <a:pt x="5190" y="4350"/>
                  </a:cubicBezTo>
                  <a:lnTo>
                    <a:pt x="5130" y="4299"/>
                  </a:lnTo>
                  <a:cubicBezTo>
                    <a:pt x="5115" y="4286"/>
                    <a:pt x="5097" y="4280"/>
                    <a:pt x="5078" y="428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37"/>
            <p:cNvSpPr/>
            <p:nvPr/>
          </p:nvSpPr>
          <p:spPr>
            <a:xfrm rot="-2700000">
              <a:off x="621320" y="1141683"/>
              <a:ext cx="200915" cy="294396"/>
            </a:xfrm>
            <a:custGeom>
              <a:avLst/>
              <a:gdLst/>
              <a:ahLst/>
              <a:cxnLst/>
              <a:rect l="l" t="t" r="r" b="b"/>
              <a:pathLst>
                <a:path w="2534" h="3713" extrusionOk="0">
                  <a:moveTo>
                    <a:pt x="91" y="1"/>
                  </a:moveTo>
                  <a:cubicBezTo>
                    <a:pt x="76" y="1"/>
                    <a:pt x="60" y="5"/>
                    <a:pt x="47" y="15"/>
                  </a:cubicBezTo>
                  <a:cubicBezTo>
                    <a:pt x="6" y="37"/>
                    <a:pt x="0" y="90"/>
                    <a:pt x="22" y="125"/>
                  </a:cubicBezTo>
                  <a:lnTo>
                    <a:pt x="116" y="266"/>
                  </a:lnTo>
                  <a:cubicBezTo>
                    <a:pt x="132" y="288"/>
                    <a:pt x="161" y="301"/>
                    <a:pt x="186" y="301"/>
                  </a:cubicBezTo>
                  <a:cubicBezTo>
                    <a:pt x="201" y="301"/>
                    <a:pt x="214" y="295"/>
                    <a:pt x="227" y="288"/>
                  </a:cubicBezTo>
                  <a:cubicBezTo>
                    <a:pt x="268" y="266"/>
                    <a:pt x="274" y="216"/>
                    <a:pt x="252" y="178"/>
                  </a:cubicBezTo>
                  <a:lnTo>
                    <a:pt x="157" y="37"/>
                  </a:lnTo>
                  <a:cubicBezTo>
                    <a:pt x="142" y="13"/>
                    <a:pt x="116" y="1"/>
                    <a:pt x="91" y="1"/>
                  </a:cubicBezTo>
                  <a:close/>
                  <a:moveTo>
                    <a:pt x="316" y="336"/>
                  </a:moveTo>
                  <a:cubicBezTo>
                    <a:pt x="300" y="336"/>
                    <a:pt x="284" y="340"/>
                    <a:pt x="271" y="348"/>
                  </a:cubicBezTo>
                  <a:cubicBezTo>
                    <a:pt x="233" y="370"/>
                    <a:pt x="223" y="424"/>
                    <a:pt x="249" y="458"/>
                  </a:cubicBezTo>
                  <a:lnTo>
                    <a:pt x="290" y="524"/>
                  </a:lnTo>
                  <a:cubicBezTo>
                    <a:pt x="305" y="550"/>
                    <a:pt x="334" y="562"/>
                    <a:pt x="359" y="562"/>
                  </a:cubicBezTo>
                  <a:cubicBezTo>
                    <a:pt x="366" y="562"/>
                    <a:pt x="375" y="560"/>
                    <a:pt x="384" y="557"/>
                  </a:cubicBezTo>
                  <a:lnTo>
                    <a:pt x="384" y="557"/>
                  </a:lnTo>
                  <a:cubicBezTo>
                    <a:pt x="360" y="584"/>
                    <a:pt x="356" y="624"/>
                    <a:pt x="378" y="653"/>
                  </a:cubicBezTo>
                  <a:lnTo>
                    <a:pt x="680" y="1116"/>
                  </a:lnTo>
                  <a:cubicBezTo>
                    <a:pt x="695" y="1138"/>
                    <a:pt x="724" y="1151"/>
                    <a:pt x="746" y="1151"/>
                  </a:cubicBezTo>
                  <a:cubicBezTo>
                    <a:pt x="762" y="1151"/>
                    <a:pt x="777" y="1148"/>
                    <a:pt x="790" y="1138"/>
                  </a:cubicBezTo>
                  <a:cubicBezTo>
                    <a:pt x="831" y="1116"/>
                    <a:pt x="837" y="1066"/>
                    <a:pt x="815" y="1028"/>
                  </a:cubicBezTo>
                  <a:lnTo>
                    <a:pt x="510" y="568"/>
                  </a:lnTo>
                  <a:cubicBezTo>
                    <a:pt x="496" y="543"/>
                    <a:pt x="471" y="531"/>
                    <a:pt x="445" y="531"/>
                  </a:cubicBezTo>
                  <a:cubicBezTo>
                    <a:pt x="436" y="531"/>
                    <a:pt x="426" y="532"/>
                    <a:pt x="417" y="535"/>
                  </a:cubicBezTo>
                  <a:lnTo>
                    <a:pt x="417" y="535"/>
                  </a:lnTo>
                  <a:cubicBezTo>
                    <a:pt x="442" y="508"/>
                    <a:pt x="443" y="468"/>
                    <a:pt x="425" y="439"/>
                  </a:cubicBezTo>
                  <a:lnTo>
                    <a:pt x="381" y="370"/>
                  </a:lnTo>
                  <a:cubicBezTo>
                    <a:pt x="367" y="347"/>
                    <a:pt x="341" y="336"/>
                    <a:pt x="316" y="336"/>
                  </a:cubicBezTo>
                  <a:close/>
                  <a:moveTo>
                    <a:pt x="877" y="1185"/>
                  </a:moveTo>
                  <a:cubicBezTo>
                    <a:pt x="862" y="1185"/>
                    <a:pt x="847" y="1190"/>
                    <a:pt x="834" y="1198"/>
                  </a:cubicBezTo>
                  <a:cubicBezTo>
                    <a:pt x="793" y="1223"/>
                    <a:pt x="787" y="1273"/>
                    <a:pt x="809" y="1308"/>
                  </a:cubicBezTo>
                  <a:lnTo>
                    <a:pt x="853" y="1374"/>
                  </a:lnTo>
                  <a:cubicBezTo>
                    <a:pt x="872" y="1397"/>
                    <a:pt x="899" y="1410"/>
                    <a:pt x="925" y="1410"/>
                  </a:cubicBezTo>
                  <a:cubicBezTo>
                    <a:pt x="938" y="1410"/>
                    <a:pt x="951" y="1407"/>
                    <a:pt x="963" y="1399"/>
                  </a:cubicBezTo>
                  <a:lnTo>
                    <a:pt x="963" y="1399"/>
                  </a:lnTo>
                  <a:cubicBezTo>
                    <a:pt x="928" y="1428"/>
                    <a:pt x="919" y="1472"/>
                    <a:pt x="944" y="1509"/>
                  </a:cubicBezTo>
                  <a:lnTo>
                    <a:pt x="1246" y="1969"/>
                  </a:lnTo>
                  <a:cubicBezTo>
                    <a:pt x="1262" y="1994"/>
                    <a:pt x="1290" y="2003"/>
                    <a:pt x="1312" y="2003"/>
                  </a:cubicBezTo>
                  <a:cubicBezTo>
                    <a:pt x="1328" y="2003"/>
                    <a:pt x="1344" y="2000"/>
                    <a:pt x="1353" y="1991"/>
                  </a:cubicBezTo>
                  <a:cubicBezTo>
                    <a:pt x="1391" y="1969"/>
                    <a:pt x="1400" y="1918"/>
                    <a:pt x="1375" y="1881"/>
                  </a:cubicBezTo>
                  <a:lnTo>
                    <a:pt x="1073" y="1421"/>
                  </a:lnTo>
                  <a:cubicBezTo>
                    <a:pt x="1059" y="1399"/>
                    <a:pt x="1035" y="1386"/>
                    <a:pt x="1009" y="1386"/>
                  </a:cubicBezTo>
                  <a:cubicBezTo>
                    <a:pt x="995" y="1386"/>
                    <a:pt x="980" y="1390"/>
                    <a:pt x="966" y="1399"/>
                  </a:cubicBezTo>
                  <a:cubicBezTo>
                    <a:pt x="1004" y="1371"/>
                    <a:pt x="1010" y="1324"/>
                    <a:pt x="988" y="1289"/>
                  </a:cubicBezTo>
                  <a:lnTo>
                    <a:pt x="944" y="1223"/>
                  </a:lnTo>
                  <a:cubicBezTo>
                    <a:pt x="928" y="1197"/>
                    <a:pt x="903" y="1185"/>
                    <a:pt x="877" y="1185"/>
                  </a:cubicBezTo>
                  <a:close/>
                  <a:moveTo>
                    <a:pt x="1440" y="2038"/>
                  </a:moveTo>
                  <a:cubicBezTo>
                    <a:pt x="1425" y="2038"/>
                    <a:pt x="1410" y="2042"/>
                    <a:pt x="1397" y="2051"/>
                  </a:cubicBezTo>
                  <a:cubicBezTo>
                    <a:pt x="1356" y="2076"/>
                    <a:pt x="1350" y="2126"/>
                    <a:pt x="1372" y="2161"/>
                  </a:cubicBezTo>
                  <a:lnTo>
                    <a:pt x="1416" y="2230"/>
                  </a:lnTo>
                  <a:cubicBezTo>
                    <a:pt x="1434" y="2252"/>
                    <a:pt x="1460" y="2264"/>
                    <a:pt x="1485" y="2264"/>
                  </a:cubicBezTo>
                  <a:cubicBezTo>
                    <a:pt x="1499" y="2264"/>
                    <a:pt x="1514" y="2260"/>
                    <a:pt x="1526" y="2252"/>
                  </a:cubicBezTo>
                  <a:lnTo>
                    <a:pt x="1526" y="2252"/>
                  </a:lnTo>
                  <a:cubicBezTo>
                    <a:pt x="1492" y="2280"/>
                    <a:pt x="1482" y="2328"/>
                    <a:pt x="1507" y="2362"/>
                  </a:cubicBezTo>
                  <a:lnTo>
                    <a:pt x="1809" y="2822"/>
                  </a:lnTo>
                  <a:cubicBezTo>
                    <a:pt x="1825" y="2847"/>
                    <a:pt x="1854" y="2859"/>
                    <a:pt x="1876" y="2859"/>
                  </a:cubicBezTo>
                  <a:cubicBezTo>
                    <a:pt x="1891" y="2859"/>
                    <a:pt x="1907" y="2853"/>
                    <a:pt x="1920" y="2847"/>
                  </a:cubicBezTo>
                  <a:cubicBezTo>
                    <a:pt x="1957" y="2822"/>
                    <a:pt x="1967" y="2771"/>
                    <a:pt x="1942" y="2737"/>
                  </a:cubicBezTo>
                  <a:lnTo>
                    <a:pt x="1640" y="2274"/>
                  </a:lnTo>
                  <a:cubicBezTo>
                    <a:pt x="1622" y="2252"/>
                    <a:pt x="1596" y="2240"/>
                    <a:pt x="1571" y="2240"/>
                  </a:cubicBezTo>
                  <a:cubicBezTo>
                    <a:pt x="1556" y="2240"/>
                    <a:pt x="1542" y="2244"/>
                    <a:pt x="1529" y="2252"/>
                  </a:cubicBezTo>
                  <a:cubicBezTo>
                    <a:pt x="1564" y="2224"/>
                    <a:pt x="1573" y="2177"/>
                    <a:pt x="1548" y="2142"/>
                  </a:cubicBezTo>
                  <a:lnTo>
                    <a:pt x="1507" y="2076"/>
                  </a:lnTo>
                  <a:cubicBezTo>
                    <a:pt x="1492" y="2050"/>
                    <a:pt x="1466" y="2038"/>
                    <a:pt x="1440" y="2038"/>
                  </a:cubicBezTo>
                  <a:close/>
                  <a:moveTo>
                    <a:pt x="2010" y="2896"/>
                  </a:moveTo>
                  <a:cubicBezTo>
                    <a:pt x="1995" y="2896"/>
                    <a:pt x="1980" y="2900"/>
                    <a:pt x="1967" y="2910"/>
                  </a:cubicBezTo>
                  <a:cubicBezTo>
                    <a:pt x="1926" y="2932"/>
                    <a:pt x="1920" y="2982"/>
                    <a:pt x="1942" y="3020"/>
                  </a:cubicBezTo>
                  <a:lnTo>
                    <a:pt x="1986" y="3086"/>
                  </a:lnTo>
                  <a:cubicBezTo>
                    <a:pt x="2001" y="3111"/>
                    <a:pt x="2030" y="3121"/>
                    <a:pt x="2052" y="3121"/>
                  </a:cubicBezTo>
                  <a:cubicBezTo>
                    <a:pt x="2061" y="3121"/>
                    <a:pt x="2072" y="3119"/>
                    <a:pt x="2083" y="3116"/>
                  </a:cubicBezTo>
                  <a:lnTo>
                    <a:pt x="2083" y="3116"/>
                  </a:lnTo>
                  <a:cubicBezTo>
                    <a:pt x="2056" y="3143"/>
                    <a:pt x="2052" y="3185"/>
                    <a:pt x="2074" y="3215"/>
                  </a:cubicBezTo>
                  <a:lnTo>
                    <a:pt x="2376" y="3678"/>
                  </a:lnTo>
                  <a:cubicBezTo>
                    <a:pt x="2392" y="3700"/>
                    <a:pt x="2417" y="3712"/>
                    <a:pt x="2442" y="3712"/>
                  </a:cubicBezTo>
                  <a:cubicBezTo>
                    <a:pt x="2458" y="3712"/>
                    <a:pt x="2473" y="3709"/>
                    <a:pt x="2486" y="3700"/>
                  </a:cubicBezTo>
                  <a:cubicBezTo>
                    <a:pt x="2524" y="3678"/>
                    <a:pt x="2533" y="3624"/>
                    <a:pt x="2508" y="3589"/>
                  </a:cubicBezTo>
                  <a:lnTo>
                    <a:pt x="2206" y="3130"/>
                  </a:lnTo>
                  <a:cubicBezTo>
                    <a:pt x="2192" y="3104"/>
                    <a:pt x="2166" y="3092"/>
                    <a:pt x="2140" y="3092"/>
                  </a:cubicBezTo>
                  <a:cubicBezTo>
                    <a:pt x="2131" y="3092"/>
                    <a:pt x="2122" y="3094"/>
                    <a:pt x="2114" y="3097"/>
                  </a:cubicBezTo>
                  <a:lnTo>
                    <a:pt x="2114" y="3097"/>
                  </a:lnTo>
                  <a:cubicBezTo>
                    <a:pt x="2138" y="3069"/>
                    <a:pt x="2139" y="3030"/>
                    <a:pt x="2121" y="3001"/>
                  </a:cubicBezTo>
                  <a:lnTo>
                    <a:pt x="2077" y="2932"/>
                  </a:lnTo>
                  <a:cubicBezTo>
                    <a:pt x="2061" y="2908"/>
                    <a:pt x="2036" y="2896"/>
                    <a:pt x="2010" y="289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37"/>
            <p:cNvSpPr/>
            <p:nvPr/>
          </p:nvSpPr>
          <p:spPr>
            <a:xfrm rot="-2700000">
              <a:off x="440204" y="1255078"/>
              <a:ext cx="358064" cy="365755"/>
            </a:xfrm>
            <a:custGeom>
              <a:avLst/>
              <a:gdLst/>
              <a:ahLst/>
              <a:cxnLst/>
              <a:rect l="l" t="t" r="r" b="b"/>
              <a:pathLst>
                <a:path w="4516" h="4613" extrusionOk="0">
                  <a:moveTo>
                    <a:pt x="89" y="1"/>
                  </a:moveTo>
                  <a:cubicBezTo>
                    <a:pt x="69" y="1"/>
                    <a:pt x="47" y="9"/>
                    <a:pt x="32" y="24"/>
                  </a:cubicBezTo>
                  <a:cubicBezTo>
                    <a:pt x="0" y="53"/>
                    <a:pt x="0" y="103"/>
                    <a:pt x="32" y="135"/>
                  </a:cubicBezTo>
                  <a:lnTo>
                    <a:pt x="91" y="194"/>
                  </a:lnTo>
                  <a:cubicBezTo>
                    <a:pt x="107" y="210"/>
                    <a:pt x="126" y="220"/>
                    <a:pt x="145" y="220"/>
                  </a:cubicBezTo>
                  <a:cubicBezTo>
                    <a:pt x="167" y="220"/>
                    <a:pt x="186" y="210"/>
                    <a:pt x="201" y="194"/>
                  </a:cubicBezTo>
                  <a:cubicBezTo>
                    <a:pt x="233" y="166"/>
                    <a:pt x="233" y="116"/>
                    <a:pt x="201" y="84"/>
                  </a:cubicBezTo>
                  <a:lnTo>
                    <a:pt x="142" y="24"/>
                  </a:lnTo>
                  <a:cubicBezTo>
                    <a:pt x="129" y="9"/>
                    <a:pt x="109" y="1"/>
                    <a:pt x="89" y="1"/>
                  </a:cubicBezTo>
                  <a:close/>
                  <a:moveTo>
                    <a:pt x="309" y="234"/>
                  </a:moveTo>
                  <a:cubicBezTo>
                    <a:pt x="289" y="234"/>
                    <a:pt x="268" y="242"/>
                    <a:pt x="252" y="257"/>
                  </a:cubicBezTo>
                  <a:cubicBezTo>
                    <a:pt x="220" y="286"/>
                    <a:pt x="220" y="336"/>
                    <a:pt x="252" y="367"/>
                  </a:cubicBezTo>
                  <a:lnTo>
                    <a:pt x="308" y="424"/>
                  </a:lnTo>
                  <a:cubicBezTo>
                    <a:pt x="325" y="437"/>
                    <a:pt x="346" y="445"/>
                    <a:pt x="367" y="445"/>
                  </a:cubicBezTo>
                  <a:cubicBezTo>
                    <a:pt x="385" y="445"/>
                    <a:pt x="404" y="439"/>
                    <a:pt x="419" y="424"/>
                  </a:cubicBezTo>
                  <a:lnTo>
                    <a:pt x="419" y="424"/>
                  </a:lnTo>
                  <a:cubicBezTo>
                    <a:pt x="387" y="456"/>
                    <a:pt x="387" y="503"/>
                    <a:pt x="419" y="534"/>
                  </a:cubicBezTo>
                  <a:lnTo>
                    <a:pt x="803" y="928"/>
                  </a:lnTo>
                  <a:cubicBezTo>
                    <a:pt x="818" y="943"/>
                    <a:pt x="840" y="950"/>
                    <a:pt x="859" y="950"/>
                  </a:cubicBezTo>
                  <a:cubicBezTo>
                    <a:pt x="878" y="950"/>
                    <a:pt x="897" y="943"/>
                    <a:pt x="913" y="928"/>
                  </a:cubicBezTo>
                  <a:cubicBezTo>
                    <a:pt x="944" y="899"/>
                    <a:pt x="944" y="849"/>
                    <a:pt x="913" y="817"/>
                  </a:cubicBezTo>
                  <a:lnTo>
                    <a:pt x="529" y="424"/>
                  </a:lnTo>
                  <a:cubicBezTo>
                    <a:pt x="513" y="410"/>
                    <a:pt x="492" y="402"/>
                    <a:pt x="472" y="402"/>
                  </a:cubicBezTo>
                  <a:cubicBezTo>
                    <a:pt x="453" y="402"/>
                    <a:pt x="434" y="409"/>
                    <a:pt x="419" y="424"/>
                  </a:cubicBezTo>
                  <a:cubicBezTo>
                    <a:pt x="450" y="393"/>
                    <a:pt x="450" y="345"/>
                    <a:pt x="419" y="314"/>
                  </a:cubicBezTo>
                  <a:lnTo>
                    <a:pt x="362" y="257"/>
                  </a:lnTo>
                  <a:cubicBezTo>
                    <a:pt x="349" y="242"/>
                    <a:pt x="330" y="234"/>
                    <a:pt x="309" y="234"/>
                  </a:cubicBezTo>
                  <a:close/>
                  <a:moveTo>
                    <a:pt x="1026" y="967"/>
                  </a:moveTo>
                  <a:cubicBezTo>
                    <a:pt x="1005" y="967"/>
                    <a:pt x="985" y="975"/>
                    <a:pt x="969" y="991"/>
                  </a:cubicBezTo>
                  <a:cubicBezTo>
                    <a:pt x="938" y="1016"/>
                    <a:pt x="938" y="1069"/>
                    <a:pt x="969" y="1101"/>
                  </a:cubicBezTo>
                  <a:lnTo>
                    <a:pt x="1023" y="1154"/>
                  </a:lnTo>
                  <a:cubicBezTo>
                    <a:pt x="1039" y="1170"/>
                    <a:pt x="1061" y="1179"/>
                    <a:pt x="1079" y="1179"/>
                  </a:cubicBezTo>
                  <a:cubicBezTo>
                    <a:pt x="1097" y="1179"/>
                    <a:pt x="1115" y="1171"/>
                    <a:pt x="1130" y="1157"/>
                  </a:cubicBezTo>
                  <a:lnTo>
                    <a:pt x="1130" y="1157"/>
                  </a:lnTo>
                  <a:cubicBezTo>
                    <a:pt x="1102" y="1186"/>
                    <a:pt x="1103" y="1234"/>
                    <a:pt x="1133" y="1264"/>
                  </a:cubicBezTo>
                  <a:lnTo>
                    <a:pt x="1520" y="1658"/>
                  </a:lnTo>
                  <a:cubicBezTo>
                    <a:pt x="1536" y="1673"/>
                    <a:pt x="1555" y="1683"/>
                    <a:pt x="1573" y="1683"/>
                  </a:cubicBezTo>
                  <a:cubicBezTo>
                    <a:pt x="1596" y="1683"/>
                    <a:pt x="1614" y="1673"/>
                    <a:pt x="1630" y="1658"/>
                  </a:cubicBezTo>
                  <a:cubicBezTo>
                    <a:pt x="1662" y="1629"/>
                    <a:pt x="1662" y="1579"/>
                    <a:pt x="1630" y="1548"/>
                  </a:cubicBezTo>
                  <a:lnTo>
                    <a:pt x="1243" y="1154"/>
                  </a:lnTo>
                  <a:cubicBezTo>
                    <a:pt x="1230" y="1138"/>
                    <a:pt x="1211" y="1131"/>
                    <a:pt x="1190" y="1131"/>
                  </a:cubicBezTo>
                  <a:cubicBezTo>
                    <a:pt x="1171" y="1131"/>
                    <a:pt x="1151" y="1138"/>
                    <a:pt x="1136" y="1151"/>
                  </a:cubicBezTo>
                  <a:lnTo>
                    <a:pt x="1136" y="1151"/>
                  </a:lnTo>
                  <a:cubicBezTo>
                    <a:pt x="1164" y="1123"/>
                    <a:pt x="1163" y="1075"/>
                    <a:pt x="1133" y="1044"/>
                  </a:cubicBezTo>
                  <a:lnTo>
                    <a:pt x="1079" y="991"/>
                  </a:lnTo>
                  <a:cubicBezTo>
                    <a:pt x="1065" y="975"/>
                    <a:pt x="1046" y="967"/>
                    <a:pt x="1026" y="967"/>
                  </a:cubicBezTo>
                  <a:close/>
                  <a:moveTo>
                    <a:pt x="1737" y="1697"/>
                  </a:moveTo>
                  <a:cubicBezTo>
                    <a:pt x="1717" y="1697"/>
                    <a:pt x="1696" y="1705"/>
                    <a:pt x="1680" y="1721"/>
                  </a:cubicBezTo>
                  <a:cubicBezTo>
                    <a:pt x="1649" y="1749"/>
                    <a:pt x="1649" y="1799"/>
                    <a:pt x="1680" y="1831"/>
                  </a:cubicBezTo>
                  <a:lnTo>
                    <a:pt x="1737" y="1887"/>
                  </a:lnTo>
                  <a:cubicBezTo>
                    <a:pt x="1754" y="1901"/>
                    <a:pt x="1775" y="1909"/>
                    <a:pt x="1795" y="1909"/>
                  </a:cubicBezTo>
                  <a:cubicBezTo>
                    <a:pt x="1814" y="1909"/>
                    <a:pt x="1832" y="1902"/>
                    <a:pt x="1847" y="1887"/>
                  </a:cubicBezTo>
                  <a:lnTo>
                    <a:pt x="1847" y="1887"/>
                  </a:lnTo>
                  <a:cubicBezTo>
                    <a:pt x="1816" y="1919"/>
                    <a:pt x="1816" y="1966"/>
                    <a:pt x="1847" y="1998"/>
                  </a:cubicBezTo>
                  <a:lnTo>
                    <a:pt x="2231" y="2391"/>
                  </a:lnTo>
                  <a:cubicBezTo>
                    <a:pt x="2247" y="2407"/>
                    <a:pt x="2266" y="2413"/>
                    <a:pt x="2288" y="2413"/>
                  </a:cubicBezTo>
                  <a:cubicBezTo>
                    <a:pt x="2307" y="2413"/>
                    <a:pt x="2326" y="2410"/>
                    <a:pt x="2341" y="2391"/>
                  </a:cubicBezTo>
                  <a:cubicBezTo>
                    <a:pt x="2373" y="2363"/>
                    <a:pt x="2373" y="2312"/>
                    <a:pt x="2341" y="2281"/>
                  </a:cubicBezTo>
                  <a:lnTo>
                    <a:pt x="1957" y="1887"/>
                  </a:lnTo>
                  <a:cubicBezTo>
                    <a:pt x="1941" y="1873"/>
                    <a:pt x="1921" y="1865"/>
                    <a:pt x="1901" y="1865"/>
                  </a:cubicBezTo>
                  <a:cubicBezTo>
                    <a:pt x="1882" y="1865"/>
                    <a:pt x="1863" y="1872"/>
                    <a:pt x="1847" y="1887"/>
                  </a:cubicBezTo>
                  <a:cubicBezTo>
                    <a:pt x="1879" y="1856"/>
                    <a:pt x="1879" y="1809"/>
                    <a:pt x="1847" y="1777"/>
                  </a:cubicBezTo>
                  <a:lnTo>
                    <a:pt x="1791" y="1721"/>
                  </a:lnTo>
                  <a:cubicBezTo>
                    <a:pt x="1776" y="1705"/>
                    <a:pt x="1757" y="1697"/>
                    <a:pt x="1737" y="1697"/>
                  </a:cubicBezTo>
                  <a:close/>
                  <a:moveTo>
                    <a:pt x="2454" y="2430"/>
                  </a:moveTo>
                  <a:cubicBezTo>
                    <a:pt x="2434" y="2430"/>
                    <a:pt x="2414" y="2438"/>
                    <a:pt x="2398" y="2454"/>
                  </a:cubicBezTo>
                  <a:cubicBezTo>
                    <a:pt x="2366" y="2479"/>
                    <a:pt x="2366" y="2533"/>
                    <a:pt x="2398" y="2564"/>
                  </a:cubicBezTo>
                  <a:lnTo>
                    <a:pt x="2451" y="2617"/>
                  </a:lnTo>
                  <a:cubicBezTo>
                    <a:pt x="2467" y="2633"/>
                    <a:pt x="2486" y="2643"/>
                    <a:pt x="2505" y="2643"/>
                  </a:cubicBezTo>
                  <a:cubicBezTo>
                    <a:pt x="2525" y="2643"/>
                    <a:pt x="2543" y="2634"/>
                    <a:pt x="2558" y="2621"/>
                  </a:cubicBezTo>
                  <a:lnTo>
                    <a:pt x="2558" y="2621"/>
                  </a:lnTo>
                  <a:cubicBezTo>
                    <a:pt x="2530" y="2649"/>
                    <a:pt x="2531" y="2697"/>
                    <a:pt x="2562" y="2728"/>
                  </a:cubicBezTo>
                  <a:lnTo>
                    <a:pt x="2949" y="3121"/>
                  </a:lnTo>
                  <a:cubicBezTo>
                    <a:pt x="2964" y="3137"/>
                    <a:pt x="2983" y="3146"/>
                    <a:pt x="3002" y="3146"/>
                  </a:cubicBezTo>
                  <a:cubicBezTo>
                    <a:pt x="3021" y="3146"/>
                    <a:pt x="3043" y="3140"/>
                    <a:pt x="3059" y="3121"/>
                  </a:cubicBezTo>
                  <a:cubicBezTo>
                    <a:pt x="3090" y="3093"/>
                    <a:pt x="3090" y="3042"/>
                    <a:pt x="3059" y="3011"/>
                  </a:cubicBezTo>
                  <a:lnTo>
                    <a:pt x="2672" y="2617"/>
                  </a:lnTo>
                  <a:cubicBezTo>
                    <a:pt x="2658" y="2602"/>
                    <a:pt x="2638" y="2594"/>
                    <a:pt x="2618" y="2594"/>
                  </a:cubicBezTo>
                  <a:cubicBezTo>
                    <a:pt x="2599" y="2594"/>
                    <a:pt x="2580" y="2601"/>
                    <a:pt x="2565" y="2615"/>
                  </a:cubicBezTo>
                  <a:lnTo>
                    <a:pt x="2565" y="2615"/>
                  </a:lnTo>
                  <a:cubicBezTo>
                    <a:pt x="2593" y="2586"/>
                    <a:pt x="2592" y="2538"/>
                    <a:pt x="2562" y="2507"/>
                  </a:cubicBezTo>
                  <a:lnTo>
                    <a:pt x="2508" y="2454"/>
                  </a:lnTo>
                  <a:cubicBezTo>
                    <a:pt x="2494" y="2438"/>
                    <a:pt x="2474" y="2430"/>
                    <a:pt x="2454" y="2430"/>
                  </a:cubicBezTo>
                  <a:close/>
                  <a:moveTo>
                    <a:pt x="3169" y="3160"/>
                  </a:moveTo>
                  <a:cubicBezTo>
                    <a:pt x="3148" y="3160"/>
                    <a:pt x="3128" y="3168"/>
                    <a:pt x="3112" y="3184"/>
                  </a:cubicBezTo>
                  <a:cubicBezTo>
                    <a:pt x="3081" y="3212"/>
                    <a:pt x="3081" y="3263"/>
                    <a:pt x="3112" y="3294"/>
                  </a:cubicBezTo>
                  <a:lnTo>
                    <a:pt x="3169" y="3351"/>
                  </a:lnTo>
                  <a:cubicBezTo>
                    <a:pt x="3185" y="3366"/>
                    <a:pt x="3204" y="3373"/>
                    <a:pt x="3222" y="3373"/>
                  </a:cubicBezTo>
                  <a:cubicBezTo>
                    <a:pt x="3241" y="3373"/>
                    <a:pt x="3263" y="3366"/>
                    <a:pt x="3279" y="3351"/>
                  </a:cubicBezTo>
                  <a:cubicBezTo>
                    <a:pt x="3311" y="3322"/>
                    <a:pt x="3311" y="3272"/>
                    <a:pt x="3279" y="3241"/>
                  </a:cubicBezTo>
                  <a:lnTo>
                    <a:pt x="3222" y="3184"/>
                  </a:lnTo>
                  <a:cubicBezTo>
                    <a:pt x="3208" y="3168"/>
                    <a:pt x="3189" y="3160"/>
                    <a:pt x="3169" y="3160"/>
                  </a:cubicBezTo>
                  <a:close/>
                  <a:moveTo>
                    <a:pt x="3335" y="3330"/>
                  </a:moveTo>
                  <a:cubicBezTo>
                    <a:pt x="3315" y="3330"/>
                    <a:pt x="3295" y="3338"/>
                    <a:pt x="3279" y="3354"/>
                  </a:cubicBezTo>
                  <a:cubicBezTo>
                    <a:pt x="3248" y="3382"/>
                    <a:pt x="3248" y="3432"/>
                    <a:pt x="3279" y="3464"/>
                  </a:cubicBezTo>
                  <a:lnTo>
                    <a:pt x="3663" y="3857"/>
                  </a:lnTo>
                  <a:cubicBezTo>
                    <a:pt x="3679" y="3873"/>
                    <a:pt x="3698" y="3879"/>
                    <a:pt x="3720" y="3879"/>
                  </a:cubicBezTo>
                  <a:cubicBezTo>
                    <a:pt x="3739" y="3879"/>
                    <a:pt x="3757" y="3873"/>
                    <a:pt x="3773" y="3857"/>
                  </a:cubicBezTo>
                  <a:cubicBezTo>
                    <a:pt x="3805" y="3829"/>
                    <a:pt x="3805" y="3779"/>
                    <a:pt x="3773" y="3747"/>
                  </a:cubicBezTo>
                  <a:lnTo>
                    <a:pt x="3389" y="3354"/>
                  </a:lnTo>
                  <a:cubicBezTo>
                    <a:pt x="3375" y="3338"/>
                    <a:pt x="3355" y="3330"/>
                    <a:pt x="3335" y="3330"/>
                  </a:cubicBezTo>
                  <a:close/>
                  <a:moveTo>
                    <a:pt x="3883" y="3898"/>
                  </a:moveTo>
                  <a:cubicBezTo>
                    <a:pt x="3862" y="3898"/>
                    <a:pt x="3840" y="3906"/>
                    <a:pt x="3823" y="3920"/>
                  </a:cubicBezTo>
                  <a:cubicBezTo>
                    <a:pt x="3792" y="3949"/>
                    <a:pt x="3792" y="3999"/>
                    <a:pt x="3823" y="4030"/>
                  </a:cubicBezTo>
                  <a:lnTo>
                    <a:pt x="3880" y="4084"/>
                  </a:lnTo>
                  <a:cubicBezTo>
                    <a:pt x="3896" y="4098"/>
                    <a:pt x="3917" y="4106"/>
                    <a:pt x="3937" y="4106"/>
                  </a:cubicBezTo>
                  <a:cubicBezTo>
                    <a:pt x="3956" y="4106"/>
                    <a:pt x="3975" y="4099"/>
                    <a:pt x="3990" y="4084"/>
                  </a:cubicBezTo>
                  <a:lnTo>
                    <a:pt x="3990" y="4084"/>
                  </a:lnTo>
                  <a:cubicBezTo>
                    <a:pt x="3959" y="4115"/>
                    <a:pt x="3959" y="4163"/>
                    <a:pt x="3990" y="4194"/>
                  </a:cubicBezTo>
                  <a:lnTo>
                    <a:pt x="4374" y="4587"/>
                  </a:lnTo>
                  <a:cubicBezTo>
                    <a:pt x="4390" y="4603"/>
                    <a:pt x="4412" y="4613"/>
                    <a:pt x="4431" y="4613"/>
                  </a:cubicBezTo>
                  <a:cubicBezTo>
                    <a:pt x="4450" y="4613"/>
                    <a:pt x="4469" y="4603"/>
                    <a:pt x="4484" y="4587"/>
                  </a:cubicBezTo>
                  <a:cubicBezTo>
                    <a:pt x="4516" y="4562"/>
                    <a:pt x="4516" y="4509"/>
                    <a:pt x="4484" y="4477"/>
                  </a:cubicBezTo>
                  <a:lnTo>
                    <a:pt x="4100" y="4084"/>
                  </a:lnTo>
                  <a:cubicBezTo>
                    <a:pt x="4084" y="4071"/>
                    <a:pt x="4063" y="4063"/>
                    <a:pt x="4042" y="4063"/>
                  </a:cubicBezTo>
                  <a:cubicBezTo>
                    <a:pt x="4024" y="4063"/>
                    <a:pt x="4005" y="4069"/>
                    <a:pt x="3990" y="4084"/>
                  </a:cubicBezTo>
                  <a:cubicBezTo>
                    <a:pt x="4022" y="4052"/>
                    <a:pt x="4022" y="4005"/>
                    <a:pt x="3990" y="3974"/>
                  </a:cubicBezTo>
                  <a:lnTo>
                    <a:pt x="3934" y="3920"/>
                  </a:lnTo>
                  <a:cubicBezTo>
                    <a:pt x="3921" y="3905"/>
                    <a:pt x="3902" y="3898"/>
                    <a:pt x="3883" y="3898"/>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37"/>
            <p:cNvSpPr/>
            <p:nvPr/>
          </p:nvSpPr>
          <p:spPr>
            <a:xfrm rot="-2700000">
              <a:off x="609843" y="1527270"/>
              <a:ext cx="243097" cy="167456"/>
            </a:xfrm>
            <a:custGeom>
              <a:avLst/>
              <a:gdLst/>
              <a:ahLst/>
              <a:cxnLst/>
              <a:rect l="l" t="t" r="r" b="b"/>
              <a:pathLst>
                <a:path w="3066" h="2112" extrusionOk="0">
                  <a:moveTo>
                    <a:pt x="92" y="1"/>
                  </a:moveTo>
                  <a:cubicBezTo>
                    <a:pt x="67" y="1"/>
                    <a:pt x="41" y="14"/>
                    <a:pt x="26" y="35"/>
                  </a:cubicBezTo>
                  <a:cubicBezTo>
                    <a:pt x="1" y="70"/>
                    <a:pt x="10" y="123"/>
                    <a:pt x="48" y="145"/>
                  </a:cubicBezTo>
                  <a:lnTo>
                    <a:pt x="384" y="378"/>
                  </a:lnTo>
                  <a:cubicBezTo>
                    <a:pt x="397" y="384"/>
                    <a:pt x="413" y="391"/>
                    <a:pt x="429" y="391"/>
                  </a:cubicBezTo>
                  <a:cubicBezTo>
                    <a:pt x="457" y="391"/>
                    <a:pt x="479" y="378"/>
                    <a:pt x="495" y="359"/>
                  </a:cubicBezTo>
                  <a:cubicBezTo>
                    <a:pt x="523" y="321"/>
                    <a:pt x="510" y="271"/>
                    <a:pt x="476" y="249"/>
                  </a:cubicBezTo>
                  <a:lnTo>
                    <a:pt x="136" y="16"/>
                  </a:lnTo>
                  <a:cubicBezTo>
                    <a:pt x="123" y="5"/>
                    <a:pt x="107" y="1"/>
                    <a:pt x="92" y="1"/>
                  </a:cubicBezTo>
                  <a:close/>
                  <a:moveTo>
                    <a:pt x="624" y="366"/>
                  </a:moveTo>
                  <a:cubicBezTo>
                    <a:pt x="599" y="366"/>
                    <a:pt x="573" y="379"/>
                    <a:pt x="558" y="400"/>
                  </a:cubicBezTo>
                  <a:cubicBezTo>
                    <a:pt x="532" y="438"/>
                    <a:pt x="542" y="488"/>
                    <a:pt x="580" y="510"/>
                  </a:cubicBezTo>
                  <a:lnTo>
                    <a:pt x="646" y="554"/>
                  </a:lnTo>
                  <a:cubicBezTo>
                    <a:pt x="658" y="564"/>
                    <a:pt x="674" y="567"/>
                    <a:pt x="690" y="567"/>
                  </a:cubicBezTo>
                  <a:cubicBezTo>
                    <a:pt x="711" y="567"/>
                    <a:pt x="733" y="558"/>
                    <a:pt x="749" y="543"/>
                  </a:cubicBezTo>
                  <a:lnTo>
                    <a:pt x="749" y="543"/>
                  </a:lnTo>
                  <a:cubicBezTo>
                    <a:pt x="730" y="577"/>
                    <a:pt x="744" y="620"/>
                    <a:pt x="775" y="642"/>
                  </a:cubicBezTo>
                  <a:lnTo>
                    <a:pt x="1231" y="951"/>
                  </a:lnTo>
                  <a:cubicBezTo>
                    <a:pt x="1244" y="960"/>
                    <a:pt x="1259" y="963"/>
                    <a:pt x="1275" y="963"/>
                  </a:cubicBezTo>
                  <a:cubicBezTo>
                    <a:pt x="1300" y="963"/>
                    <a:pt x="1325" y="951"/>
                    <a:pt x="1341" y="932"/>
                  </a:cubicBezTo>
                  <a:cubicBezTo>
                    <a:pt x="1369" y="897"/>
                    <a:pt x="1357" y="847"/>
                    <a:pt x="1322" y="822"/>
                  </a:cubicBezTo>
                  <a:lnTo>
                    <a:pt x="866" y="510"/>
                  </a:lnTo>
                  <a:cubicBezTo>
                    <a:pt x="852" y="501"/>
                    <a:pt x="836" y="496"/>
                    <a:pt x="820" y="496"/>
                  </a:cubicBezTo>
                  <a:cubicBezTo>
                    <a:pt x="800" y="496"/>
                    <a:pt x="780" y="504"/>
                    <a:pt x="766" y="519"/>
                  </a:cubicBezTo>
                  <a:lnTo>
                    <a:pt x="766" y="519"/>
                  </a:lnTo>
                  <a:cubicBezTo>
                    <a:pt x="780" y="486"/>
                    <a:pt x="766" y="444"/>
                    <a:pt x="737" y="425"/>
                  </a:cubicBezTo>
                  <a:lnTo>
                    <a:pt x="668" y="381"/>
                  </a:lnTo>
                  <a:cubicBezTo>
                    <a:pt x="655" y="370"/>
                    <a:pt x="639" y="366"/>
                    <a:pt x="624" y="366"/>
                  </a:cubicBezTo>
                  <a:close/>
                  <a:moveTo>
                    <a:pt x="1473" y="941"/>
                  </a:moveTo>
                  <a:cubicBezTo>
                    <a:pt x="1448" y="941"/>
                    <a:pt x="1423" y="954"/>
                    <a:pt x="1407" y="976"/>
                  </a:cubicBezTo>
                  <a:cubicBezTo>
                    <a:pt x="1379" y="1011"/>
                    <a:pt x="1391" y="1061"/>
                    <a:pt x="1426" y="1086"/>
                  </a:cubicBezTo>
                  <a:lnTo>
                    <a:pt x="1495" y="1130"/>
                  </a:lnTo>
                  <a:cubicBezTo>
                    <a:pt x="1505" y="1136"/>
                    <a:pt x="1524" y="1140"/>
                    <a:pt x="1536" y="1140"/>
                  </a:cubicBezTo>
                  <a:cubicBezTo>
                    <a:pt x="1558" y="1140"/>
                    <a:pt x="1580" y="1132"/>
                    <a:pt x="1598" y="1116"/>
                  </a:cubicBezTo>
                  <a:lnTo>
                    <a:pt x="1598" y="1116"/>
                  </a:lnTo>
                  <a:cubicBezTo>
                    <a:pt x="1580" y="1150"/>
                    <a:pt x="1593" y="1195"/>
                    <a:pt x="1624" y="1215"/>
                  </a:cubicBezTo>
                  <a:lnTo>
                    <a:pt x="2081" y="1527"/>
                  </a:lnTo>
                  <a:cubicBezTo>
                    <a:pt x="2093" y="1533"/>
                    <a:pt x="2109" y="1539"/>
                    <a:pt x="2125" y="1539"/>
                  </a:cubicBezTo>
                  <a:cubicBezTo>
                    <a:pt x="2147" y="1539"/>
                    <a:pt x="2172" y="1527"/>
                    <a:pt x="2191" y="1508"/>
                  </a:cubicBezTo>
                  <a:cubicBezTo>
                    <a:pt x="2219" y="1470"/>
                    <a:pt x="2207" y="1420"/>
                    <a:pt x="2172" y="1398"/>
                  </a:cubicBezTo>
                  <a:lnTo>
                    <a:pt x="1716" y="1086"/>
                  </a:lnTo>
                  <a:cubicBezTo>
                    <a:pt x="1701" y="1075"/>
                    <a:pt x="1685" y="1070"/>
                    <a:pt x="1669" y="1070"/>
                  </a:cubicBezTo>
                  <a:cubicBezTo>
                    <a:pt x="1648" y="1070"/>
                    <a:pt x="1627" y="1080"/>
                    <a:pt x="1613" y="1095"/>
                  </a:cubicBezTo>
                  <a:lnTo>
                    <a:pt x="1613" y="1095"/>
                  </a:lnTo>
                  <a:cubicBezTo>
                    <a:pt x="1628" y="1062"/>
                    <a:pt x="1617" y="1020"/>
                    <a:pt x="1583" y="998"/>
                  </a:cubicBezTo>
                  <a:lnTo>
                    <a:pt x="1517" y="957"/>
                  </a:lnTo>
                  <a:cubicBezTo>
                    <a:pt x="1504" y="946"/>
                    <a:pt x="1489" y="941"/>
                    <a:pt x="1473" y="941"/>
                  </a:cubicBezTo>
                  <a:close/>
                  <a:moveTo>
                    <a:pt x="2321" y="1514"/>
                  </a:moveTo>
                  <a:cubicBezTo>
                    <a:pt x="2296" y="1514"/>
                    <a:pt x="2271" y="1527"/>
                    <a:pt x="2254" y="1549"/>
                  </a:cubicBezTo>
                  <a:cubicBezTo>
                    <a:pt x="2225" y="1586"/>
                    <a:pt x="2238" y="1637"/>
                    <a:pt x="2273" y="1659"/>
                  </a:cubicBezTo>
                  <a:lnTo>
                    <a:pt x="2339" y="1703"/>
                  </a:lnTo>
                  <a:cubicBezTo>
                    <a:pt x="2351" y="1712"/>
                    <a:pt x="2367" y="1715"/>
                    <a:pt x="2383" y="1715"/>
                  </a:cubicBezTo>
                  <a:cubicBezTo>
                    <a:pt x="2404" y="1715"/>
                    <a:pt x="2428" y="1706"/>
                    <a:pt x="2442" y="1692"/>
                  </a:cubicBezTo>
                  <a:lnTo>
                    <a:pt x="2442" y="1692"/>
                  </a:lnTo>
                  <a:cubicBezTo>
                    <a:pt x="2426" y="1725"/>
                    <a:pt x="2440" y="1768"/>
                    <a:pt x="2471" y="1791"/>
                  </a:cubicBezTo>
                  <a:lnTo>
                    <a:pt x="2927" y="2099"/>
                  </a:lnTo>
                  <a:cubicBezTo>
                    <a:pt x="2940" y="2109"/>
                    <a:pt x="2955" y="2112"/>
                    <a:pt x="2971" y="2112"/>
                  </a:cubicBezTo>
                  <a:cubicBezTo>
                    <a:pt x="2993" y="2112"/>
                    <a:pt x="3018" y="2099"/>
                    <a:pt x="3037" y="2080"/>
                  </a:cubicBezTo>
                  <a:cubicBezTo>
                    <a:pt x="3066" y="2046"/>
                    <a:pt x="3053" y="1995"/>
                    <a:pt x="3018" y="1970"/>
                  </a:cubicBezTo>
                  <a:lnTo>
                    <a:pt x="2559" y="1659"/>
                  </a:lnTo>
                  <a:cubicBezTo>
                    <a:pt x="2546" y="1649"/>
                    <a:pt x="2531" y="1645"/>
                    <a:pt x="2515" y="1645"/>
                  </a:cubicBezTo>
                  <a:cubicBezTo>
                    <a:pt x="2494" y="1645"/>
                    <a:pt x="2473" y="1653"/>
                    <a:pt x="2458" y="1669"/>
                  </a:cubicBezTo>
                  <a:lnTo>
                    <a:pt x="2458" y="1669"/>
                  </a:lnTo>
                  <a:cubicBezTo>
                    <a:pt x="2473" y="1636"/>
                    <a:pt x="2460" y="1593"/>
                    <a:pt x="2430" y="1574"/>
                  </a:cubicBezTo>
                  <a:lnTo>
                    <a:pt x="2364" y="1530"/>
                  </a:lnTo>
                  <a:cubicBezTo>
                    <a:pt x="2351" y="1519"/>
                    <a:pt x="2336" y="1514"/>
                    <a:pt x="2321" y="1514"/>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37"/>
            <p:cNvSpPr/>
            <p:nvPr/>
          </p:nvSpPr>
          <p:spPr>
            <a:xfrm>
              <a:off x="896898" y="850432"/>
              <a:ext cx="110606" cy="110368"/>
            </a:xfrm>
            <a:custGeom>
              <a:avLst/>
              <a:gdLst/>
              <a:ahLst/>
              <a:cxnLst/>
              <a:rect l="l" t="t" r="r" b="b"/>
              <a:pathLst>
                <a:path w="1395" h="1392" extrusionOk="0">
                  <a:moveTo>
                    <a:pt x="696" y="157"/>
                  </a:moveTo>
                  <a:cubicBezTo>
                    <a:pt x="992" y="157"/>
                    <a:pt x="1238" y="397"/>
                    <a:pt x="1238" y="696"/>
                  </a:cubicBezTo>
                  <a:cubicBezTo>
                    <a:pt x="1238" y="995"/>
                    <a:pt x="995" y="1234"/>
                    <a:pt x="696" y="1234"/>
                  </a:cubicBezTo>
                  <a:cubicBezTo>
                    <a:pt x="397" y="1234"/>
                    <a:pt x="158" y="991"/>
                    <a:pt x="158" y="696"/>
                  </a:cubicBezTo>
                  <a:cubicBezTo>
                    <a:pt x="158" y="397"/>
                    <a:pt x="404" y="157"/>
                    <a:pt x="696" y="157"/>
                  </a:cubicBezTo>
                  <a:close/>
                  <a:moveTo>
                    <a:pt x="696" y="0"/>
                  </a:moveTo>
                  <a:cubicBezTo>
                    <a:pt x="312" y="0"/>
                    <a:pt x="1" y="309"/>
                    <a:pt x="1" y="696"/>
                  </a:cubicBezTo>
                  <a:cubicBezTo>
                    <a:pt x="1" y="1080"/>
                    <a:pt x="316" y="1391"/>
                    <a:pt x="696" y="1391"/>
                  </a:cubicBezTo>
                  <a:cubicBezTo>
                    <a:pt x="1080" y="1391"/>
                    <a:pt x="1395" y="1080"/>
                    <a:pt x="1395" y="696"/>
                  </a:cubicBezTo>
                  <a:cubicBezTo>
                    <a:pt x="1395" y="309"/>
                    <a:pt x="1083" y="0"/>
                    <a:pt x="6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37"/>
            <p:cNvSpPr/>
            <p:nvPr/>
          </p:nvSpPr>
          <p:spPr>
            <a:xfrm>
              <a:off x="734993" y="615109"/>
              <a:ext cx="136057" cy="136057"/>
            </a:xfrm>
            <a:custGeom>
              <a:avLst/>
              <a:gdLst/>
              <a:ahLst/>
              <a:cxnLst/>
              <a:rect l="l" t="t" r="r" b="b"/>
              <a:pathLst>
                <a:path w="1716" h="1716" extrusionOk="0">
                  <a:moveTo>
                    <a:pt x="860" y="240"/>
                  </a:moveTo>
                  <a:lnTo>
                    <a:pt x="1067" y="617"/>
                  </a:lnTo>
                  <a:cubicBezTo>
                    <a:pt x="1077" y="630"/>
                    <a:pt x="1086" y="643"/>
                    <a:pt x="1099" y="649"/>
                  </a:cubicBezTo>
                  <a:lnTo>
                    <a:pt x="1476" y="860"/>
                  </a:lnTo>
                  <a:lnTo>
                    <a:pt x="1099" y="1067"/>
                  </a:lnTo>
                  <a:cubicBezTo>
                    <a:pt x="1086" y="1074"/>
                    <a:pt x="1077" y="1086"/>
                    <a:pt x="1067" y="1099"/>
                  </a:cubicBezTo>
                  <a:lnTo>
                    <a:pt x="860" y="1477"/>
                  </a:lnTo>
                  <a:lnTo>
                    <a:pt x="652" y="1099"/>
                  </a:lnTo>
                  <a:cubicBezTo>
                    <a:pt x="643" y="1086"/>
                    <a:pt x="630" y="1074"/>
                    <a:pt x="621" y="1067"/>
                  </a:cubicBezTo>
                  <a:lnTo>
                    <a:pt x="243" y="860"/>
                  </a:lnTo>
                  <a:lnTo>
                    <a:pt x="621" y="649"/>
                  </a:lnTo>
                  <a:cubicBezTo>
                    <a:pt x="630" y="643"/>
                    <a:pt x="643" y="630"/>
                    <a:pt x="652" y="617"/>
                  </a:cubicBezTo>
                  <a:lnTo>
                    <a:pt x="860" y="240"/>
                  </a:lnTo>
                  <a:close/>
                  <a:moveTo>
                    <a:pt x="860" y="1"/>
                  </a:moveTo>
                  <a:cubicBezTo>
                    <a:pt x="828" y="1"/>
                    <a:pt x="803" y="16"/>
                    <a:pt x="787" y="42"/>
                  </a:cubicBezTo>
                  <a:lnTo>
                    <a:pt x="526" y="523"/>
                  </a:lnTo>
                  <a:lnTo>
                    <a:pt x="41" y="787"/>
                  </a:lnTo>
                  <a:cubicBezTo>
                    <a:pt x="16" y="803"/>
                    <a:pt x="1" y="828"/>
                    <a:pt x="1" y="860"/>
                  </a:cubicBezTo>
                  <a:cubicBezTo>
                    <a:pt x="1" y="891"/>
                    <a:pt x="16" y="913"/>
                    <a:pt x="41" y="929"/>
                  </a:cubicBezTo>
                  <a:lnTo>
                    <a:pt x="526" y="1193"/>
                  </a:lnTo>
                  <a:lnTo>
                    <a:pt x="787" y="1678"/>
                  </a:lnTo>
                  <a:cubicBezTo>
                    <a:pt x="803" y="1700"/>
                    <a:pt x="831" y="1716"/>
                    <a:pt x="860" y="1716"/>
                  </a:cubicBezTo>
                  <a:cubicBezTo>
                    <a:pt x="888" y="1716"/>
                    <a:pt x="913" y="1700"/>
                    <a:pt x="929" y="1678"/>
                  </a:cubicBezTo>
                  <a:lnTo>
                    <a:pt x="1193" y="1193"/>
                  </a:lnTo>
                  <a:lnTo>
                    <a:pt x="1678" y="929"/>
                  </a:lnTo>
                  <a:cubicBezTo>
                    <a:pt x="1700" y="913"/>
                    <a:pt x="1716" y="891"/>
                    <a:pt x="1716" y="860"/>
                  </a:cubicBezTo>
                  <a:cubicBezTo>
                    <a:pt x="1716" y="828"/>
                    <a:pt x="1700" y="803"/>
                    <a:pt x="1678" y="787"/>
                  </a:cubicBezTo>
                  <a:lnTo>
                    <a:pt x="1193" y="523"/>
                  </a:lnTo>
                  <a:lnTo>
                    <a:pt x="929" y="42"/>
                  </a:lnTo>
                  <a:cubicBezTo>
                    <a:pt x="913" y="16"/>
                    <a:pt x="891"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37"/>
            <p:cNvSpPr/>
            <p:nvPr/>
          </p:nvSpPr>
          <p:spPr>
            <a:xfrm>
              <a:off x="700820" y="913307"/>
              <a:ext cx="96651" cy="96889"/>
            </a:xfrm>
            <a:custGeom>
              <a:avLst/>
              <a:gdLst/>
              <a:ahLst/>
              <a:cxnLst/>
              <a:rect l="l" t="t" r="r" b="b"/>
              <a:pathLst>
                <a:path w="1219" h="1222" extrusionOk="0">
                  <a:moveTo>
                    <a:pt x="611" y="246"/>
                  </a:moveTo>
                  <a:lnTo>
                    <a:pt x="727" y="460"/>
                  </a:lnTo>
                  <a:cubicBezTo>
                    <a:pt x="737" y="472"/>
                    <a:pt x="746" y="485"/>
                    <a:pt x="759" y="491"/>
                  </a:cubicBezTo>
                  <a:lnTo>
                    <a:pt x="976" y="611"/>
                  </a:lnTo>
                  <a:lnTo>
                    <a:pt x="759" y="727"/>
                  </a:lnTo>
                  <a:cubicBezTo>
                    <a:pt x="746" y="737"/>
                    <a:pt x="737" y="749"/>
                    <a:pt x="727" y="759"/>
                  </a:cubicBezTo>
                  <a:lnTo>
                    <a:pt x="611" y="976"/>
                  </a:lnTo>
                  <a:lnTo>
                    <a:pt x="491" y="759"/>
                  </a:lnTo>
                  <a:cubicBezTo>
                    <a:pt x="485" y="749"/>
                    <a:pt x="472" y="737"/>
                    <a:pt x="460" y="727"/>
                  </a:cubicBezTo>
                  <a:lnTo>
                    <a:pt x="243" y="611"/>
                  </a:lnTo>
                  <a:lnTo>
                    <a:pt x="460" y="491"/>
                  </a:lnTo>
                  <a:cubicBezTo>
                    <a:pt x="472" y="485"/>
                    <a:pt x="485" y="472"/>
                    <a:pt x="491" y="460"/>
                  </a:cubicBezTo>
                  <a:lnTo>
                    <a:pt x="611" y="246"/>
                  </a:lnTo>
                  <a:close/>
                  <a:moveTo>
                    <a:pt x="611" y="0"/>
                  </a:moveTo>
                  <a:cubicBezTo>
                    <a:pt x="579" y="0"/>
                    <a:pt x="554" y="16"/>
                    <a:pt x="539" y="41"/>
                  </a:cubicBezTo>
                  <a:lnTo>
                    <a:pt x="362" y="362"/>
                  </a:lnTo>
                  <a:lnTo>
                    <a:pt x="38" y="538"/>
                  </a:lnTo>
                  <a:cubicBezTo>
                    <a:pt x="16" y="554"/>
                    <a:pt x="0" y="579"/>
                    <a:pt x="0" y="611"/>
                  </a:cubicBezTo>
                  <a:cubicBezTo>
                    <a:pt x="0" y="642"/>
                    <a:pt x="16" y="664"/>
                    <a:pt x="38" y="680"/>
                  </a:cubicBezTo>
                  <a:lnTo>
                    <a:pt x="362" y="859"/>
                  </a:lnTo>
                  <a:lnTo>
                    <a:pt x="539" y="1180"/>
                  </a:lnTo>
                  <a:cubicBezTo>
                    <a:pt x="554" y="1205"/>
                    <a:pt x="583" y="1221"/>
                    <a:pt x="611" y="1221"/>
                  </a:cubicBezTo>
                  <a:cubicBezTo>
                    <a:pt x="642" y="1221"/>
                    <a:pt x="668" y="1205"/>
                    <a:pt x="680" y="1180"/>
                  </a:cubicBezTo>
                  <a:lnTo>
                    <a:pt x="856" y="859"/>
                  </a:lnTo>
                  <a:lnTo>
                    <a:pt x="1181" y="680"/>
                  </a:lnTo>
                  <a:cubicBezTo>
                    <a:pt x="1203" y="664"/>
                    <a:pt x="1218" y="642"/>
                    <a:pt x="1218" y="611"/>
                  </a:cubicBezTo>
                  <a:cubicBezTo>
                    <a:pt x="1218" y="579"/>
                    <a:pt x="1203" y="554"/>
                    <a:pt x="1181" y="538"/>
                  </a:cubicBezTo>
                  <a:lnTo>
                    <a:pt x="856" y="362"/>
                  </a:lnTo>
                  <a:lnTo>
                    <a:pt x="680" y="41"/>
                  </a:lnTo>
                  <a:cubicBezTo>
                    <a:pt x="664" y="16"/>
                    <a:pt x="642" y="0"/>
                    <a:pt x="6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37"/>
            <p:cNvSpPr/>
            <p:nvPr/>
          </p:nvSpPr>
          <p:spPr>
            <a:xfrm>
              <a:off x="945342" y="1057529"/>
              <a:ext cx="52964" cy="52964"/>
            </a:xfrm>
            <a:custGeom>
              <a:avLst/>
              <a:gdLst/>
              <a:ahLst/>
              <a:cxnLst/>
              <a:rect l="l" t="t" r="r" b="b"/>
              <a:pathLst>
                <a:path w="668" h="668" extrusionOk="0">
                  <a:moveTo>
                    <a:pt x="334" y="242"/>
                  </a:moveTo>
                  <a:lnTo>
                    <a:pt x="353" y="283"/>
                  </a:lnTo>
                  <a:cubicBezTo>
                    <a:pt x="362" y="293"/>
                    <a:pt x="375" y="305"/>
                    <a:pt x="384" y="315"/>
                  </a:cubicBezTo>
                  <a:lnTo>
                    <a:pt x="425" y="334"/>
                  </a:lnTo>
                  <a:lnTo>
                    <a:pt x="384" y="352"/>
                  </a:lnTo>
                  <a:cubicBezTo>
                    <a:pt x="375" y="362"/>
                    <a:pt x="362" y="371"/>
                    <a:pt x="353" y="384"/>
                  </a:cubicBezTo>
                  <a:lnTo>
                    <a:pt x="334" y="425"/>
                  </a:lnTo>
                  <a:lnTo>
                    <a:pt x="315" y="384"/>
                  </a:lnTo>
                  <a:cubicBezTo>
                    <a:pt x="306" y="371"/>
                    <a:pt x="296" y="362"/>
                    <a:pt x="284" y="352"/>
                  </a:cubicBezTo>
                  <a:lnTo>
                    <a:pt x="243" y="334"/>
                  </a:lnTo>
                  <a:lnTo>
                    <a:pt x="284" y="315"/>
                  </a:lnTo>
                  <a:cubicBezTo>
                    <a:pt x="296" y="305"/>
                    <a:pt x="306" y="293"/>
                    <a:pt x="315" y="283"/>
                  </a:cubicBezTo>
                  <a:lnTo>
                    <a:pt x="334" y="242"/>
                  </a:lnTo>
                  <a:close/>
                  <a:moveTo>
                    <a:pt x="334" y="0"/>
                  </a:moveTo>
                  <a:cubicBezTo>
                    <a:pt x="302" y="0"/>
                    <a:pt x="277" y="16"/>
                    <a:pt x="262" y="38"/>
                  </a:cubicBezTo>
                  <a:lnTo>
                    <a:pt x="183" y="183"/>
                  </a:lnTo>
                  <a:lnTo>
                    <a:pt x="38" y="261"/>
                  </a:lnTo>
                  <a:cubicBezTo>
                    <a:pt x="16" y="277"/>
                    <a:pt x="0" y="302"/>
                    <a:pt x="0" y="334"/>
                  </a:cubicBezTo>
                  <a:cubicBezTo>
                    <a:pt x="0" y="365"/>
                    <a:pt x="16" y="387"/>
                    <a:pt x="38" y="403"/>
                  </a:cubicBezTo>
                  <a:lnTo>
                    <a:pt x="183" y="481"/>
                  </a:lnTo>
                  <a:lnTo>
                    <a:pt x="262" y="629"/>
                  </a:lnTo>
                  <a:cubicBezTo>
                    <a:pt x="280" y="651"/>
                    <a:pt x="306" y="667"/>
                    <a:pt x="334" y="667"/>
                  </a:cubicBezTo>
                  <a:cubicBezTo>
                    <a:pt x="362" y="667"/>
                    <a:pt x="391" y="651"/>
                    <a:pt x="406" y="629"/>
                  </a:cubicBezTo>
                  <a:lnTo>
                    <a:pt x="485" y="481"/>
                  </a:lnTo>
                  <a:lnTo>
                    <a:pt x="630" y="403"/>
                  </a:lnTo>
                  <a:cubicBezTo>
                    <a:pt x="652" y="387"/>
                    <a:pt x="668" y="365"/>
                    <a:pt x="668" y="334"/>
                  </a:cubicBezTo>
                  <a:cubicBezTo>
                    <a:pt x="668" y="302"/>
                    <a:pt x="652" y="277"/>
                    <a:pt x="630" y="261"/>
                  </a:cubicBezTo>
                  <a:lnTo>
                    <a:pt x="485" y="183"/>
                  </a:lnTo>
                  <a:lnTo>
                    <a:pt x="406" y="38"/>
                  </a:lnTo>
                  <a:cubicBezTo>
                    <a:pt x="387" y="16"/>
                    <a:pt x="365" y="0"/>
                    <a:pt x="3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37"/>
            <p:cNvSpPr/>
            <p:nvPr/>
          </p:nvSpPr>
          <p:spPr>
            <a:xfrm>
              <a:off x="947086" y="460420"/>
              <a:ext cx="39485" cy="39247"/>
            </a:xfrm>
            <a:custGeom>
              <a:avLst/>
              <a:gdLst/>
              <a:ahLst/>
              <a:cxnLst/>
              <a:rect l="l" t="t" r="r" b="b"/>
              <a:pathLst>
                <a:path w="498" h="495" extrusionOk="0">
                  <a:moveTo>
                    <a:pt x="249" y="1"/>
                  </a:moveTo>
                  <a:cubicBezTo>
                    <a:pt x="111" y="1"/>
                    <a:pt x="0" y="111"/>
                    <a:pt x="0" y="249"/>
                  </a:cubicBezTo>
                  <a:cubicBezTo>
                    <a:pt x="0" y="385"/>
                    <a:pt x="111" y="495"/>
                    <a:pt x="249" y="495"/>
                  </a:cubicBezTo>
                  <a:cubicBezTo>
                    <a:pt x="387" y="495"/>
                    <a:pt x="498" y="385"/>
                    <a:pt x="498" y="249"/>
                  </a:cubicBezTo>
                  <a:cubicBezTo>
                    <a:pt x="498" y="111"/>
                    <a:pt x="387" y="1"/>
                    <a:pt x="2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37"/>
            <p:cNvSpPr/>
            <p:nvPr/>
          </p:nvSpPr>
          <p:spPr>
            <a:xfrm>
              <a:off x="1162430" y="536298"/>
              <a:ext cx="34252" cy="34252"/>
            </a:xfrm>
            <a:custGeom>
              <a:avLst/>
              <a:gdLst/>
              <a:ahLst/>
              <a:cxnLst/>
              <a:rect l="l" t="t" r="r" b="b"/>
              <a:pathLst>
                <a:path w="432" h="432" extrusionOk="0">
                  <a:moveTo>
                    <a:pt x="217" y="0"/>
                  </a:moveTo>
                  <a:cubicBezTo>
                    <a:pt x="98" y="0"/>
                    <a:pt x="0" y="98"/>
                    <a:pt x="0" y="214"/>
                  </a:cubicBezTo>
                  <a:cubicBezTo>
                    <a:pt x="0" y="334"/>
                    <a:pt x="98" y="431"/>
                    <a:pt x="217" y="431"/>
                  </a:cubicBezTo>
                  <a:cubicBezTo>
                    <a:pt x="334" y="431"/>
                    <a:pt x="431" y="334"/>
                    <a:pt x="431" y="214"/>
                  </a:cubicBezTo>
                  <a:cubicBezTo>
                    <a:pt x="431" y="98"/>
                    <a:pt x="334" y="0"/>
                    <a:pt x="2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37"/>
            <p:cNvSpPr/>
            <p:nvPr/>
          </p:nvSpPr>
          <p:spPr>
            <a:xfrm>
              <a:off x="1653455" y="436238"/>
              <a:ext cx="39485" cy="39247"/>
            </a:xfrm>
            <a:custGeom>
              <a:avLst/>
              <a:gdLst/>
              <a:ahLst/>
              <a:cxnLst/>
              <a:rect l="l" t="t" r="r" b="b"/>
              <a:pathLst>
                <a:path w="498" h="495" extrusionOk="0">
                  <a:moveTo>
                    <a:pt x="249" y="0"/>
                  </a:moveTo>
                  <a:cubicBezTo>
                    <a:pt x="113" y="0"/>
                    <a:pt x="0" y="111"/>
                    <a:pt x="0" y="246"/>
                  </a:cubicBezTo>
                  <a:cubicBezTo>
                    <a:pt x="0" y="384"/>
                    <a:pt x="113" y="494"/>
                    <a:pt x="249" y="494"/>
                  </a:cubicBezTo>
                  <a:cubicBezTo>
                    <a:pt x="387" y="494"/>
                    <a:pt x="497" y="384"/>
                    <a:pt x="497" y="246"/>
                  </a:cubicBezTo>
                  <a:cubicBezTo>
                    <a:pt x="497" y="111"/>
                    <a:pt x="387" y="0"/>
                    <a:pt x="2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37"/>
            <p:cNvSpPr/>
            <p:nvPr/>
          </p:nvSpPr>
          <p:spPr>
            <a:xfrm>
              <a:off x="1135473" y="917509"/>
              <a:ext cx="39485" cy="39485"/>
            </a:xfrm>
            <a:custGeom>
              <a:avLst/>
              <a:gdLst/>
              <a:ahLst/>
              <a:cxnLst/>
              <a:rect l="l" t="t" r="r" b="b"/>
              <a:pathLst>
                <a:path w="498" h="498" extrusionOk="0">
                  <a:moveTo>
                    <a:pt x="249" y="1"/>
                  </a:moveTo>
                  <a:cubicBezTo>
                    <a:pt x="114" y="1"/>
                    <a:pt x="0" y="114"/>
                    <a:pt x="0" y="249"/>
                  </a:cubicBezTo>
                  <a:cubicBezTo>
                    <a:pt x="0" y="388"/>
                    <a:pt x="114" y="498"/>
                    <a:pt x="249" y="498"/>
                  </a:cubicBezTo>
                  <a:cubicBezTo>
                    <a:pt x="384" y="498"/>
                    <a:pt x="497" y="388"/>
                    <a:pt x="497" y="249"/>
                  </a:cubicBezTo>
                  <a:cubicBezTo>
                    <a:pt x="497" y="114"/>
                    <a:pt x="384" y="1"/>
                    <a:pt x="2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37"/>
            <p:cNvSpPr/>
            <p:nvPr/>
          </p:nvSpPr>
          <p:spPr>
            <a:xfrm>
              <a:off x="1857778" y="555406"/>
              <a:ext cx="321432" cy="301451"/>
            </a:xfrm>
            <a:custGeom>
              <a:avLst/>
              <a:gdLst/>
              <a:ahLst/>
              <a:cxnLst/>
              <a:rect l="l" t="t" r="r" b="b"/>
              <a:pathLst>
                <a:path w="4054" h="3802" extrusionOk="0">
                  <a:moveTo>
                    <a:pt x="2165" y="0"/>
                  </a:moveTo>
                  <a:cubicBezTo>
                    <a:pt x="1844" y="0"/>
                    <a:pt x="1518" y="82"/>
                    <a:pt x="1221" y="253"/>
                  </a:cubicBezTo>
                  <a:cubicBezTo>
                    <a:pt x="312" y="779"/>
                    <a:pt x="0" y="1943"/>
                    <a:pt x="526" y="2849"/>
                  </a:cubicBezTo>
                  <a:cubicBezTo>
                    <a:pt x="877" y="3460"/>
                    <a:pt x="1517" y="3801"/>
                    <a:pt x="2175" y="3801"/>
                  </a:cubicBezTo>
                  <a:cubicBezTo>
                    <a:pt x="2497" y="3801"/>
                    <a:pt x="2823" y="3720"/>
                    <a:pt x="3122" y="3548"/>
                  </a:cubicBezTo>
                  <a:cubicBezTo>
                    <a:pt x="3648" y="3243"/>
                    <a:pt x="3975" y="2730"/>
                    <a:pt x="4054" y="2170"/>
                  </a:cubicBezTo>
                  <a:lnTo>
                    <a:pt x="4054" y="2170"/>
                  </a:lnTo>
                  <a:cubicBezTo>
                    <a:pt x="3934" y="2431"/>
                    <a:pt x="3739" y="2648"/>
                    <a:pt x="3475" y="2805"/>
                  </a:cubicBezTo>
                  <a:cubicBezTo>
                    <a:pt x="3247" y="2937"/>
                    <a:pt x="2999" y="3000"/>
                    <a:pt x="2756" y="3000"/>
                  </a:cubicBezTo>
                  <a:cubicBezTo>
                    <a:pt x="2261" y="3000"/>
                    <a:pt x="1783" y="2742"/>
                    <a:pt x="1517" y="2283"/>
                  </a:cubicBezTo>
                  <a:cubicBezTo>
                    <a:pt x="1118" y="1600"/>
                    <a:pt x="1354" y="722"/>
                    <a:pt x="2040" y="326"/>
                  </a:cubicBezTo>
                  <a:cubicBezTo>
                    <a:pt x="2265" y="194"/>
                    <a:pt x="2509" y="131"/>
                    <a:pt x="2751" y="131"/>
                  </a:cubicBezTo>
                  <a:cubicBezTo>
                    <a:pt x="2793" y="131"/>
                    <a:pt x="2835" y="133"/>
                    <a:pt x="2877" y="137"/>
                  </a:cubicBezTo>
                  <a:cubicBezTo>
                    <a:pt x="2651" y="47"/>
                    <a:pt x="2409" y="0"/>
                    <a:pt x="21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37"/>
            <p:cNvSpPr/>
            <p:nvPr/>
          </p:nvSpPr>
          <p:spPr>
            <a:xfrm>
              <a:off x="1648936" y="4151699"/>
              <a:ext cx="164522" cy="415387"/>
            </a:xfrm>
            <a:custGeom>
              <a:avLst/>
              <a:gdLst/>
              <a:ahLst/>
              <a:cxnLst/>
              <a:rect l="l" t="t" r="r" b="b"/>
              <a:pathLst>
                <a:path w="2075" h="5239" extrusionOk="0">
                  <a:moveTo>
                    <a:pt x="1983" y="0"/>
                  </a:moveTo>
                  <a:cubicBezTo>
                    <a:pt x="1950" y="0"/>
                    <a:pt x="1920" y="22"/>
                    <a:pt x="1907" y="52"/>
                  </a:cubicBezTo>
                  <a:lnTo>
                    <a:pt x="1716" y="568"/>
                  </a:lnTo>
                  <a:cubicBezTo>
                    <a:pt x="1700" y="613"/>
                    <a:pt x="1719" y="657"/>
                    <a:pt x="1760" y="672"/>
                  </a:cubicBezTo>
                  <a:cubicBezTo>
                    <a:pt x="1751" y="669"/>
                    <a:pt x="1741" y="667"/>
                    <a:pt x="1732" y="667"/>
                  </a:cubicBezTo>
                  <a:cubicBezTo>
                    <a:pt x="1701" y="667"/>
                    <a:pt x="1671" y="688"/>
                    <a:pt x="1659" y="720"/>
                  </a:cubicBezTo>
                  <a:lnTo>
                    <a:pt x="1634" y="792"/>
                  </a:lnTo>
                  <a:cubicBezTo>
                    <a:pt x="1615" y="836"/>
                    <a:pt x="1640" y="880"/>
                    <a:pt x="1681" y="896"/>
                  </a:cubicBezTo>
                  <a:cubicBezTo>
                    <a:pt x="1687" y="899"/>
                    <a:pt x="1700" y="899"/>
                    <a:pt x="1706" y="899"/>
                  </a:cubicBezTo>
                  <a:cubicBezTo>
                    <a:pt x="1738" y="899"/>
                    <a:pt x="1766" y="880"/>
                    <a:pt x="1782" y="849"/>
                  </a:cubicBezTo>
                  <a:lnTo>
                    <a:pt x="1810" y="773"/>
                  </a:lnTo>
                  <a:cubicBezTo>
                    <a:pt x="1826" y="729"/>
                    <a:pt x="1804" y="688"/>
                    <a:pt x="1766" y="672"/>
                  </a:cubicBezTo>
                  <a:lnTo>
                    <a:pt x="1766" y="672"/>
                  </a:lnTo>
                  <a:cubicBezTo>
                    <a:pt x="1774" y="676"/>
                    <a:pt x="1782" y="677"/>
                    <a:pt x="1790" y="677"/>
                  </a:cubicBezTo>
                  <a:cubicBezTo>
                    <a:pt x="1821" y="677"/>
                    <a:pt x="1851" y="655"/>
                    <a:pt x="1863" y="625"/>
                  </a:cubicBezTo>
                  <a:lnTo>
                    <a:pt x="2055" y="109"/>
                  </a:lnTo>
                  <a:cubicBezTo>
                    <a:pt x="2074" y="65"/>
                    <a:pt x="2049" y="21"/>
                    <a:pt x="2008" y="5"/>
                  </a:cubicBezTo>
                  <a:cubicBezTo>
                    <a:pt x="2000" y="2"/>
                    <a:pt x="1991" y="0"/>
                    <a:pt x="1983" y="0"/>
                  </a:cubicBezTo>
                  <a:close/>
                  <a:moveTo>
                    <a:pt x="1625" y="960"/>
                  </a:moveTo>
                  <a:cubicBezTo>
                    <a:pt x="1592" y="960"/>
                    <a:pt x="1561" y="982"/>
                    <a:pt x="1549" y="1012"/>
                  </a:cubicBezTo>
                  <a:lnTo>
                    <a:pt x="1357" y="1528"/>
                  </a:lnTo>
                  <a:cubicBezTo>
                    <a:pt x="1341" y="1572"/>
                    <a:pt x="1366" y="1616"/>
                    <a:pt x="1404" y="1632"/>
                  </a:cubicBezTo>
                  <a:cubicBezTo>
                    <a:pt x="1394" y="1629"/>
                    <a:pt x="1385" y="1627"/>
                    <a:pt x="1376" y="1627"/>
                  </a:cubicBezTo>
                  <a:cubicBezTo>
                    <a:pt x="1343" y="1627"/>
                    <a:pt x="1316" y="1647"/>
                    <a:pt x="1303" y="1679"/>
                  </a:cubicBezTo>
                  <a:lnTo>
                    <a:pt x="1275" y="1752"/>
                  </a:lnTo>
                  <a:cubicBezTo>
                    <a:pt x="1259" y="1796"/>
                    <a:pt x="1281" y="1840"/>
                    <a:pt x="1322" y="1856"/>
                  </a:cubicBezTo>
                  <a:cubicBezTo>
                    <a:pt x="1328" y="1859"/>
                    <a:pt x="1341" y="1859"/>
                    <a:pt x="1350" y="1859"/>
                  </a:cubicBezTo>
                  <a:cubicBezTo>
                    <a:pt x="1382" y="1859"/>
                    <a:pt x="1410" y="1840"/>
                    <a:pt x="1423" y="1808"/>
                  </a:cubicBezTo>
                  <a:lnTo>
                    <a:pt x="1451" y="1733"/>
                  </a:lnTo>
                  <a:cubicBezTo>
                    <a:pt x="1467" y="1690"/>
                    <a:pt x="1446" y="1649"/>
                    <a:pt x="1406" y="1633"/>
                  </a:cubicBezTo>
                  <a:lnTo>
                    <a:pt x="1406" y="1633"/>
                  </a:lnTo>
                  <a:cubicBezTo>
                    <a:pt x="1413" y="1635"/>
                    <a:pt x="1424" y="1635"/>
                    <a:pt x="1432" y="1635"/>
                  </a:cubicBezTo>
                  <a:cubicBezTo>
                    <a:pt x="1464" y="1635"/>
                    <a:pt x="1495" y="1616"/>
                    <a:pt x="1508" y="1585"/>
                  </a:cubicBezTo>
                  <a:lnTo>
                    <a:pt x="1700" y="1069"/>
                  </a:lnTo>
                  <a:cubicBezTo>
                    <a:pt x="1716" y="1025"/>
                    <a:pt x="1690" y="981"/>
                    <a:pt x="1653" y="965"/>
                  </a:cubicBezTo>
                  <a:cubicBezTo>
                    <a:pt x="1643" y="962"/>
                    <a:pt x="1634" y="960"/>
                    <a:pt x="1625" y="960"/>
                  </a:cubicBezTo>
                  <a:close/>
                  <a:moveTo>
                    <a:pt x="1267" y="1920"/>
                  </a:moveTo>
                  <a:cubicBezTo>
                    <a:pt x="1234" y="1920"/>
                    <a:pt x="1206" y="1942"/>
                    <a:pt x="1193" y="1972"/>
                  </a:cubicBezTo>
                  <a:lnTo>
                    <a:pt x="998" y="2488"/>
                  </a:lnTo>
                  <a:cubicBezTo>
                    <a:pt x="985" y="2524"/>
                    <a:pt x="1000" y="2561"/>
                    <a:pt x="1027" y="2581"/>
                  </a:cubicBezTo>
                  <a:lnTo>
                    <a:pt x="1027" y="2581"/>
                  </a:lnTo>
                  <a:cubicBezTo>
                    <a:pt x="1024" y="2581"/>
                    <a:pt x="1022" y="2581"/>
                    <a:pt x="1020" y="2581"/>
                  </a:cubicBezTo>
                  <a:cubicBezTo>
                    <a:pt x="987" y="2581"/>
                    <a:pt x="957" y="2603"/>
                    <a:pt x="945" y="2633"/>
                  </a:cubicBezTo>
                  <a:lnTo>
                    <a:pt x="916" y="2708"/>
                  </a:lnTo>
                  <a:cubicBezTo>
                    <a:pt x="900" y="2752"/>
                    <a:pt x="926" y="2796"/>
                    <a:pt x="963" y="2812"/>
                  </a:cubicBezTo>
                  <a:cubicBezTo>
                    <a:pt x="973" y="2815"/>
                    <a:pt x="982" y="2815"/>
                    <a:pt x="992" y="2815"/>
                  </a:cubicBezTo>
                  <a:cubicBezTo>
                    <a:pt x="1023" y="2815"/>
                    <a:pt x="1055" y="2796"/>
                    <a:pt x="1067" y="2765"/>
                  </a:cubicBezTo>
                  <a:lnTo>
                    <a:pt x="1092" y="2689"/>
                  </a:lnTo>
                  <a:cubicBezTo>
                    <a:pt x="1106" y="2652"/>
                    <a:pt x="1092" y="2615"/>
                    <a:pt x="1063" y="2595"/>
                  </a:cubicBezTo>
                  <a:lnTo>
                    <a:pt x="1063" y="2595"/>
                  </a:lnTo>
                  <a:cubicBezTo>
                    <a:pt x="1067" y="2595"/>
                    <a:pt x="1071" y="2595"/>
                    <a:pt x="1074" y="2595"/>
                  </a:cubicBezTo>
                  <a:cubicBezTo>
                    <a:pt x="1105" y="2595"/>
                    <a:pt x="1137" y="2576"/>
                    <a:pt x="1149" y="2545"/>
                  </a:cubicBezTo>
                  <a:lnTo>
                    <a:pt x="1341" y="2029"/>
                  </a:lnTo>
                  <a:cubicBezTo>
                    <a:pt x="1357" y="1985"/>
                    <a:pt x="1335" y="1940"/>
                    <a:pt x="1294" y="1925"/>
                  </a:cubicBezTo>
                  <a:cubicBezTo>
                    <a:pt x="1285" y="1921"/>
                    <a:pt x="1276" y="1920"/>
                    <a:pt x="1267" y="1920"/>
                  </a:cubicBezTo>
                  <a:close/>
                  <a:moveTo>
                    <a:pt x="913" y="2877"/>
                  </a:moveTo>
                  <a:cubicBezTo>
                    <a:pt x="880" y="2877"/>
                    <a:pt x="850" y="2899"/>
                    <a:pt x="838" y="2929"/>
                  </a:cubicBezTo>
                  <a:lnTo>
                    <a:pt x="646" y="3445"/>
                  </a:lnTo>
                  <a:cubicBezTo>
                    <a:pt x="630" y="3489"/>
                    <a:pt x="649" y="3530"/>
                    <a:pt x="690" y="3545"/>
                  </a:cubicBezTo>
                  <a:cubicBezTo>
                    <a:pt x="681" y="3542"/>
                    <a:pt x="673" y="3541"/>
                    <a:pt x="664" y="3541"/>
                  </a:cubicBezTo>
                  <a:cubicBezTo>
                    <a:pt x="632" y="3541"/>
                    <a:pt x="601" y="3563"/>
                    <a:pt x="589" y="3593"/>
                  </a:cubicBezTo>
                  <a:lnTo>
                    <a:pt x="564" y="3668"/>
                  </a:lnTo>
                  <a:cubicBezTo>
                    <a:pt x="545" y="3712"/>
                    <a:pt x="570" y="3756"/>
                    <a:pt x="611" y="3772"/>
                  </a:cubicBezTo>
                  <a:cubicBezTo>
                    <a:pt x="617" y="3775"/>
                    <a:pt x="630" y="3775"/>
                    <a:pt x="636" y="3775"/>
                  </a:cubicBezTo>
                  <a:cubicBezTo>
                    <a:pt x="668" y="3775"/>
                    <a:pt x="696" y="3756"/>
                    <a:pt x="712" y="3725"/>
                  </a:cubicBezTo>
                  <a:lnTo>
                    <a:pt x="740" y="3649"/>
                  </a:lnTo>
                  <a:cubicBezTo>
                    <a:pt x="756" y="3605"/>
                    <a:pt x="737" y="3561"/>
                    <a:pt x="696" y="3545"/>
                  </a:cubicBezTo>
                  <a:lnTo>
                    <a:pt x="696" y="3545"/>
                  </a:lnTo>
                  <a:cubicBezTo>
                    <a:pt x="705" y="3549"/>
                    <a:pt x="714" y="3550"/>
                    <a:pt x="723" y="3550"/>
                  </a:cubicBezTo>
                  <a:cubicBezTo>
                    <a:pt x="754" y="3550"/>
                    <a:pt x="781" y="3530"/>
                    <a:pt x="794" y="3498"/>
                  </a:cubicBezTo>
                  <a:lnTo>
                    <a:pt x="985" y="2985"/>
                  </a:lnTo>
                  <a:cubicBezTo>
                    <a:pt x="1004" y="2941"/>
                    <a:pt x="979" y="2897"/>
                    <a:pt x="938" y="2881"/>
                  </a:cubicBezTo>
                  <a:cubicBezTo>
                    <a:pt x="930" y="2878"/>
                    <a:pt x="921" y="2877"/>
                    <a:pt x="913" y="2877"/>
                  </a:cubicBezTo>
                  <a:close/>
                  <a:moveTo>
                    <a:pt x="556" y="3836"/>
                  </a:moveTo>
                  <a:cubicBezTo>
                    <a:pt x="522" y="3836"/>
                    <a:pt x="491" y="3858"/>
                    <a:pt x="479" y="3888"/>
                  </a:cubicBezTo>
                  <a:lnTo>
                    <a:pt x="287" y="4404"/>
                  </a:lnTo>
                  <a:cubicBezTo>
                    <a:pt x="271" y="4449"/>
                    <a:pt x="296" y="4489"/>
                    <a:pt x="334" y="4505"/>
                  </a:cubicBezTo>
                  <a:cubicBezTo>
                    <a:pt x="325" y="4502"/>
                    <a:pt x="316" y="4500"/>
                    <a:pt x="307" y="4500"/>
                  </a:cubicBezTo>
                  <a:cubicBezTo>
                    <a:pt x="274" y="4500"/>
                    <a:pt x="246" y="4522"/>
                    <a:pt x="233" y="4552"/>
                  </a:cubicBezTo>
                  <a:lnTo>
                    <a:pt x="205" y="4628"/>
                  </a:lnTo>
                  <a:cubicBezTo>
                    <a:pt x="189" y="4672"/>
                    <a:pt x="211" y="4713"/>
                    <a:pt x="252" y="4732"/>
                  </a:cubicBezTo>
                  <a:cubicBezTo>
                    <a:pt x="259" y="4735"/>
                    <a:pt x="271" y="4735"/>
                    <a:pt x="281" y="4735"/>
                  </a:cubicBezTo>
                  <a:cubicBezTo>
                    <a:pt x="309" y="4735"/>
                    <a:pt x="344" y="4713"/>
                    <a:pt x="353" y="4685"/>
                  </a:cubicBezTo>
                  <a:lnTo>
                    <a:pt x="381" y="4609"/>
                  </a:lnTo>
                  <a:cubicBezTo>
                    <a:pt x="396" y="4569"/>
                    <a:pt x="378" y="4528"/>
                    <a:pt x="344" y="4510"/>
                  </a:cubicBezTo>
                  <a:lnTo>
                    <a:pt x="344" y="4510"/>
                  </a:lnTo>
                  <a:cubicBezTo>
                    <a:pt x="350" y="4511"/>
                    <a:pt x="356" y="4511"/>
                    <a:pt x="362" y="4511"/>
                  </a:cubicBezTo>
                  <a:cubicBezTo>
                    <a:pt x="394" y="4511"/>
                    <a:pt x="425" y="4489"/>
                    <a:pt x="438" y="4458"/>
                  </a:cubicBezTo>
                  <a:lnTo>
                    <a:pt x="630" y="3945"/>
                  </a:lnTo>
                  <a:cubicBezTo>
                    <a:pt x="646" y="3901"/>
                    <a:pt x="620" y="3857"/>
                    <a:pt x="583" y="3841"/>
                  </a:cubicBezTo>
                  <a:cubicBezTo>
                    <a:pt x="574" y="3838"/>
                    <a:pt x="564" y="3836"/>
                    <a:pt x="556" y="3836"/>
                  </a:cubicBezTo>
                  <a:close/>
                  <a:moveTo>
                    <a:pt x="197" y="4796"/>
                  </a:moveTo>
                  <a:cubicBezTo>
                    <a:pt x="164" y="4796"/>
                    <a:pt x="136" y="4818"/>
                    <a:pt x="123" y="4848"/>
                  </a:cubicBezTo>
                  <a:lnTo>
                    <a:pt x="16" y="5131"/>
                  </a:lnTo>
                  <a:cubicBezTo>
                    <a:pt x="0" y="5175"/>
                    <a:pt x="23" y="5219"/>
                    <a:pt x="63" y="5235"/>
                  </a:cubicBezTo>
                  <a:cubicBezTo>
                    <a:pt x="70" y="5238"/>
                    <a:pt x="82" y="5238"/>
                    <a:pt x="92" y="5238"/>
                  </a:cubicBezTo>
                  <a:cubicBezTo>
                    <a:pt x="123" y="5238"/>
                    <a:pt x="152" y="5219"/>
                    <a:pt x="164" y="5188"/>
                  </a:cubicBezTo>
                  <a:lnTo>
                    <a:pt x="271" y="4905"/>
                  </a:lnTo>
                  <a:cubicBezTo>
                    <a:pt x="287" y="4861"/>
                    <a:pt x="265" y="4817"/>
                    <a:pt x="224" y="4801"/>
                  </a:cubicBezTo>
                  <a:cubicBezTo>
                    <a:pt x="215" y="4798"/>
                    <a:pt x="206" y="4796"/>
                    <a:pt x="197" y="479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37"/>
            <p:cNvSpPr/>
            <p:nvPr/>
          </p:nvSpPr>
          <p:spPr>
            <a:xfrm>
              <a:off x="1299597" y="4183731"/>
              <a:ext cx="348389" cy="490631"/>
            </a:xfrm>
            <a:custGeom>
              <a:avLst/>
              <a:gdLst/>
              <a:ahLst/>
              <a:cxnLst/>
              <a:rect l="l" t="t" r="r" b="b"/>
              <a:pathLst>
                <a:path w="4394" h="6188" extrusionOk="0">
                  <a:moveTo>
                    <a:pt x="4306" y="1"/>
                  </a:moveTo>
                  <a:cubicBezTo>
                    <a:pt x="4281" y="1"/>
                    <a:pt x="4255" y="12"/>
                    <a:pt x="4240" y="35"/>
                  </a:cubicBezTo>
                  <a:lnTo>
                    <a:pt x="3925" y="485"/>
                  </a:lnTo>
                  <a:cubicBezTo>
                    <a:pt x="3905" y="521"/>
                    <a:pt x="3909" y="567"/>
                    <a:pt x="3937" y="591"/>
                  </a:cubicBezTo>
                  <a:lnTo>
                    <a:pt x="3937" y="591"/>
                  </a:lnTo>
                  <a:cubicBezTo>
                    <a:pt x="3925" y="585"/>
                    <a:pt x="3913" y="583"/>
                    <a:pt x="3901" y="583"/>
                  </a:cubicBezTo>
                  <a:cubicBezTo>
                    <a:pt x="3875" y="583"/>
                    <a:pt x="3851" y="594"/>
                    <a:pt x="3837" y="618"/>
                  </a:cubicBezTo>
                  <a:lnTo>
                    <a:pt x="3793" y="681"/>
                  </a:lnTo>
                  <a:cubicBezTo>
                    <a:pt x="3768" y="715"/>
                    <a:pt x="3777" y="766"/>
                    <a:pt x="3812" y="791"/>
                  </a:cubicBezTo>
                  <a:cubicBezTo>
                    <a:pt x="3824" y="803"/>
                    <a:pt x="3840" y="806"/>
                    <a:pt x="3856" y="806"/>
                  </a:cubicBezTo>
                  <a:cubicBezTo>
                    <a:pt x="3878" y="806"/>
                    <a:pt x="3903" y="794"/>
                    <a:pt x="3922" y="769"/>
                  </a:cubicBezTo>
                  <a:lnTo>
                    <a:pt x="3966" y="709"/>
                  </a:lnTo>
                  <a:cubicBezTo>
                    <a:pt x="3985" y="676"/>
                    <a:pt x="3983" y="633"/>
                    <a:pt x="3958" y="606"/>
                  </a:cubicBezTo>
                  <a:lnTo>
                    <a:pt x="3958" y="606"/>
                  </a:lnTo>
                  <a:cubicBezTo>
                    <a:pt x="3968" y="610"/>
                    <a:pt x="3978" y="611"/>
                    <a:pt x="3988" y="611"/>
                  </a:cubicBezTo>
                  <a:cubicBezTo>
                    <a:pt x="4016" y="611"/>
                    <a:pt x="4041" y="602"/>
                    <a:pt x="4054" y="577"/>
                  </a:cubicBezTo>
                  <a:lnTo>
                    <a:pt x="4369" y="124"/>
                  </a:lnTo>
                  <a:cubicBezTo>
                    <a:pt x="4394" y="89"/>
                    <a:pt x="4384" y="39"/>
                    <a:pt x="4350" y="13"/>
                  </a:cubicBezTo>
                  <a:cubicBezTo>
                    <a:pt x="4337" y="5"/>
                    <a:pt x="4321" y="1"/>
                    <a:pt x="4306" y="1"/>
                  </a:cubicBezTo>
                  <a:close/>
                  <a:moveTo>
                    <a:pt x="3720" y="839"/>
                  </a:moveTo>
                  <a:cubicBezTo>
                    <a:pt x="3695" y="839"/>
                    <a:pt x="3670" y="851"/>
                    <a:pt x="3654" y="873"/>
                  </a:cubicBezTo>
                  <a:lnTo>
                    <a:pt x="3340" y="1326"/>
                  </a:lnTo>
                  <a:cubicBezTo>
                    <a:pt x="3315" y="1360"/>
                    <a:pt x="3324" y="1411"/>
                    <a:pt x="3359" y="1436"/>
                  </a:cubicBezTo>
                  <a:cubicBezTo>
                    <a:pt x="3345" y="1426"/>
                    <a:pt x="3330" y="1422"/>
                    <a:pt x="3314" y="1422"/>
                  </a:cubicBezTo>
                  <a:cubicBezTo>
                    <a:pt x="3289" y="1422"/>
                    <a:pt x="3264" y="1433"/>
                    <a:pt x="3248" y="1455"/>
                  </a:cubicBezTo>
                  <a:lnTo>
                    <a:pt x="3208" y="1518"/>
                  </a:lnTo>
                  <a:cubicBezTo>
                    <a:pt x="3182" y="1552"/>
                    <a:pt x="3192" y="1606"/>
                    <a:pt x="3226" y="1628"/>
                  </a:cubicBezTo>
                  <a:cubicBezTo>
                    <a:pt x="3239" y="1640"/>
                    <a:pt x="3255" y="1643"/>
                    <a:pt x="3270" y="1643"/>
                  </a:cubicBezTo>
                  <a:cubicBezTo>
                    <a:pt x="3293" y="1643"/>
                    <a:pt x="3318" y="1631"/>
                    <a:pt x="3337" y="1609"/>
                  </a:cubicBezTo>
                  <a:lnTo>
                    <a:pt x="3381" y="1546"/>
                  </a:lnTo>
                  <a:cubicBezTo>
                    <a:pt x="3400" y="1515"/>
                    <a:pt x="3397" y="1470"/>
                    <a:pt x="3370" y="1445"/>
                  </a:cubicBezTo>
                  <a:lnTo>
                    <a:pt x="3370" y="1445"/>
                  </a:lnTo>
                  <a:cubicBezTo>
                    <a:pt x="3380" y="1450"/>
                    <a:pt x="3392" y="1452"/>
                    <a:pt x="3403" y="1452"/>
                  </a:cubicBezTo>
                  <a:cubicBezTo>
                    <a:pt x="3431" y="1452"/>
                    <a:pt x="3453" y="1439"/>
                    <a:pt x="3469" y="1417"/>
                  </a:cubicBezTo>
                  <a:lnTo>
                    <a:pt x="3783" y="964"/>
                  </a:lnTo>
                  <a:cubicBezTo>
                    <a:pt x="3809" y="926"/>
                    <a:pt x="3799" y="876"/>
                    <a:pt x="3765" y="854"/>
                  </a:cubicBezTo>
                  <a:cubicBezTo>
                    <a:pt x="3751" y="844"/>
                    <a:pt x="3736" y="839"/>
                    <a:pt x="3720" y="839"/>
                  </a:cubicBezTo>
                  <a:close/>
                  <a:moveTo>
                    <a:pt x="3132" y="1678"/>
                  </a:moveTo>
                  <a:cubicBezTo>
                    <a:pt x="3107" y="1678"/>
                    <a:pt x="3083" y="1688"/>
                    <a:pt x="3069" y="1710"/>
                  </a:cubicBezTo>
                  <a:lnTo>
                    <a:pt x="2754" y="2163"/>
                  </a:lnTo>
                  <a:cubicBezTo>
                    <a:pt x="2730" y="2196"/>
                    <a:pt x="2738" y="2247"/>
                    <a:pt x="2770" y="2270"/>
                  </a:cubicBezTo>
                  <a:lnTo>
                    <a:pt x="2770" y="2270"/>
                  </a:lnTo>
                  <a:cubicBezTo>
                    <a:pt x="2757" y="2262"/>
                    <a:pt x="2743" y="2259"/>
                    <a:pt x="2729" y="2259"/>
                  </a:cubicBezTo>
                  <a:cubicBezTo>
                    <a:pt x="2704" y="2259"/>
                    <a:pt x="2679" y="2270"/>
                    <a:pt x="2663" y="2292"/>
                  </a:cubicBezTo>
                  <a:lnTo>
                    <a:pt x="2619" y="2355"/>
                  </a:lnTo>
                  <a:cubicBezTo>
                    <a:pt x="2597" y="2389"/>
                    <a:pt x="2603" y="2443"/>
                    <a:pt x="2638" y="2465"/>
                  </a:cubicBezTo>
                  <a:cubicBezTo>
                    <a:pt x="2651" y="2477"/>
                    <a:pt x="2666" y="2481"/>
                    <a:pt x="2682" y="2481"/>
                  </a:cubicBezTo>
                  <a:cubicBezTo>
                    <a:pt x="2707" y="2481"/>
                    <a:pt x="2729" y="2471"/>
                    <a:pt x="2748" y="2446"/>
                  </a:cubicBezTo>
                  <a:lnTo>
                    <a:pt x="2792" y="2383"/>
                  </a:lnTo>
                  <a:cubicBezTo>
                    <a:pt x="2815" y="2352"/>
                    <a:pt x="2809" y="2306"/>
                    <a:pt x="2783" y="2280"/>
                  </a:cubicBezTo>
                  <a:lnTo>
                    <a:pt x="2783" y="2280"/>
                  </a:lnTo>
                  <a:cubicBezTo>
                    <a:pt x="2794" y="2287"/>
                    <a:pt x="2805" y="2289"/>
                    <a:pt x="2817" y="2289"/>
                  </a:cubicBezTo>
                  <a:cubicBezTo>
                    <a:pt x="2839" y="2289"/>
                    <a:pt x="2868" y="2276"/>
                    <a:pt x="2883" y="2254"/>
                  </a:cubicBezTo>
                  <a:lnTo>
                    <a:pt x="3198" y="1801"/>
                  </a:lnTo>
                  <a:cubicBezTo>
                    <a:pt x="3223" y="1766"/>
                    <a:pt x="3214" y="1713"/>
                    <a:pt x="3179" y="1691"/>
                  </a:cubicBezTo>
                  <a:cubicBezTo>
                    <a:pt x="3165" y="1682"/>
                    <a:pt x="3148" y="1678"/>
                    <a:pt x="3132" y="1678"/>
                  </a:cubicBezTo>
                  <a:close/>
                  <a:moveTo>
                    <a:pt x="2546" y="2515"/>
                  </a:moveTo>
                  <a:cubicBezTo>
                    <a:pt x="2521" y="2515"/>
                    <a:pt x="2496" y="2525"/>
                    <a:pt x="2481" y="2547"/>
                  </a:cubicBezTo>
                  <a:lnTo>
                    <a:pt x="2166" y="3000"/>
                  </a:lnTo>
                  <a:cubicBezTo>
                    <a:pt x="2144" y="3034"/>
                    <a:pt x="2153" y="3088"/>
                    <a:pt x="2188" y="3110"/>
                  </a:cubicBezTo>
                  <a:cubicBezTo>
                    <a:pt x="2175" y="3101"/>
                    <a:pt x="2158" y="3097"/>
                    <a:pt x="2142" y="3097"/>
                  </a:cubicBezTo>
                  <a:cubicBezTo>
                    <a:pt x="2117" y="3097"/>
                    <a:pt x="2091" y="3108"/>
                    <a:pt x="2078" y="3129"/>
                  </a:cubicBezTo>
                  <a:lnTo>
                    <a:pt x="2034" y="3192"/>
                  </a:lnTo>
                  <a:cubicBezTo>
                    <a:pt x="2009" y="3229"/>
                    <a:pt x="2018" y="3280"/>
                    <a:pt x="2053" y="3305"/>
                  </a:cubicBezTo>
                  <a:cubicBezTo>
                    <a:pt x="2065" y="3314"/>
                    <a:pt x="2081" y="3321"/>
                    <a:pt x="2097" y="3321"/>
                  </a:cubicBezTo>
                  <a:cubicBezTo>
                    <a:pt x="2119" y="3321"/>
                    <a:pt x="2144" y="3308"/>
                    <a:pt x="2163" y="3283"/>
                  </a:cubicBezTo>
                  <a:lnTo>
                    <a:pt x="2207" y="3220"/>
                  </a:lnTo>
                  <a:cubicBezTo>
                    <a:pt x="2229" y="3189"/>
                    <a:pt x="2224" y="3145"/>
                    <a:pt x="2198" y="3118"/>
                  </a:cubicBezTo>
                  <a:lnTo>
                    <a:pt x="2198" y="3118"/>
                  </a:lnTo>
                  <a:cubicBezTo>
                    <a:pt x="2208" y="3124"/>
                    <a:pt x="2221" y="3126"/>
                    <a:pt x="2232" y="3126"/>
                  </a:cubicBezTo>
                  <a:cubicBezTo>
                    <a:pt x="2254" y="3126"/>
                    <a:pt x="2282" y="3116"/>
                    <a:pt x="2298" y="3091"/>
                  </a:cubicBezTo>
                  <a:lnTo>
                    <a:pt x="2613" y="2638"/>
                  </a:lnTo>
                  <a:cubicBezTo>
                    <a:pt x="2635" y="2603"/>
                    <a:pt x="2629" y="2553"/>
                    <a:pt x="2591" y="2528"/>
                  </a:cubicBezTo>
                  <a:cubicBezTo>
                    <a:pt x="2577" y="2519"/>
                    <a:pt x="2561" y="2515"/>
                    <a:pt x="2546" y="2515"/>
                  </a:cubicBezTo>
                  <a:close/>
                  <a:moveTo>
                    <a:pt x="1961" y="3352"/>
                  </a:moveTo>
                  <a:cubicBezTo>
                    <a:pt x="1936" y="3352"/>
                    <a:pt x="1911" y="3363"/>
                    <a:pt x="1895" y="3387"/>
                  </a:cubicBezTo>
                  <a:lnTo>
                    <a:pt x="1581" y="3837"/>
                  </a:lnTo>
                  <a:cubicBezTo>
                    <a:pt x="1559" y="3875"/>
                    <a:pt x="1565" y="3925"/>
                    <a:pt x="1603" y="3950"/>
                  </a:cubicBezTo>
                  <a:cubicBezTo>
                    <a:pt x="1588" y="3940"/>
                    <a:pt x="1572" y="3936"/>
                    <a:pt x="1556" y="3936"/>
                  </a:cubicBezTo>
                  <a:cubicBezTo>
                    <a:pt x="1530" y="3936"/>
                    <a:pt x="1505" y="3948"/>
                    <a:pt x="1489" y="3969"/>
                  </a:cubicBezTo>
                  <a:lnTo>
                    <a:pt x="1448" y="4032"/>
                  </a:lnTo>
                  <a:cubicBezTo>
                    <a:pt x="1423" y="4067"/>
                    <a:pt x="1433" y="4117"/>
                    <a:pt x="1467" y="4142"/>
                  </a:cubicBezTo>
                  <a:cubicBezTo>
                    <a:pt x="1480" y="4155"/>
                    <a:pt x="1496" y="4158"/>
                    <a:pt x="1511" y="4158"/>
                  </a:cubicBezTo>
                  <a:cubicBezTo>
                    <a:pt x="1533" y="4158"/>
                    <a:pt x="1559" y="4145"/>
                    <a:pt x="1577" y="4123"/>
                  </a:cubicBezTo>
                  <a:lnTo>
                    <a:pt x="1622" y="4060"/>
                  </a:lnTo>
                  <a:cubicBezTo>
                    <a:pt x="1644" y="4022"/>
                    <a:pt x="1637" y="3972"/>
                    <a:pt x="1603" y="3950"/>
                  </a:cubicBezTo>
                  <a:lnTo>
                    <a:pt x="1603" y="3950"/>
                  </a:lnTo>
                  <a:cubicBezTo>
                    <a:pt x="1616" y="3959"/>
                    <a:pt x="1631" y="3963"/>
                    <a:pt x="1647" y="3963"/>
                  </a:cubicBezTo>
                  <a:cubicBezTo>
                    <a:pt x="1672" y="3963"/>
                    <a:pt x="1697" y="3951"/>
                    <a:pt x="1713" y="3928"/>
                  </a:cubicBezTo>
                  <a:lnTo>
                    <a:pt x="2027" y="3478"/>
                  </a:lnTo>
                  <a:cubicBezTo>
                    <a:pt x="2050" y="3440"/>
                    <a:pt x="2040" y="3390"/>
                    <a:pt x="2005" y="3365"/>
                  </a:cubicBezTo>
                  <a:cubicBezTo>
                    <a:pt x="1992" y="3356"/>
                    <a:pt x="1977" y="3352"/>
                    <a:pt x="1961" y="3352"/>
                  </a:cubicBezTo>
                  <a:close/>
                  <a:moveTo>
                    <a:pt x="1375" y="4191"/>
                  </a:moveTo>
                  <a:cubicBezTo>
                    <a:pt x="1349" y="4191"/>
                    <a:pt x="1324" y="4203"/>
                    <a:pt x="1310" y="4224"/>
                  </a:cubicBezTo>
                  <a:lnTo>
                    <a:pt x="995" y="4677"/>
                  </a:lnTo>
                  <a:cubicBezTo>
                    <a:pt x="970" y="4712"/>
                    <a:pt x="980" y="4762"/>
                    <a:pt x="1014" y="4787"/>
                  </a:cubicBezTo>
                  <a:cubicBezTo>
                    <a:pt x="1027" y="4800"/>
                    <a:pt x="1043" y="4803"/>
                    <a:pt x="1058" y="4803"/>
                  </a:cubicBezTo>
                  <a:cubicBezTo>
                    <a:pt x="1083" y="4803"/>
                    <a:pt x="1105" y="4790"/>
                    <a:pt x="1124" y="4765"/>
                  </a:cubicBezTo>
                  <a:lnTo>
                    <a:pt x="1439" y="4315"/>
                  </a:lnTo>
                  <a:cubicBezTo>
                    <a:pt x="1464" y="4277"/>
                    <a:pt x="1455" y="4227"/>
                    <a:pt x="1420" y="4205"/>
                  </a:cubicBezTo>
                  <a:cubicBezTo>
                    <a:pt x="1407" y="4195"/>
                    <a:pt x="1391" y="4191"/>
                    <a:pt x="1375" y="4191"/>
                  </a:cubicBezTo>
                  <a:close/>
                  <a:moveTo>
                    <a:pt x="967" y="4773"/>
                  </a:moveTo>
                  <a:cubicBezTo>
                    <a:pt x="941" y="4773"/>
                    <a:pt x="916" y="4785"/>
                    <a:pt x="901" y="4806"/>
                  </a:cubicBezTo>
                  <a:lnTo>
                    <a:pt x="857" y="4869"/>
                  </a:lnTo>
                  <a:cubicBezTo>
                    <a:pt x="835" y="4904"/>
                    <a:pt x="841" y="4957"/>
                    <a:pt x="876" y="4979"/>
                  </a:cubicBezTo>
                  <a:cubicBezTo>
                    <a:pt x="888" y="4992"/>
                    <a:pt x="904" y="4995"/>
                    <a:pt x="920" y="4995"/>
                  </a:cubicBezTo>
                  <a:cubicBezTo>
                    <a:pt x="948" y="4995"/>
                    <a:pt x="973" y="4982"/>
                    <a:pt x="986" y="4960"/>
                  </a:cubicBezTo>
                  <a:lnTo>
                    <a:pt x="1030" y="4897"/>
                  </a:lnTo>
                  <a:cubicBezTo>
                    <a:pt x="1055" y="4860"/>
                    <a:pt x="1046" y="4809"/>
                    <a:pt x="1011" y="4787"/>
                  </a:cubicBezTo>
                  <a:cubicBezTo>
                    <a:pt x="998" y="4778"/>
                    <a:pt x="982" y="4773"/>
                    <a:pt x="967" y="4773"/>
                  </a:cubicBezTo>
                  <a:close/>
                  <a:moveTo>
                    <a:pt x="788" y="5028"/>
                  </a:moveTo>
                  <a:cubicBezTo>
                    <a:pt x="763" y="5028"/>
                    <a:pt x="738" y="5040"/>
                    <a:pt x="725" y="5061"/>
                  </a:cubicBezTo>
                  <a:lnTo>
                    <a:pt x="410" y="5514"/>
                  </a:lnTo>
                  <a:cubicBezTo>
                    <a:pt x="385" y="5549"/>
                    <a:pt x="394" y="5602"/>
                    <a:pt x="429" y="5624"/>
                  </a:cubicBezTo>
                  <a:cubicBezTo>
                    <a:pt x="441" y="5637"/>
                    <a:pt x="457" y="5640"/>
                    <a:pt x="473" y="5640"/>
                  </a:cubicBezTo>
                  <a:cubicBezTo>
                    <a:pt x="495" y="5640"/>
                    <a:pt x="520" y="5627"/>
                    <a:pt x="539" y="5605"/>
                  </a:cubicBezTo>
                  <a:lnTo>
                    <a:pt x="854" y="5152"/>
                  </a:lnTo>
                  <a:cubicBezTo>
                    <a:pt x="879" y="5118"/>
                    <a:pt x="869" y="5064"/>
                    <a:pt x="835" y="5042"/>
                  </a:cubicBezTo>
                  <a:cubicBezTo>
                    <a:pt x="820" y="5032"/>
                    <a:pt x="804" y="5028"/>
                    <a:pt x="788" y="5028"/>
                  </a:cubicBezTo>
                  <a:close/>
                  <a:moveTo>
                    <a:pt x="378" y="5611"/>
                  </a:moveTo>
                  <a:cubicBezTo>
                    <a:pt x="353" y="5611"/>
                    <a:pt x="329" y="5622"/>
                    <a:pt x="316" y="5643"/>
                  </a:cubicBezTo>
                  <a:lnTo>
                    <a:pt x="272" y="5706"/>
                  </a:lnTo>
                  <a:cubicBezTo>
                    <a:pt x="246" y="5744"/>
                    <a:pt x="256" y="5794"/>
                    <a:pt x="290" y="5816"/>
                  </a:cubicBezTo>
                  <a:cubicBezTo>
                    <a:pt x="303" y="5829"/>
                    <a:pt x="319" y="5832"/>
                    <a:pt x="334" y="5832"/>
                  </a:cubicBezTo>
                  <a:cubicBezTo>
                    <a:pt x="363" y="5832"/>
                    <a:pt x="385" y="5822"/>
                    <a:pt x="401" y="5797"/>
                  </a:cubicBezTo>
                  <a:lnTo>
                    <a:pt x="445" y="5734"/>
                  </a:lnTo>
                  <a:cubicBezTo>
                    <a:pt x="470" y="5700"/>
                    <a:pt x="460" y="5646"/>
                    <a:pt x="426" y="5624"/>
                  </a:cubicBezTo>
                  <a:cubicBezTo>
                    <a:pt x="411" y="5616"/>
                    <a:pt x="394" y="5611"/>
                    <a:pt x="378" y="5611"/>
                  </a:cubicBezTo>
                  <a:close/>
                  <a:moveTo>
                    <a:pt x="202" y="5866"/>
                  </a:moveTo>
                  <a:cubicBezTo>
                    <a:pt x="177" y="5866"/>
                    <a:pt x="152" y="5878"/>
                    <a:pt x="136" y="5901"/>
                  </a:cubicBezTo>
                  <a:lnTo>
                    <a:pt x="23" y="6062"/>
                  </a:lnTo>
                  <a:cubicBezTo>
                    <a:pt x="1" y="6096"/>
                    <a:pt x="7" y="6147"/>
                    <a:pt x="42" y="6172"/>
                  </a:cubicBezTo>
                  <a:cubicBezTo>
                    <a:pt x="54" y="6184"/>
                    <a:pt x="70" y="6188"/>
                    <a:pt x="86" y="6188"/>
                  </a:cubicBezTo>
                  <a:cubicBezTo>
                    <a:pt x="114" y="6188"/>
                    <a:pt x="139" y="6175"/>
                    <a:pt x="152" y="6153"/>
                  </a:cubicBezTo>
                  <a:lnTo>
                    <a:pt x="268" y="5989"/>
                  </a:lnTo>
                  <a:cubicBezTo>
                    <a:pt x="290" y="5955"/>
                    <a:pt x="284" y="5904"/>
                    <a:pt x="246" y="5879"/>
                  </a:cubicBezTo>
                  <a:cubicBezTo>
                    <a:pt x="233" y="5871"/>
                    <a:pt x="218" y="5866"/>
                    <a:pt x="202" y="586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37"/>
            <p:cNvSpPr/>
            <p:nvPr/>
          </p:nvSpPr>
          <p:spPr>
            <a:xfrm>
              <a:off x="1020427" y="4144405"/>
              <a:ext cx="456458" cy="391997"/>
            </a:xfrm>
            <a:custGeom>
              <a:avLst/>
              <a:gdLst/>
              <a:ahLst/>
              <a:cxnLst/>
              <a:rect l="l" t="t" r="r" b="b"/>
              <a:pathLst>
                <a:path w="5757" h="4944" extrusionOk="0">
                  <a:moveTo>
                    <a:pt x="5666" y="0"/>
                  </a:moveTo>
                  <a:cubicBezTo>
                    <a:pt x="5649" y="0"/>
                    <a:pt x="5631" y="6"/>
                    <a:pt x="5618" y="19"/>
                  </a:cubicBezTo>
                  <a:lnTo>
                    <a:pt x="5202" y="377"/>
                  </a:lnTo>
                  <a:cubicBezTo>
                    <a:pt x="5168" y="406"/>
                    <a:pt x="5165" y="456"/>
                    <a:pt x="5193" y="487"/>
                  </a:cubicBezTo>
                  <a:cubicBezTo>
                    <a:pt x="5177" y="470"/>
                    <a:pt x="5155" y="461"/>
                    <a:pt x="5132" y="461"/>
                  </a:cubicBezTo>
                  <a:cubicBezTo>
                    <a:pt x="5114" y="461"/>
                    <a:pt x="5097" y="467"/>
                    <a:pt x="5083" y="478"/>
                  </a:cubicBezTo>
                  <a:lnTo>
                    <a:pt x="5023" y="531"/>
                  </a:lnTo>
                  <a:cubicBezTo>
                    <a:pt x="4991" y="560"/>
                    <a:pt x="4988" y="610"/>
                    <a:pt x="5017" y="642"/>
                  </a:cubicBezTo>
                  <a:cubicBezTo>
                    <a:pt x="5032" y="660"/>
                    <a:pt x="5051" y="670"/>
                    <a:pt x="5076" y="670"/>
                  </a:cubicBezTo>
                  <a:cubicBezTo>
                    <a:pt x="5095" y="670"/>
                    <a:pt x="5111" y="660"/>
                    <a:pt x="5127" y="648"/>
                  </a:cubicBezTo>
                  <a:lnTo>
                    <a:pt x="5187" y="598"/>
                  </a:lnTo>
                  <a:cubicBezTo>
                    <a:pt x="5218" y="569"/>
                    <a:pt x="5221" y="519"/>
                    <a:pt x="5193" y="487"/>
                  </a:cubicBezTo>
                  <a:lnTo>
                    <a:pt x="5193" y="487"/>
                  </a:lnTo>
                  <a:cubicBezTo>
                    <a:pt x="5208" y="504"/>
                    <a:pt x="5230" y="513"/>
                    <a:pt x="5252" y="513"/>
                  </a:cubicBezTo>
                  <a:cubicBezTo>
                    <a:pt x="5270" y="513"/>
                    <a:pt x="5289" y="507"/>
                    <a:pt x="5303" y="494"/>
                  </a:cubicBezTo>
                  <a:lnTo>
                    <a:pt x="5722" y="138"/>
                  </a:lnTo>
                  <a:cubicBezTo>
                    <a:pt x="5753" y="110"/>
                    <a:pt x="5756" y="59"/>
                    <a:pt x="5728" y="28"/>
                  </a:cubicBezTo>
                  <a:cubicBezTo>
                    <a:pt x="5712" y="10"/>
                    <a:pt x="5689" y="0"/>
                    <a:pt x="5666" y="0"/>
                  </a:cubicBezTo>
                  <a:close/>
                  <a:moveTo>
                    <a:pt x="4893" y="666"/>
                  </a:moveTo>
                  <a:cubicBezTo>
                    <a:pt x="4875" y="666"/>
                    <a:pt x="4858" y="671"/>
                    <a:pt x="4844" y="682"/>
                  </a:cubicBezTo>
                  <a:lnTo>
                    <a:pt x="4425" y="1041"/>
                  </a:lnTo>
                  <a:cubicBezTo>
                    <a:pt x="4394" y="1070"/>
                    <a:pt x="4390" y="1120"/>
                    <a:pt x="4419" y="1151"/>
                  </a:cubicBezTo>
                  <a:cubicBezTo>
                    <a:pt x="4403" y="1134"/>
                    <a:pt x="4382" y="1126"/>
                    <a:pt x="4360" y="1126"/>
                  </a:cubicBezTo>
                  <a:cubicBezTo>
                    <a:pt x="4342" y="1126"/>
                    <a:pt x="4323" y="1132"/>
                    <a:pt x="4309" y="1145"/>
                  </a:cubicBezTo>
                  <a:lnTo>
                    <a:pt x="4249" y="1195"/>
                  </a:lnTo>
                  <a:cubicBezTo>
                    <a:pt x="4217" y="1224"/>
                    <a:pt x="4214" y="1274"/>
                    <a:pt x="4243" y="1306"/>
                  </a:cubicBezTo>
                  <a:cubicBezTo>
                    <a:pt x="4258" y="1324"/>
                    <a:pt x="4277" y="1334"/>
                    <a:pt x="4299" y="1334"/>
                  </a:cubicBezTo>
                  <a:cubicBezTo>
                    <a:pt x="4315" y="1334"/>
                    <a:pt x="4337" y="1324"/>
                    <a:pt x="4353" y="1315"/>
                  </a:cubicBezTo>
                  <a:lnTo>
                    <a:pt x="4409" y="1262"/>
                  </a:lnTo>
                  <a:cubicBezTo>
                    <a:pt x="4441" y="1233"/>
                    <a:pt x="4447" y="1183"/>
                    <a:pt x="4419" y="1151"/>
                  </a:cubicBezTo>
                  <a:lnTo>
                    <a:pt x="4419" y="1151"/>
                  </a:lnTo>
                  <a:cubicBezTo>
                    <a:pt x="4435" y="1169"/>
                    <a:pt x="4457" y="1178"/>
                    <a:pt x="4479" y="1178"/>
                  </a:cubicBezTo>
                  <a:cubicBezTo>
                    <a:pt x="4497" y="1178"/>
                    <a:pt x="4515" y="1172"/>
                    <a:pt x="4529" y="1161"/>
                  </a:cubicBezTo>
                  <a:lnTo>
                    <a:pt x="4944" y="802"/>
                  </a:lnTo>
                  <a:cubicBezTo>
                    <a:pt x="4976" y="774"/>
                    <a:pt x="4982" y="723"/>
                    <a:pt x="4954" y="692"/>
                  </a:cubicBezTo>
                  <a:cubicBezTo>
                    <a:pt x="4938" y="674"/>
                    <a:pt x="4915" y="666"/>
                    <a:pt x="4893" y="666"/>
                  </a:cubicBezTo>
                  <a:close/>
                  <a:moveTo>
                    <a:pt x="4116" y="1330"/>
                  </a:moveTo>
                  <a:cubicBezTo>
                    <a:pt x="4097" y="1330"/>
                    <a:pt x="4078" y="1337"/>
                    <a:pt x="4063" y="1350"/>
                  </a:cubicBezTo>
                  <a:lnTo>
                    <a:pt x="3648" y="1705"/>
                  </a:lnTo>
                  <a:cubicBezTo>
                    <a:pt x="3616" y="1734"/>
                    <a:pt x="3613" y="1784"/>
                    <a:pt x="3638" y="1815"/>
                  </a:cubicBezTo>
                  <a:cubicBezTo>
                    <a:pt x="3624" y="1800"/>
                    <a:pt x="3602" y="1791"/>
                    <a:pt x="3579" y="1791"/>
                  </a:cubicBezTo>
                  <a:cubicBezTo>
                    <a:pt x="3561" y="1791"/>
                    <a:pt x="3542" y="1796"/>
                    <a:pt x="3528" y="1809"/>
                  </a:cubicBezTo>
                  <a:lnTo>
                    <a:pt x="3472" y="1859"/>
                  </a:lnTo>
                  <a:cubicBezTo>
                    <a:pt x="3437" y="1888"/>
                    <a:pt x="3434" y="1938"/>
                    <a:pt x="3462" y="1970"/>
                  </a:cubicBezTo>
                  <a:cubicBezTo>
                    <a:pt x="3478" y="1992"/>
                    <a:pt x="3497" y="1998"/>
                    <a:pt x="3522" y="1998"/>
                  </a:cubicBezTo>
                  <a:cubicBezTo>
                    <a:pt x="3541" y="1998"/>
                    <a:pt x="3557" y="1995"/>
                    <a:pt x="3572" y="1979"/>
                  </a:cubicBezTo>
                  <a:lnTo>
                    <a:pt x="3632" y="1929"/>
                  </a:lnTo>
                  <a:cubicBezTo>
                    <a:pt x="3664" y="1900"/>
                    <a:pt x="3667" y="1850"/>
                    <a:pt x="3638" y="1815"/>
                  </a:cubicBezTo>
                  <a:lnTo>
                    <a:pt x="3638" y="1815"/>
                  </a:lnTo>
                  <a:cubicBezTo>
                    <a:pt x="3654" y="1833"/>
                    <a:pt x="3677" y="1843"/>
                    <a:pt x="3700" y="1843"/>
                  </a:cubicBezTo>
                  <a:cubicBezTo>
                    <a:pt x="3718" y="1843"/>
                    <a:pt x="3735" y="1837"/>
                    <a:pt x="3748" y="1825"/>
                  </a:cubicBezTo>
                  <a:lnTo>
                    <a:pt x="4167" y="1466"/>
                  </a:lnTo>
                  <a:cubicBezTo>
                    <a:pt x="4198" y="1438"/>
                    <a:pt x="4202" y="1387"/>
                    <a:pt x="4173" y="1356"/>
                  </a:cubicBezTo>
                  <a:cubicBezTo>
                    <a:pt x="4160" y="1339"/>
                    <a:pt x="4138" y="1330"/>
                    <a:pt x="4116" y="1330"/>
                  </a:cubicBezTo>
                  <a:close/>
                  <a:moveTo>
                    <a:pt x="3339" y="2000"/>
                  </a:moveTo>
                  <a:cubicBezTo>
                    <a:pt x="3321" y="2000"/>
                    <a:pt x="3303" y="2006"/>
                    <a:pt x="3289" y="2017"/>
                  </a:cubicBezTo>
                  <a:lnTo>
                    <a:pt x="2874" y="2375"/>
                  </a:lnTo>
                  <a:cubicBezTo>
                    <a:pt x="2842" y="2404"/>
                    <a:pt x="2836" y="2454"/>
                    <a:pt x="2864" y="2486"/>
                  </a:cubicBezTo>
                  <a:cubicBezTo>
                    <a:pt x="2849" y="2469"/>
                    <a:pt x="2827" y="2460"/>
                    <a:pt x="2806" y="2460"/>
                  </a:cubicBezTo>
                  <a:cubicBezTo>
                    <a:pt x="2787" y="2460"/>
                    <a:pt x="2769" y="2466"/>
                    <a:pt x="2754" y="2479"/>
                  </a:cubicBezTo>
                  <a:lnTo>
                    <a:pt x="2694" y="2530"/>
                  </a:lnTo>
                  <a:cubicBezTo>
                    <a:pt x="2663" y="2558"/>
                    <a:pt x="2660" y="2608"/>
                    <a:pt x="2688" y="2640"/>
                  </a:cubicBezTo>
                  <a:cubicBezTo>
                    <a:pt x="2704" y="2659"/>
                    <a:pt x="2723" y="2668"/>
                    <a:pt x="2748" y="2668"/>
                  </a:cubicBezTo>
                  <a:cubicBezTo>
                    <a:pt x="2767" y="2668"/>
                    <a:pt x="2782" y="2659"/>
                    <a:pt x="2798" y="2646"/>
                  </a:cubicBezTo>
                  <a:lnTo>
                    <a:pt x="2858" y="2596"/>
                  </a:lnTo>
                  <a:cubicBezTo>
                    <a:pt x="2889" y="2567"/>
                    <a:pt x="2893" y="2517"/>
                    <a:pt x="2864" y="2486"/>
                  </a:cubicBezTo>
                  <a:lnTo>
                    <a:pt x="2864" y="2486"/>
                  </a:lnTo>
                  <a:cubicBezTo>
                    <a:pt x="2880" y="2503"/>
                    <a:pt x="2901" y="2511"/>
                    <a:pt x="2923" y="2511"/>
                  </a:cubicBezTo>
                  <a:cubicBezTo>
                    <a:pt x="2941" y="2511"/>
                    <a:pt x="2960" y="2505"/>
                    <a:pt x="2974" y="2492"/>
                  </a:cubicBezTo>
                  <a:lnTo>
                    <a:pt x="3393" y="2136"/>
                  </a:lnTo>
                  <a:cubicBezTo>
                    <a:pt x="3424" y="2108"/>
                    <a:pt x="3427" y="2058"/>
                    <a:pt x="3399" y="2026"/>
                  </a:cubicBezTo>
                  <a:cubicBezTo>
                    <a:pt x="3383" y="2009"/>
                    <a:pt x="3361" y="2000"/>
                    <a:pt x="3339" y="2000"/>
                  </a:cubicBezTo>
                  <a:close/>
                  <a:moveTo>
                    <a:pt x="2564" y="2664"/>
                  </a:moveTo>
                  <a:cubicBezTo>
                    <a:pt x="2547" y="2664"/>
                    <a:pt x="2529" y="2670"/>
                    <a:pt x="2515" y="2681"/>
                  </a:cubicBezTo>
                  <a:lnTo>
                    <a:pt x="2096" y="3039"/>
                  </a:lnTo>
                  <a:cubicBezTo>
                    <a:pt x="2065" y="3068"/>
                    <a:pt x="2062" y="3118"/>
                    <a:pt x="2090" y="3150"/>
                  </a:cubicBezTo>
                  <a:cubicBezTo>
                    <a:pt x="2075" y="3133"/>
                    <a:pt x="2053" y="3124"/>
                    <a:pt x="2031" y="3124"/>
                  </a:cubicBezTo>
                  <a:cubicBezTo>
                    <a:pt x="2013" y="3124"/>
                    <a:pt x="1994" y="3130"/>
                    <a:pt x="1980" y="3143"/>
                  </a:cubicBezTo>
                  <a:lnTo>
                    <a:pt x="1920" y="3194"/>
                  </a:lnTo>
                  <a:cubicBezTo>
                    <a:pt x="1889" y="3222"/>
                    <a:pt x="1886" y="3272"/>
                    <a:pt x="1914" y="3304"/>
                  </a:cubicBezTo>
                  <a:cubicBezTo>
                    <a:pt x="1930" y="3323"/>
                    <a:pt x="1948" y="3332"/>
                    <a:pt x="1971" y="3332"/>
                  </a:cubicBezTo>
                  <a:cubicBezTo>
                    <a:pt x="1986" y="3332"/>
                    <a:pt x="2008" y="3323"/>
                    <a:pt x="2024" y="3310"/>
                  </a:cubicBezTo>
                  <a:lnTo>
                    <a:pt x="2081" y="3260"/>
                  </a:lnTo>
                  <a:cubicBezTo>
                    <a:pt x="2112" y="3231"/>
                    <a:pt x="2118" y="3181"/>
                    <a:pt x="2090" y="3150"/>
                  </a:cubicBezTo>
                  <a:lnTo>
                    <a:pt x="2090" y="3150"/>
                  </a:lnTo>
                  <a:cubicBezTo>
                    <a:pt x="2106" y="3167"/>
                    <a:pt x="2128" y="3176"/>
                    <a:pt x="2151" y="3176"/>
                  </a:cubicBezTo>
                  <a:cubicBezTo>
                    <a:pt x="2169" y="3176"/>
                    <a:pt x="2186" y="3170"/>
                    <a:pt x="2200" y="3159"/>
                  </a:cubicBezTo>
                  <a:lnTo>
                    <a:pt x="2616" y="2800"/>
                  </a:lnTo>
                  <a:cubicBezTo>
                    <a:pt x="2647" y="2772"/>
                    <a:pt x="2653" y="2722"/>
                    <a:pt x="2625" y="2690"/>
                  </a:cubicBezTo>
                  <a:cubicBezTo>
                    <a:pt x="2609" y="2673"/>
                    <a:pt x="2587" y="2664"/>
                    <a:pt x="2564" y="2664"/>
                  </a:cubicBezTo>
                  <a:close/>
                  <a:moveTo>
                    <a:pt x="1787" y="3328"/>
                  </a:moveTo>
                  <a:cubicBezTo>
                    <a:pt x="1768" y="3328"/>
                    <a:pt x="1749" y="3335"/>
                    <a:pt x="1734" y="3348"/>
                  </a:cubicBezTo>
                  <a:lnTo>
                    <a:pt x="1319" y="3703"/>
                  </a:lnTo>
                  <a:cubicBezTo>
                    <a:pt x="1288" y="3732"/>
                    <a:pt x="1284" y="3782"/>
                    <a:pt x="1310" y="3814"/>
                  </a:cubicBezTo>
                  <a:cubicBezTo>
                    <a:pt x="1296" y="3797"/>
                    <a:pt x="1274" y="3788"/>
                    <a:pt x="1252" y="3788"/>
                  </a:cubicBezTo>
                  <a:cubicBezTo>
                    <a:pt x="1233" y="3788"/>
                    <a:pt x="1214" y="3794"/>
                    <a:pt x="1200" y="3807"/>
                  </a:cubicBezTo>
                  <a:lnTo>
                    <a:pt x="1143" y="3858"/>
                  </a:lnTo>
                  <a:cubicBezTo>
                    <a:pt x="1111" y="3886"/>
                    <a:pt x="1105" y="3936"/>
                    <a:pt x="1133" y="3968"/>
                  </a:cubicBezTo>
                  <a:cubicBezTo>
                    <a:pt x="1149" y="3990"/>
                    <a:pt x="1168" y="3996"/>
                    <a:pt x="1193" y="3996"/>
                  </a:cubicBezTo>
                  <a:cubicBezTo>
                    <a:pt x="1212" y="3996"/>
                    <a:pt x="1231" y="3993"/>
                    <a:pt x="1244" y="3977"/>
                  </a:cubicBezTo>
                  <a:lnTo>
                    <a:pt x="1303" y="3924"/>
                  </a:lnTo>
                  <a:cubicBezTo>
                    <a:pt x="1335" y="3899"/>
                    <a:pt x="1338" y="3845"/>
                    <a:pt x="1310" y="3814"/>
                  </a:cubicBezTo>
                  <a:lnTo>
                    <a:pt x="1310" y="3814"/>
                  </a:lnTo>
                  <a:cubicBezTo>
                    <a:pt x="1326" y="3831"/>
                    <a:pt x="1349" y="3841"/>
                    <a:pt x="1371" y="3841"/>
                  </a:cubicBezTo>
                  <a:cubicBezTo>
                    <a:pt x="1389" y="3841"/>
                    <a:pt x="1406" y="3835"/>
                    <a:pt x="1420" y="3823"/>
                  </a:cubicBezTo>
                  <a:lnTo>
                    <a:pt x="1838" y="3464"/>
                  </a:lnTo>
                  <a:cubicBezTo>
                    <a:pt x="1870" y="3436"/>
                    <a:pt x="1873" y="3386"/>
                    <a:pt x="1845" y="3354"/>
                  </a:cubicBezTo>
                  <a:cubicBezTo>
                    <a:pt x="1831" y="3337"/>
                    <a:pt x="1809" y="3328"/>
                    <a:pt x="1787" y="3328"/>
                  </a:cubicBezTo>
                  <a:close/>
                  <a:moveTo>
                    <a:pt x="1010" y="3993"/>
                  </a:moveTo>
                  <a:cubicBezTo>
                    <a:pt x="992" y="3993"/>
                    <a:pt x="974" y="3999"/>
                    <a:pt x="960" y="4012"/>
                  </a:cubicBezTo>
                  <a:lnTo>
                    <a:pt x="545" y="4371"/>
                  </a:lnTo>
                  <a:cubicBezTo>
                    <a:pt x="514" y="4399"/>
                    <a:pt x="507" y="4449"/>
                    <a:pt x="536" y="4481"/>
                  </a:cubicBezTo>
                  <a:cubicBezTo>
                    <a:pt x="520" y="4463"/>
                    <a:pt x="497" y="4455"/>
                    <a:pt x="475" y="4455"/>
                  </a:cubicBezTo>
                  <a:cubicBezTo>
                    <a:pt x="457" y="4455"/>
                    <a:pt x="439" y="4460"/>
                    <a:pt x="425" y="4471"/>
                  </a:cubicBezTo>
                  <a:lnTo>
                    <a:pt x="366" y="4525"/>
                  </a:lnTo>
                  <a:cubicBezTo>
                    <a:pt x="334" y="4550"/>
                    <a:pt x="331" y="4603"/>
                    <a:pt x="359" y="4635"/>
                  </a:cubicBezTo>
                  <a:cubicBezTo>
                    <a:pt x="375" y="4654"/>
                    <a:pt x="394" y="4660"/>
                    <a:pt x="419" y="4660"/>
                  </a:cubicBezTo>
                  <a:cubicBezTo>
                    <a:pt x="438" y="4660"/>
                    <a:pt x="454" y="4657"/>
                    <a:pt x="469" y="4641"/>
                  </a:cubicBezTo>
                  <a:lnTo>
                    <a:pt x="529" y="4591"/>
                  </a:lnTo>
                  <a:cubicBezTo>
                    <a:pt x="560" y="4563"/>
                    <a:pt x="564" y="4515"/>
                    <a:pt x="538" y="4483"/>
                  </a:cubicBezTo>
                  <a:lnTo>
                    <a:pt x="538" y="4483"/>
                  </a:lnTo>
                  <a:cubicBezTo>
                    <a:pt x="553" y="4500"/>
                    <a:pt x="571" y="4509"/>
                    <a:pt x="595" y="4509"/>
                  </a:cubicBezTo>
                  <a:cubicBezTo>
                    <a:pt x="614" y="4509"/>
                    <a:pt x="633" y="4503"/>
                    <a:pt x="646" y="4487"/>
                  </a:cubicBezTo>
                  <a:lnTo>
                    <a:pt x="1064" y="4131"/>
                  </a:lnTo>
                  <a:cubicBezTo>
                    <a:pt x="1096" y="4103"/>
                    <a:pt x="1099" y="4053"/>
                    <a:pt x="1071" y="4018"/>
                  </a:cubicBezTo>
                  <a:cubicBezTo>
                    <a:pt x="1055" y="4002"/>
                    <a:pt x="1032" y="3993"/>
                    <a:pt x="1010" y="3993"/>
                  </a:cubicBezTo>
                  <a:close/>
                  <a:moveTo>
                    <a:pt x="235" y="4658"/>
                  </a:moveTo>
                  <a:cubicBezTo>
                    <a:pt x="217" y="4658"/>
                    <a:pt x="200" y="4664"/>
                    <a:pt x="186" y="4676"/>
                  </a:cubicBezTo>
                  <a:lnTo>
                    <a:pt x="35" y="4805"/>
                  </a:lnTo>
                  <a:cubicBezTo>
                    <a:pt x="4" y="4833"/>
                    <a:pt x="1" y="4884"/>
                    <a:pt x="29" y="4918"/>
                  </a:cubicBezTo>
                  <a:cubicBezTo>
                    <a:pt x="45" y="4937"/>
                    <a:pt x="64" y="4943"/>
                    <a:pt x="89" y="4943"/>
                  </a:cubicBezTo>
                  <a:cubicBezTo>
                    <a:pt x="108" y="4943"/>
                    <a:pt x="123" y="4940"/>
                    <a:pt x="139" y="4924"/>
                  </a:cubicBezTo>
                  <a:lnTo>
                    <a:pt x="287" y="4795"/>
                  </a:lnTo>
                  <a:cubicBezTo>
                    <a:pt x="318" y="4767"/>
                    <a:pt x="325" y="4717"/>
                    <a:pt x="296" y="4685"/>
                  </a:cubicBezTo>
                  <a:cubicBezTo>
                    <a:pt x="280" y="4667"/>
                    <a:pt x="257" y="4658"/>
                    <a:pt x="235" y="4658"/>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37"/>
            <p:cNvSpPr/>
            <p:nvPr/>
          </p:nvSpPr>
          <p:spPr>
            <a:xfrm>
              <a:off x="896898" y="4182779"/>
              <a:ext cx="110606" cy="110368"/>
            </a:xfrm>
            <a:custGeom>
              <a:avLst/>
              <a:gdLst/>
              <a:ahLst/>
              <a:cxnLst/>
              <a:rect l="l" t="t" r="r" b="b"/>
              <a:pathLst>
                <a:path w="1395" h="1392" extrusionOk="0">
                  <a:moveTo>
                    <a:pt x="696" y="158"/>
                  </a:moveTo>
                  <a:cubicBezTo>
                    <a:pt x="992" y="158"/>
                    <a:pt x="1238" y="400"/>
                    <a:pt x="1238" y="696"/>
                  </a:cubicBezTo>
                  <a:cubicBezTo>
                    <a:pt x="1238" y="995"/>
                    <a:pt x="995" y="1234"/>
                    <a:pt x="696" y="1234"/>
                  </a:cubicBezTo>
                  <a:cubicBezTo>
                    <a:pt x="397" y="1234"/>
                    <a:pt x="158" y="991"/>
                    <a:pt x="158" y="696"/>
                  </a:cubicBezTo>
                  <a:cubicBezTo>
                    <a:pt x="158" y="397"/>
                    <a:pt x="404" y="158"/>
                    <a:pt x="696" y="158"/>
                  </a:cubicBezTo>
                  <a:close/>
                  <a:moveTo>
                    <a:pt x="696" y="0"/>
                  </a:moveTo>
                  <a:cubicBezTo>
                    <a:pt x="312" y="0"/>
                    <a:pt x="1" y="312"/>
                    <a:pt x="1" y="696"/>
                  </a:cubicBezTo>
                  <a:cubicBezTo>
                    <a:pt x="1" y="1080"/>
                    <a:pt x="316" y="1391"/>
                    <a:pt x="696" y="1391"/>
                  </a:cubicBezTo>
                  <a:cubicBezTo>
                    <a:pt x="1080" y="1391"/>
                    <a:pt x="1395" y="1080"/>
                    <a:pt x="1395" y="696"/>
                  </a:cubicBezTo>
                  <a:cubicBezTo>
                    <a:pt x="1395" y="312"/>
                    <a:pt x="1083" y="0"/>
                    <a:pt x="6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37"/>
            <p:cNvSpPr/>
            <p:nvPr/>
          </p:nvSpPr>
          <p:spPr>
            <a:xfrm>
              <a:off x="734993" y="4392573"/>
              <a:ext cx="136057" cy="136057"/>
            </a:xfrm>
            <a:custGeom>
              <a:avLst/>
              <a:gdLst/>
              <a:ahLst/>
              <a:cxnLst/>
              <a:rect l="l" t="t" r="r" b="b"/>
              <a:pathLst>
                <a:path w="1716" h="1716" extrusionOk="0">
                  <a:moveTo>
                    <a:pt x="860" y="237"/>
                  </a:moveTo>
                  <a:lnTo>
                    <a:pt x="1067" y="614"/>
                  </a:lnTo>
                  <a:cubicBezTo>
                    <a:pt x="1077" y="627"/>
                    <a:pt x="1086" y="640"/>
                    <a:pt x="1099" y="646"/>
                  </a:cubicBezTo>
                  <a:lnTo>
                    <a:pt x="1476" y="854"/>
                  </a:lnTo>
                  <a:lnTo>
                    <a:pt x="1099" y="1064"/>
                  </a:lnTo>
                  <a:cubicBezTo>
                    <a:pt x="1086" y="1071"/>
                    <a:pt x="1077" y="1083"/>
                    <a:pt x="1067" y="1096"/>
                  </a:cubicBezTo>
                  <a:lnTo>
                    <a:pt x="860" y="1473"/>
                  </a:lnTo>
                  <a:lnTo>
                    <a:pt x="652" y="1096"/>
                  </a:lnTo>
                  <a:cubicBezTo>
                    <a:pt x="643" y="1083"/>
                    <a:pt x="630" y="1071"/>
                    <a:pt x="621" y="1064"/>
                  </a:cubicBezTo>
                  <a:lnTo>
                    <a:pt x="243" y="854"/>
                  </a:lnTo>
                  <a:lnTo>
                    <a:pt x="621" y="646"/>
                  </a:lnTo>
                  <a:cubicBezTo>
                    <a:pt x="630" y="636"/>
                    <a:pt x="643" y="627"/>
                    <a:pt x="652" y="614"/>
                  </a:cubicBezTo>
                  <a:lnTo>
                    <a:pt x="860" y="237"/>
                  </a:lnTo>
                  <a:close/>
                  <a:moveTo>
                    <a:pt x="860" y="1"/>
                  </a:moveTo>
                  <a:cubicBezTo>
                    <a:pt x="828" y="1"/>
                    <a:pt x="803" y="16"/>
                    <a:pt x="787" y="38"/>
                  </a:cubicBezTo>
                  <a:lnTo>
                    <a:pt x="526" y="523"/>
                  </a:lnTo>
                  <a:lnTo>
                    <a:pt x="41" y="787"/>
                  </a:lnTo>
                  <a:cubicBezTo>
                    <a:pt x="16" y="803"/>
                    <a:pt x="1" y="825"/>
                    <a:pt x="1" y="857"/>
                  </a:cubicBezTo>
                  <a:cubicBezTo>
                    <a:pt x="1" y="888"/>
                    <a:pt x="16" y="913"/>
                    <a:pt x="41" y="929"/>
                  </a:cubicBezTo>
                  <a:lnTo>
                    <a:pt x="526" y="1193"/>
                  </a:lnTo>
                  <a:lnTo>
                    <a:pt x="787" y="1675"/>
                  </a:lnTo>
                  <a:cubicBezTo>
                    <a:pt x="803" y="1700"/>
                    <a:pt x="831" y="1716"/>
                    <a:pt x="860" y="1716"/>
                  </a:cubicBezTo>
                  <a:cubicBezTo>
                    <a:pt x="888" y="1716"/>
                    <a:pt x="913" y="1700"/>
                    <a:pt x="929" y="1675"/>
                  </a:cubicBezTo>
                  <a:lnTo>
                    <a:pt x="1193" y="1193"/>
                  </a:lnTo>
                  <a:lnTo>
                    <a:pt x="1678" y="929"/>
                  </a:lnTo>
                  <a:cubicBezTo>
                    <a:pt x="1700" y="913"/>
                    <a:pt x="1716" y="888"/>
                    <a:pt x="1716" y="857"/>
                  </a:cubicBezTo>
                  <a:cubicBezTo>
                    <a:pt x="1716" y="825"/>
                    <a:pt x="1700" y="803"/>
                    <a:pt x="1678" y="787"/>
                  </a:cubicBezTo>
                  <a:lnTo>
                    <a:pt x="1193" y="523"/>
                  </a:lnTo>
                  <a:lnTo>
                    <a:pt x="929" y="38"/>
                  </a:lnTo>
                  <a:cubicBezTo>
                    <a:pt x="913" y="16"/>
                    <a:pt x="891"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37"/>
            <p:cNvSpPr/>
            <p:nvPr/>
          </p:nvSpPr>
          <p:spPr>
            <a:xfrm>
              <a:off x="700820" y="4133384"/>
              <a:ext cx="96651" cy="96889"/>
            </a:xfrm>
            <a:custGeom>
              <a:avLst/>
              <a:gdLst/>
              <a:ahLst/>
              <a:cxnLst/>
              <a:rect l="l" t="t" r="r" b="b"/>
              <a:pathLst>
                <a:path w="1219" h="1222" extrusionOk="0">
                  <a:moveTo>
                    <a:pt x="611" y="246"/>
                  </a:moveTo>
                  <a:lnTo>
                    <a:pt x="727" y="460"/>
                  </a:lnTo>
                  <a:cubicBezTo>
                    <a:pt x="737" y="472"/>
                    <a:pt x="746" y="485"/>
                    <a:pt x="759" y="494"/>
                  </a:cubicBezTo>
                  <a:lnTo>
                    <a:pt x="976" y="611"/>
                  </a:lnTo>
                  <a:lnTo>
                    <a:pt x="759" y="730"/>
                  </a:lnTo>
                  <a:cubicBezTo>
                    <a:pt x="746" y="737"/>
                    <a:pt x="737" y="749"/>
                    <a:pt x="727" y="762"/>
                  </a:cubicBezTo>
                  <a:lnTo>
                    <a:pt x="611" y="976"/>
                  </a:lnTo>
                  <a:lnTo>
                    <a:pt x="491" y="762"/>
                  </a:lnTo>
                  <a:cubicBezTo>
                    <a:pt x="485" y="749"/>
                    <a:pt x="472" y="737"/>
                    <a:pt x="460" y="730"/>
                  </a:cubicBezTo>
                  <a:lnTo>
                    <a:pt x="243" y="611"/>
                  </a:lnTo>
                  <a:lnTo>
                    <a:pt x="460" y="494"/>
                  </a:lnTo>
                  <a:cubicBezTo>
                    <a:pt x="472" y="485"/>
                    <a:pt x="485" y="472"/>
                    <a:pt x="491" y="460"/>
                  </a:cubicBezTo>
                  <a:lnTo>
                    <a:pt x="611" y="246"/>
                  </a:lnTo>
                  <a:close/>
                  <a:moveTo>
                    <a:pt x="611" y="0"/>
                  </a:moveTo>
                  <a:cubicBezTo>
                    <a:pt x="579" y="0"/>
                    <a:pt x="554" y="16"/>
                    <a:pt x="539" y="41"/>
                  </a:cubicBezTo>
                  <a:lnTo>
                    <a:pt x="362" y="362"/>
                  </a:lnTo>
                  <a:lnTo>
                    <a:pt x="38" y="538"/>
                  </a:lnTo>
                  <a:cubicBezTo>
                    <a:pt x="16" y="557"/>
                    <a:pt x="0" y="579"/>
                    <a:pt x="0" y="611"/>
                  </a:cubicBezTo>
                  <a:cubicBezTo>
                    <a:pt x="0" y="642"/>
                    <a:pt x="16" y="667"/>
                    <a:pt x="38" y="683"/>
                  </a:cubicBezTo>
                  <a:lnTo>
                    <a:pt x="362" y="859"/>
                  </a:lnTo>
                  <a:lnTo>
                    <a:pt x="539" y="1180"/>
                  </a:lnTo>
                  <a:cubicBezTo>
                    <a:pt x="554" y="1205"/>
                    <a:pt x="583" y="1221"/>
                    <a:pt x="611" y="1221"/>
                  </a:cubicBezTo>
                  <a:cubicBezTo>
                    <a:pt x="642" y="1221"/>
                    <a:pt x="668" y="1205"/>
                    <a:pt x="680" y="1180"/>
                  </a:cubicBezTo>
                  <a:lnTo>
                    <a:pt x="856" y="859"/>
                  </a:lnTo>
                  <a:lnTo>
                    <a:pt x="1181" y="683"/>
                  </a:lnTo>
                  <a:cubicBezTo>
                    <a:pt x="1203" y="667"/>
                    <a:pt x="1218" y="642"/>
                    <a:pt x="1218" y="611"/>
                  </a:cubicBezTo>
                  <a:cubicBezTo>
                    <a:pt x="1218" y="579"/>
                    <a:pt x="1203" y="557"/>
                    <a:pt x="1181" y="538"/>
                  </a:cubicBezTo>
                  <a:lnTo>
                    <a:pt x="856" y="362"/>
                  </a:lnTo>
                  <a:lnTo>
                    <a:pt x="680" y="41"/>
                  </a:lnTo>
                  <a:cubicBezTo>
                    <a:pt x="664" y="16"/>
                    <a:pt x="642" y="0"/>
                    <a:pt x="6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37"/>
            <p:cNvSpPr/>
            <p:nvPr/>
          </p:nvSpPr>
          <p:spPr>
            <a:xfrm>
              <a:off x="945342" y="4032531"/>
              <a:ext cx="52964" cy="53281"/>
            </a:xfrm>
            <a:custGeom>
              <a:avLst/>
              <a:gdLst/>
              <a:ahLst/>
              <a:cxnLst/>
              <a:rect l="l" t="t" r="r" b="b"/>
              <a:pathLst>
                <a:path w="668" h="672" extrusionOk="0">
                  <a:moveTo>
                    <a:pt x="334" y="249"/>
                  </a:moveTo>
                  <a:lnTo>
                    <a:pt x="353" y="290"/>
                  </a:lnTo>
                  <a:cubicBezTo>
                    <a:pt x="362" y="303"/>
                    <a:pt x="375" y="312"/>
                    <a:pt x="384" y="322"/>
                  </a:cubicBezTo>
                  <a:lnTo>
                    <a:pt x="425" y="341"/>
                  </a:lnTo>
                  <a:lnTo>
                    <a:pt x="384" y="360"/>
                  </a:lnTo>
                  <a:cubicBezTo>
                    <a:pt x="375" y="369"/>
                    <a:pt x="362" y="382"/>
                    <a:pt x="353" y="391"/>
                  </a:cubicBezTo>
                  <a:lnTo>
                    <a:pt x="334" y="432"/>
                  </a:lnTo>
                  <a:lnTo>
                    <a:pt x="315" y="391"/>
                  </a:lnTo>
                  <a:cubicBezTo>
                    <a:pt x="306" y="382"/>
                    <a:pt x="296" y="369"/>
                    <a:pt x="284" y="360"/>
                  </a:cubicBezTo>
                  <a:lnTo>
                    <a:pt x="243" y="341"/>
                  </a:lnTo>
                  <a:lnTo>
                    <a:pt x="284" y="322"/>
                  </a:lnTo>
                  <a:cubicBezTo>
                    <a:pt x="296" y="312"/>
                    <a:pt x="306" y="303"/>
                    <a:pt x="315" y="290"/>
                  </a:cubicBezTo>
                  <a:lnTo>
                    <a:pt x="334" y="249"/>
                  </a:lnTo>
                  <a:close/>
                  <a:moveTo>
                    <a:pt x="334" y="1"/>
                  </a:moveTo>
                  <a:cubicBezTo>
                    <a:pt x="302" y="1"/>
                    <a:pt x="277" y="20"/>
                    <a:pt x="262" y="42"/>
                  </a:cubicBezTo>
                  <a:lnTo>
                    <a:pt x="183" y="187"/>
                  </a:lnTo>
                  <a:lnTo>
                    <a:pt x="38" y="265"/>
                  </a:lnTo>
                  <a:cubicBezTo>
                    <a:pt x="16" y="281"/>
                    <a:pt x="0" y="306"/>
                    <a:pt x="0" y="338"/>
                  </a:cubicBezTo>
                  <a:cubicBezTo>
                    <a:pt x="0" y="369"/>
                    <a:pt x="16" y="391"/>
                    <a:pt x="38" y="407"/>
                  </a:cubicBezTo>
                  <a:lnTo>
                    <a:pt x="183" y="485"/>
                  </a:lnTo>
                  <a:lnTo>
                    <a:pt x="262" y="630"/>
                  </a:lnTo>
                  <a:cubicBezTo>
                    <a:pt x="280" y="655"/>
                    <a:pt x="306" y="671"/>
                    <a:pt x="334" y="671"/>
                  </a:cubicBezTo>
                  <a:cubicBezTo>
                    <a:pt x="362" y="671"/>
                    <a:pt x="391" y="655"/>
                    <a:pt x="406" y="630"/>
                  </a:cubicBezTo>
                  <a:lnTo>
                    <a:pt x="485" y="485"/>
                  </a:lnTo>
                  <a:lnTo>
                    <a:pt x="630" y="407"/>
                  </a:lnTo>
                  <a:cubicBezTo>
                    <a:pt x="652" y="391"/>
                    <a:pt x="668" y="363"/>
                    <a:pt x="668" y="338"/>
                  </a:cubicBezTo>
                  <a:cubicBezTo>
                    <a:pt x="668" y="306"/>
                    <a:pt x="652" y="281"/>
                    <a:pt x="630" y="265"/>
                  </a:cubicBezTo>
                  <a:lnTo>
                    <a:pt x="485" y="187"/>
                  </a:lnTo>
                  <a:lnTo>
                    <a:pt x="406" y="42"/>
                  </a:lnTo>
                  <a:cubicBezTo>
                    <a:pt x="387" y="20"/>
                    <a:pt x="362" y="1"/>
                    <a:pt x="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37"/>
            <p:cNvSpPr/>
            <p:nvPr/>
          </p:nvSpPr>
          <p:spPr>
            <a:xfrm>
              <a:off x="947086" y="4643595"/>
              <a:ext cx="39485" cy="39485"/>
            </a:xfrm>
            <a:custGeom>
              <a:avLst/>
              <a:gdLst/>
              <a:ahLst/>
              <a:cxnLst/>
              <a:rect l="l" t="t" r="r" b="b"/>
              <a:pathLst>
                <a:path w="498" h="498" extrusionOk="0">
                  <a:moveTo>
                    <a:pt x="249" y="0"/>
                  </a:moveTo>
                  <a:cubicBezTo>
                    <a:pt x="111" y="0"/>
                    <a:pt x="0" y="111"/>
                    <a:pt x="0" y="249"/>
                  </a:cubicBezTo>
                  <a:cubicBezTo>
                    <a:pt x="0" y="384"/>
                    <a:pt x="111" y="498"/>
                    <a:pt x="249" y="498"/>
                  </a:cubicBezTo>
                  <a:cubicBezTo>
                    <a:pt x="387" y="498"/>
                    <a:pt x="498" y="388"/>
                    <a:pt x="498" y="249"/>
                  </a:cubicBezTo>
                  <a:cubicBezTo>
                    <a:pt x="498" y="111"/>
                    <a:pt x="387" y="0"/>
                    <a:pt x="2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37"/>
            <p:cNvSpPr/>
            <p:nvPr/>
          </p:nvSpPr>
          <p:spPr>
            <a:xfrm>
              <a:off x="1162430" y="4572950"/>
              <a:ext cx="34252" cy="34252"/>
            </a:xfrm>
            <a:custGeom>
              <a:avLst/>
              <a:gdLst/>
              <a:ahLst/>
              <a:cxnLst/>
              <a:rect l="l" t="t" r="r" b="b"/>
              <a:pathLst>
                <a:path w="432" h="432" extrusionOk="0">
                  <a:moveTo>
                    <a:pt x="217" y="1"/>
                  </a:moveTo>
                  <a:cubicBezTo>
                    <a:pt x="98" y="1"/>
                    <a:pt x="0" y="98"/>
                    <a:pt x="0" y="215"/>
                  </a:cubicBezTo>
                  <a:cubicBezTo>
                    <a:pt x="0" y="334"/>
                    <a:pt x="98" y="432"/>
                    <a:pt x="217" y="432"/>
                  </a:cubicBezTo>
                  <a:cubicBezTo>
                    <a:pt x="334" y="432"/>
                    <a:pt x="431" y="334"/>
                    <a:pt x="431" y="215"/>
                  </a:cubicBezTo>
                  <a:cubicBezTo>
                    <a:pt x="431" y="98"/>
                    <a:pt x="334" y="1"/>
                    <a:pt x="21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37"/>
            <p:cNvSpPr/>
            <p:nvPr/>
          </p:nvSpPr>
          <p:spPr>
            <a:xfrm>
              <a:off x="1653455" y="4668015"/>
              <a:ext cx="39485" cy="39247"/>
            </a:xfrm>
            <a:custGeom>
              <a:avLst/>
              <a:gdLst/>
              <a:ahLst/>
              <a:cxnLst/>
              <a:rect l="l" t="t" r="r" b="b"/>
              <a:pathLst>
                <a:path w="498" h="495" extrusionOk="0">
                  <a:moveTo>
                    <a:pt x="249" y="1"/>
                  </a:moveTo>
                  <a:cubicBezTo>
                    <a:pt x="113" y="1"/>
                    <a:pt x="0" y="111"/>
                    <a:pt x="0" y="246"/>
                  </a:cubicBezTo>
                  <a:cubicBezTo>
                    <a:pt x="0" y="385"/>
                    <a:pt x="113" y="495"/>
                    <a:pt x="249" y="495"/>
                  </a:cubicBezTo>
                  <a:cubicBezTo>
                    <a:pt x="387" y="495"/>
                    <a:pt x="497" y="385"/>
                    <a:pt x="497" y="246"/>
                  </a:cubicBezTo>
                  <a:cubicBezTo>
                    <a:pt x="497" y="111"/>
                    <a:pt x="387" y="1"/>
                    <a:pt x="2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37"/>
            <p:cNvSpPr/>
            <p:nvPr/>
          </p:nvSpPr>
          <p:spPr>
            <a:xfrm>
              <a:off x="1135473" y="4186506"/>
              <a:ext cx="39485" cy="39247"/>
            </a:xfrm>
            <a:custGeom>
              <a:avLst/>
              <a:gdLst/>
              <a:ahLst/>
              <a:cxnLst/>
              <a:rect l="l" t="t" r="r" b="b"/>
              <a:pathLst>
                <a:path w="498" h="495" extrusionOk="0">
                  <a:moveTo>
                    <a:pt x="249" y="0"/>
                  </a:moveTo>
                  <a:cubicBezTo>
                    <a:pt x="114" y="0"/>
                    <a:pt x="0" y="111"/>
                    <a:pt x="0" y="249"/>
                  </a:cubicBezTo>
                  <a:cubicBezTo>
                    <a:pt x="0" y="384"/>
                    <a:pt x="114" y="495"/>
                    <a:pt x="249" y="495"/>
                  </a:cubicBezTo>
                  <a:cubicBezTo>
                    <a:pt x="384" y="495"/>
                    <a:pt x="497" y="384"/>
                    <a:pt x="497" y="249"/>
                  </a:cubicBezTo>
                  <a:cubicBezTo>
                    <a:pt x="497" y="111"/>
                    <a:pt x="384" y="0"/>
                    <a:pt x="2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37"/>
            <p:cNvSpPr/>
            <p:nvPr/>
          </p:nvSpPr>
          <p:spPr>
            <a:xfrm>
              <a:off x="2260478" y="4151699"/>
              <a:ext cx="164284" cy="415387"/>
            </a:xfrm>
            <a:custGeom>
              <a:avLst/>
              <a:gdLst/>
              <a:ahLst/>
              <a:cxnLst/>
              <a:rect l="l" t="t" r="r" b="b"/>
              <a:pathLst>
                <a:path w="2072" h="5239" extrusionOk="0">
                  <a:moveTo>
                    <a:pt x="91" y="0"/>
                  </a:moveTo>
                  <a:cubicBezTo>
                    <a:pt x="82" y="0"/>
                    <a:pt x="72" y="2"/>
                    <a:pt x="63" y="5"/>
                  </a:cubicBezTo>
                  <a:cubicBezTo>
                    <a:pt x="19" y="21"/>
                    <a:pt x="0" y="68"/>
                    <a:pt x="16" y="109"/>
                  </a:cubicBezTo>
                  <a:lnTo>
                    <a:pt x="208" y="622"/>
                  </a:lnTo>
                  <a:cubicBezTo>
                    <a:pt x="218" y="654"/>
                    <a:pt x="249" y="674"/>
                    <a:pt x="281" y="674"/>
                  </a:cubicBezTo>
                  <a:cubicBezTo>
                    <a:pt x="290" y="674"/>
                    <a:pt x="300" y="673"/>
                    <a:pt x="309" y="669"/>
                  </a:cubicBezTo>
                  <a:lnTo>
                    <a:pt x="309" y="669"/>
                  </a:lnTo>
                  <a:cubicBezTo>
                    <a:pt x="268" y="685"/>
                    <a:pt x="249" y="732"/>
                    <a:pt x="265" y="773"/>
                  </a:cubicBezTo>
                  <a:lnTo>
                    <a:pt x="293" y="849"/>
                  </a:lnTo>
                  <a:cubicBezTo>
                    <a:pt x="303" y="880"/>
                    <a:pt x="334" y="899"/>
                    <a:pt x="365" y="899"/>
                  </a:cubicBezTo>
                  <a:cubicBezTo>
                    <a:pt x="375" y="899"/>
                    <a:pt x="387" y="896"/>
                    <a:pt x="394" y="896"/>
                  </a:cubicBezTo>
                  <a:cubicBezTo>
                    <a:pt x="438" y="880"/>
                    <a:pt x="457" y="833"/>
                    <a:pt x="441" y="792"/>
                  </a:cubicBezTo>
                  <a:lnTo>
                    <a:pt x="413" y="716"/>
                  </a:lnTo>
                  <a:cubicBezTo>
                    <a:pt x="405" y="686"/>
                    <a:pt x="374" y="664"/>
                    <a:pt x="341" y="664"/>
                  </a:cubicBezTo>
                  <a:cubicBezTo>
                    <a:pt x="332" y="664"/>
                    <a:pt x="324" y="666"/>
                    <a:pt x="315" y="669"/>
                  </a:cubicBezTo>
                  <a:cubicBezTo>
                    <a:pt x="356" y="653"/>
                    <a:pt x="375" y="606"/>
                    <a:pt x="359" y="568"/>
                  </a:cubicBezTo>
                  <a:lnTo>
                    <a:pt x="167" y="52"/>
                  </a:lnTo>
                  <a:cubicBezTo>
                    <a:pt x="155" y="20"/>
                    <a:pt x="124" y="0"/>
                    <a:pt x="91" y="0"/>
                  </a:cubicBezTo>
                  <a:close/>
                  <a:moveTo>
                    <a:pt x="448" y="960"/>
                  </a:moveTo>
                  <a:cubicBezTo>
                    <a:pt x="439" y="960"/>
                    <a:pt x="430" y="962"/>
                    <a:pt x="422" y="965"/>
                  </a:cubicBezTo>
                  <a:cubicBezTo>
                    <a:pt x="378" y="981"/>
                    <a:pt x="359" y="1028"/>
                    <a:pt x="375" y="1069"/>
                  </a:cubicBezTo>
                  <a:lnTo>
                    <a:pt x="567" y="1585"/>
                  </a:lnTo>
                  <a:cubicBezTo>
                    <a:pt x="579" y="1616"/>
                    <a:pt x="611" y="1635"/>
                    <a:pt x="642" y="1635"/>
                  </a:cubicBezTo>
                  <a:cubicBezTo>
                    <a:pt x="647" y="1635"/>
                    <a:pt x="654" y="1635"/>
                    <a:pt x="663" y="1632"/>
                  </a:cubicBezTo>
                  <a:lnTo>
                    <a:pt x="663" y="1632"/>
                  </a:lnTo>
                  <a:cubicBezTo>
                    <a:pt x="624" y="1651"/>
                    <a:pt x="609" y="1695"/>
                    <a:pt x="624" y="1733"/>
                  </a:cubicBezTo>
                  <a:lnTo>
                    <a:pt x="649" y="1808"/>
                  </a:lnTo>
                  <a:cubicBezTo>
                    <a:pt x="661" y="1840"/>
                    <a:pt x="693" y="1859"/>
                    <a:pt x="724" y="1859"/>
                  </a:cubicBezTo>
                  <a:cubicBezTo>
                    <a:pt x="734" y="1859"/>
                    <a:pt x="740" y="1856"/>
                    <a:pt x="753" y="1856"/>
                  </a:cubicBezTo>
                  <a:cubicBezTo>
                    <a:pt x="797" y="1840"/>
                    <a:pt x="815" y="1793"/>
                    <a:pt x="800" y="1752"/>
                  </a:cubicBezTo>
                  <a:lnTo>
                    <a:pt x="771" y="1676"/>
                  </a:lnTo>
                  <a:cubicBezTo>
                    <a:pt x="759" y="1644"/>
                    <a:pt x="728" y="1624"/>
                    <a:pt x="697" y="1624"/>
                  </a:cubicBezTo>
                  <a:cubicBezTo>
                    <a:pt x="688" y="1624"/>
                    <a:pt x="680" y="1625"/>
                    <a:pt x="673" y="1628"/>
                  </a:cubicBezTo>
                  <a:lnTo>
                    <a:pt x="673" y="1628"/>
                  </a:lnTo>
                  <a:cubicBezTo>
                    <a:pt x="712" y="1612"/>
                    <a:pt x="733" y="1565"/>
                    <a:pt x="718" y="1528"/>
                  </a:cubicBezTo>
                  <a:lnTo>
                    <a:pt x="523" y="1012"/>
                  </a:lnTo>
                  <a:cubicBezTo>
                    <a:pt x="511" y="980"/>
                    <a:pt x="479" y="960"/>
                    <a:pt x="448" y="960"/>
                  </a:cubicBezTo>
                  <a:close/>
                  <a:moveTo>
                    <a:pt x="802" y="1920"/>
                  </a:moveTo>
                  <a:cubicBezTo>
                    <a:pt x="793" y="1920"/>
                    <a:pt x="784" y="1921"/>
                    <a:pt x="775" y="1925"/>
                  </a:cubicBezTo>
                  <a:cubicBezTo>
                    <a:pt x="734" y="1940"/>
                    <a:pt x="712" y="1988"/>
                    <a:pt x="727" y="2029"/>
                  </a:cubicBezTo>
                  <a:lnTo>
                    <a:pt x="922" y="2545"/>
                  </a:lnTo>
                  <a:cubicBezTo>
                    <a:pt x="932" y="2576"/>
                    <a:pt x="963" y="2595"/>
                    <a:pt x="995" y="2595"/>
                  </a:cubicBezTo>
                  <a:cubicBezTo>
                    <a:pt x="998" y="2595"/>
                    <a:pt x="1002" y="2595"/>
                    <a:pt x="1005" y="2595"/>
                  </a:cubicBezTo>
                  <a:lnTo>
                    <a:pt x="1005" y="2595"/>
                  </a:lnTo>
                  <a:cubicBezTo>
                    <a:pt x="974" y="2616"/>
                    <a:pt x="963" y="2655"/>
                    <a:pt x="976" y="2689"/>
                  </a:cubicBezTo>
                  <a:lnTo>
                    <a:pt x="1004" y="2765"/>
                  </a:lnTo>
                  <a:cubicBezTo>
                    <a:pt x="1017" y="2796"/>
                    <a:pt x="1048" y="2815"/>
                    <a:pt x="1080" y="2815"/>
                  </a:cubicBezTo>
                  <a:cubicBezTo>
                    <a:pt x="1089" y="2815"/>
                    <a:pt x="1099" y="2815"/>
                    <a:pt x="1105" y="2809"/>
                  </a:cubicBezTo>
                  <a:cubicBezTo>
                    <a:pt x="1149" y="2793"/>
                    <a:pt x="1168" y="2746"/>
                    <a:pt x="1152" y="2708"/>
                  </a:cubicBezTo>
                  <a:lnTo>
                    <a:pt x="1127" y="2633"/>
                  </a:lnTo>
                  <a:cubicBezTo>
                    <a:pt x="1115" y="2599"/>
                    <a:pt x="1085" y="2580"/>
                    <a:pt x="1053" y="2580"/>
                  </a:cubicBezTo>
                  <a:cubicBezTo>
                    <a:pt x="1048" y="2580"/>
                    <a:pt x="1044" y="2580"/>
                    <a:pt x="1039" y="2581"/>
                  </a:cubicBezTo>
                  <a:lnTo>
                    <a:pt x="1039" y="2581"/>
                  </a:lnTo>
                  <a:cubicBezTo>
                    <a:pt x="1072" y="2562"/>
                    <a:pt x="1084" y="2524"/>
                    <a:pt x="1070" y="2488"/>
                  </a:cubicBezTo>
                  <a:lnTo>
                    <a:pt x="878" y="1972"/>
                  </a:lnTo>
                  <a:cubicBezTo>
                    <a:pt x="866" y="1940"/>
                    <a:pt x="835" y="1920"/>
                    <a:pt x="802" y="1920"/>
                  </a:cubicBezTo>
                  <a:close/>
                  <a:moveTo>
                    <a:pt x="1163" y="2876"/>
                  </a:moveTo>
                  <a:cubicBezTo>
                    <a:pt x="1153" y="2876"/>
                    <a:pt x="1143" y="2878"/>
                    <a:pt x="1133" y="2881"/>
                  </a:cubicBezTo>
                  <a:cubicBezTo>
                    <a:pt x="1089" y="2897"/>
                    <a:pt x="1070" y="2944"/>
                    <a:pt x="1086" y="2985"/>
                  </a:cubicBezTo>
                  <a:lnTo>
                    <a:pt x="1278" y="3498"/>
                  </a:lnTo>
                  <a:cubicBezTo>
                    <a:pt x="1288" y="3530"/>
                    <a:pt x="1319" y="3550"/>
                    <a:pt x="1351" y="3550"/>
                  </a:cubicBezTo>
                  <a:cubicBezTo>
                    <a:pt x="1360" y="3550"/>
                    <a:pt x="1370" y="3549"/>
                    <a:pt x="1379" y="3545"/>
                  </a:cubicBezTo>
                  <a:lnTo>
                    <a:pt x="1379" y="3545"/>
                  </a:lnTo>
                  <a:cubicBezTo>
                    <a:pt x="1338" y="3561"/>
                    <a:pt x="1319" y="3608"/>
                    <a:pt x="1335" y="3649"/>
                  </a:cubicBezTo>
                  <a:lnTo>
                    <a:pt x="1363" y="3725"/>
                  </a:lnTo>
                  <a:cubicBezTo>
                    <a:pt x="1372" y="3756"/>
                    <a:pt x="1404" y="3775"/>
                    <a:pt x="1435" y="3775"/>
                  </a:cubicBezTo>
                  <a:cubicBezTo>
                    <a:pt x="1445" y="3775"/>
                    <a:pt x="1457" y="3769"/>
                    <a:pt x="1464" y="3769"/>
                  </a:cubicBezTo>
                  <a:cubicBezTo>
                    <a:pt x="1508" y="3753"/>
                    <a:pt x="1527" y="3709"/>
                    <a:pt x="1511" y="3668"/>
                  </a:cubicBezTo>
                  <a:lnTo>
                    <a:pt x="1483" y="3593"/>
                  </a:lnTo>
                  <a:cubicBezTo>
                    <a:pt x="1475" y="3563"/>
                    <a:pt x="1444" y="3541"/>
                    <a:pt x="1411" y="3541"/>
                  </a:cubicBezTo>
                  <a:cubicBezTo>
                    <a:pt x="1402" y="3541"/>
                    <a:pt x="1394" y="3542"/>
                    <a:pt x="1385" y="3545"/>
                  </a:cubicBezTo>
                  <a:cubicBezTo>
                    <a:pt x="1426" y="3530"/>
                    <a:pt x="1445" y="3482"/>
                    <a:pt x="1429" y="3445"/>
                  </a:cubicBezTo>
                  <a:lnTo>
                    <a:pt x="1237" y="2929"/>
                  </a:lnTo>
                  <a:cubicBezTo>
                    <a:pt x="1225" y="2895"/>
                    <a:pt x="1195" y="2876"/>
                    <a:pt x="1163" y="2876"/>
                  </a:cubicBezTo>
                  <a:close/>
                  <a:moveTo>
                    <a:pt x="1520" y="3836"/>
                  </a:moveTo>
                  <a:cubicBezTo>
                    <a:pt x="1510" y="3836"/>
                    <a:pt x="1501" y="3837"/>
                    <a:pt x="1492" y="3841"/>
                  </a:cubicBezTo>
                  <a:cubicBezTo>
                    <a:pt x="1448" y="3857"/>
                    <a:pt x="1429" y="3904"/>
                    <a:pt x="1445" y="3945"/>
                  </a:cubicBezTo>
                  <a:lnTo>
                    <a:pt x="1637" y="4458"/>
                  </a:lnTo>
                  <a:cubicBezTo>
                    <a:pt x="1649" y="4489"/>
                    <a:pt x="1681" y="4511"/>
                    <a:pt x="1712" y="4511"/>
                  </a:cubicBezTo>
                  <a:cubicBezTo>
                    <a:pt x="1716" y="4511"/>
                    <a:pt x="1723" y="4511"/>
                    <a:pt x="1730" y="4510"/>
                  </a:cubicBezTo>
                  <a:lnTo>
                    <a:pt x="1730" y="4510"/>
                  </a:lnTo>
                  <a:cubicBezTo>
                    <a:pt x="1694" y="4529"/>
                    <a:pt x="1679" y="4571"/>
                    <a:pt x="1693" y="4609"/>
                  </a:cubicBezTo>
                  <a:lnTo>
                    <a:pt x="1719" y="4681"/>
                  </a:lnTo>
                  <a:cubicBezTo>
                    <a:pt x="1731" y="4713"/>
                    <a:pt x="1763" y="4735"/>
                    <a:pt x="1794" y="4735"/>
                  </a:cubicBezTo>
                  <a:cubicBezTo>
                    <a:pt x="1804" y="4735"/>
                    <a:pt x="1810" y="4732"/>
                    <a:pt x="1822" y="4729"/>
                  </a:cubicBezTo>
                  <a:cubicBezTo>
                    <a:pt x="1867" y="4713"/>
                    <a:pt x="1885" y="4666"/>
                    <a:pt x="1870" y="4628"/>
                  </a:cubicBezTo>
                  <a:lnTo>
                    <a:pt x="1841" y="4552"/>
                  </a:lnTo>
                  <a:cubicBezTo>
                    <a:pt x="1829" y="4519"/>
                    <a:pt x="1799" y="4500"/>
                    <a:pt x="1768" y="4500"/>
                  </a:cubicBezTo>
                  <a:cubicBezTo>
                    <a:pt x="1760" y="4500"/>
                    <a:pt x="1751" y="4501"/>
                    <a:pt x="1743" y="4504"/>
                  </a:cubicBezTo>
                  <a:lnTo>
                    <a:pt x="1743" y="4504"/>
                  </a:lnTo>
                  <a:cubicBezTo>
                    <a:pt x="1782" y="4488"/>
                    <a:pt x="1803" y="4442"/>
                    <a:pt x="1788" y="4404"/>
                  </a:cubicBezTo>
                  <a:lnTo>
                    <a:pt x="1593" y="3888"/>
                  </a:lnTo>
                  <a:cubicBezTo>
                    <a:pt x="1581" y="3855"/>
                    <a:pt x="1550" y="3836"/>
                    <a:pt x="1520" y="3836"/>
                  </a:cubicBezTo>
                  <a:close/>
                  <a:moveTo>
                    <a:pt x="1874" y="4795"/>
                  </a:moveTo>
                  <a:cubicBezTo>
                    <a:pt x="1864" y="4795"/>
                    <a:pt x="1854" y="4797"/>
                    <a:pt x="1844" y="4801"/>
                  </a:cubicBezTo>
                  <a:cubicBezTo>
                    <a:pt x="1804" y="4817"/>
                    <a:pt x="1782" y="4864"/>
                    <a:pt x="1797" y="4905"/>
                  </a:cubicBezTo>
                  <a:lnTo>
                    <a:pt x="1904" y="5185"/>
                  </a:lnTo>
                  <a:cubicBezTo>
                    <a:pt x="1917" y="5219"/>
                    <a:pt x="1948" y="5238"/>
                    <a:pt x="1980" y="5238"/>
                  </a:cubicBezTo>
                  <a:cubicBezTo>
                    <a:pt x="1992" y="5238"/>
                    <a:pt x="1999" y="5235"/>
                    <a:pt x="2008" y="5232"/>
                  </a:cubicBezTo>
                  <a:cubicBezTo>
                    <a:pt x="2049" y="5216"/>
                    <a:pt x="2071" y="5169"/>
                    <a:pt x="2055" y="5131"/>
                  </a:cubicBezTo>
                  <a:lnTo>
                    <a:pt x="1948" y="4848"/>
                  </a:lnTo>
                  <a:cubicBezTo>
                    <a:pt x="1936" y="4814"/>
                    <a:pt x="1906" y="4795"/>
                    <a:pt x="1874" y="479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37"/>
            <p:cNvSpPr/>
            <p:nvPr/>
          </p:nvSpPr>
          <p:spPr>
            <a:xfrm>
              <a:off x="2425871" y="4183731"/>
              <a:ext cx="348389" cy="490631"/>
            </a:xfrm>
            <a:custGeom>
              <a:avLst/>
              <a:gdLst/>
              <a:ahLst/>
              <a:cxnLst/>
              <a:rect l="l" t="t" r="r" b="b"/>
              <a:pathLst>
                <a:path w="4394" h="6188" extrusionOk="0">
                  <a:moveTo>
                    <a:pt x="88" y="1"/>
                  </a:moveTo>
                  <a:cubicBezTo>
                    <a:pt x="72" y="1"/>
                    <a:pt x="56" y="5"/>
                    <a:pt x="42" y="13"/>
                  </a:cubicBezTo>
                  <a:cubicBezTo>
                    <a:pt x="7" y="39"/>
                    <a:pt x="1" y="89"/>
                    <a:pt x="23" y="124"/>
                  </a:cubicBezTo>
                  <a:lnTo>
                    <a:pt x="338" y="577"/>
                  </a:lnTo>
                  <a:cubicBezTo>
                    <a:pt x="350" y="602"/>
                    <a:pt x="378" y="611"/>
                    <a:pt x="400" y="611"/>
                  </a:cubicBezTo>
                  <a:cubicBezTo>
                    <a:pt x="416" y="611"/>
                    <a:pt x="432" y="608"/>
                    <a:pt x="448" y="596"/>
                  </a:cubicBezTo>
                  <a:cubicBezTo>
                    <a:pt x="482" y="574"/>
                    <a:pt x="492" y="523"/>
                    <a:pt x="467" y="485"/>
                  </a:cubicBezTo>
                  <a:lnTo>
                    <a:pt x="152" y="35"/>
                  </a:lnTo>
                  <a:cubicBezTo>
                    <a:pt x="138" y="12"/>
                    <a:pt x="114" y="1"/>
                    <a:pt x="88" y="1"/>
                  </a:cubicBezTo>
                  <a:close/>
                  <a:moveTo>
                    <a:pt x="496" y="583"/>
                  </a:moveTo>
                  <a:cubicBezTo>
                    <a:pt x="480" y="583"/>
                    <a:pt x="464" y="587"/>
                    <a:pt x="451" y="596"/>
                  </a:cubicBezTo>
                  <a:cubicBezTo>
                    <a:pt x="416" y="621"/>
                    <a:pt x="407" y="671"/>
                    <a:pt x="432" y="709"/>
                  </a:cubicBezTo>
                  <a:lnTo>
                    <a:pt x="476" y="769"/>
                  </a:lnTo>
                  <a:cubicBezTo>
                    <a:pt x="489" y="794"/>
                    <a:pt x="514" y="806"/>
                    <a:pt x="539" y="806"/>
                  </a:cubicBezTo>
                  <a:cubicBezTo>
                    <a:pt x="555" y="806"/>
                    <a:pt x="570" y="803"/>
                    <a:pt x="586" y="791"/>
                  </a:cubicBezTo>
                  <a:cubicBezTo>
                    <a:pt x="621" y="766"/>
                    <a:pt x="630" y="715"/>
                    <a:pt x="605" y="681"/>
                  </a:cubicBezTo>
                  <a:lnTo>
                    <a:pt x="561" y="618"/>
                  </a:lnTo>
                  <a:cubicBezTo>
                    <a:pt x="547" y="594"/>
                    <a:pt x="522" y="583"/>
                    <a:pt x="496" y="583"/>
                  </a:cubicBezTo>
                  <a:close/>
                  <a:moveTo>
                    <a:pt x="675" y="839"/>
                  </a:moveTo>
                  <a:cubicBezTo>
                    <a:pt x="659" y="839"/>
                    <a:pt x="643" y="844"/>
                    <a:pt x="630" y="854"/>
                  </a:cubicBezTo>
                  <a:cubicBezTo>
                    <a:pt x="592" y="876"/>
                    <a:pt x="586" y="926"/>
                    <a:pt x="608" y="964"/>
                  </a:cubicBezTo>
                  <a:lnTo>
                    <a:pt x="923" y="1417"/>
                  </a:lnTo>
                  <a:cubicBezTo>
                    <a:pt x="935" y="1439"/>
                    <a:pt x="964" y="1452"/>
                    <a:pt x="986" y="1452"/>
                  </a:cubicBezTo>
                  <a:cubicBezTo>
                    <a:pt x="1001" y="1452"/>
                    <a:pt x="1017" y="1448"/>
                    <a:pt x="1033" y="1436"/>
                  </a:cubicBezTo>
                  <a:cubicBezTo>
                    <a:pt x="1068" y="1411"/>
                    <a:pt x="1077" y="1360"/>
                    <a:pt x="1055" y="1326"/>
                  </a:cubicBezTo>
                  <a:lnTo>
                    <a:pt x="740" y="873"/>
                  </a:lnTo>
                  <a:cubicBezTo>
                    <a:pt x="725" y="851"/>
                    <a:pt x="700" y="839"/>
                    <a:pt x="675" y="839"/>
                  </a:cubicBezTo>
                  <a:close/>
                  <a:moveTo>
                    <a:pt x="1083" y="1422"/>
                  </a:moveTo>
                  <a:cubicBezTo>
                    <a:pt x="1067" y="1422"/>
                    <a:pt x="1051" y="1426"/>
                    <a:pt x="1036" y="1436"/>
                  </a:cubicBezTo>
                  <a:cubicBezTo>
                    <a:pt x="1001" y="1458"/>
                    <a:pt x="995" y="1511"/>
                    <a:pt x="1017" y="1546"/>
                  </a:cubicBezTo>
                  <a:lnTo>
                    <a:pt x="1061" y="1609"/>
                  </a:lnTo>
                  <a:cubicBezTo>
                    <a:pt x="1074" y="1631"/>
                    <a:pt x="1102" y="1643"/>
                    <a:pt x="1124" y="1643"/>
                  </a:cubicBezTo>
                  <a:cubicBezTo>
                    <a:pt x="1140" y="1643"/>
                    <a:pt x="1156" y="1640"/>
                    <a:pt x="1171" y="1628"/>
                  </a:cubicBezTo>
                  <a:cubicBezTo>
                    <a:pt x="1206" y="1603"/>
                    <a:pt x="1215" y="1552"/>
                    <a:pt x="1190" y="1518"/>
                  </a:cubicBezTo>
                  <a:lnTo>
                    <a:pt x="1146" y="1455"/>
                  </a:lnTo>
                  <a:cubicBezTo>
                    <a:pt x="1133" y="1433"/>
                    <a:pt x="1108" y="1422"/>
                    <a:pt x="1083" y="1422"/>
                  </a:cubicBezTo>
                  <a:close/>
                  <a:moveTo>
                    <a:pt x="1264" y="1678"/>
                  </a:moveTo>
                  <a:cubicBezTo>
                    <a:pt x="1248" y="1678"/>
                    <a:pt x="1232" y="1682"/>
                    <a:pt x="1219" y="1691"/>
                  </a:cubicBezTo>
                  <a:cubicBezTo>
                    <a:pt x="1184" y="1716"/>
                    <a:pt x="1175" y="1766"/>
                    <a:pt x="1200" y="1801"/>
                  </a:cubicBezTo>
                  <a:lnTo>
                    <a:pt x="1514" y="2254"/>
                  </a:lnTo>
                  <a:cubicBezTo>
                    <a:pt x="1527" y="2276"/>
                    <a:pt x="1552" y="2289"/>
                    <a:pt x="1577" y="2289"/>
                  </a:cubicBezTo>
                  <a:cubicBezTo>
                    <a:pt x="1590" y="2289"/>
                    <a:pt x="1606" y="2285"/>
                    <a:pt x="1625" y="2273"/>
                  </a:cubicBezTo>
                  <a:lnTo>
                    <a:pt x="1625" y="2273"/>
                  </a:lnTo>
                  <a:cubicBezTo>
                    <a:pt x="1590" y="2298"/>
                    <a:pt x="1581" y="2348"/>
                    <a:pt x="1606" y="2383"/>
                  </a:cubicBezTo>
                  <a:lnTo>
                    <a:pt x="1647" y="2446"/>
                  </a:lnTo>
                  <a:cubicBezTo>
                    <a:pt x="1659" y="2468"/>
                    <a:pt x="1688" y="2481"/>
                    <a:pt x="1710" y="2481"/>
                  </a:cubicBezTo>
                  <a:cubicBezTo>
                    <a:pt x="1725" y="2481"/>
                    <a:pt x="1741" y="2477"/>
                    <a:pt x="1757" y="2465"/>
                  </a:cubicBezTo>
                  <a:cubicBezTo>
                    <a:pt x="1795" y="2443"/>
                    <a:pt x="1801" y="2389"/>
                    <a:pt x="1779" y="2355"/>
                  </a:cubicBezTo>
                  <a:lnTo>
                    <a:pt x="1735" y="2292"/>
                  </a:lnTo>
                  <a:cubicBezTo>
                    <a:pt x="1719" y="2270"/>
                    <a:pt x="1694" y="2259"/>
                    <a:pt x="1669" y="2259"/>
                  </a:cubicBezTo>
                  <a:cubicBezTo>
                    <a:pt x="1653" y="2259"/>
                    <a:pt x="1638" y="2263"/>
                    <a:pt x="1625" y="2273"/>
                  </a:cubicBezTo>
                  <a:cubicBezTo>
                    <a:pt x="1659" y="2248"/>
                    <a:pt x="1669" y="2197"/>
                    <a:pt x="1643" y="2163"/>
                  </a:cubicBezTo>
                  <a:lnTo>
                    <a:pt x="1329" y="1710"/>
                  </a:lnTo>
                  <a:cubicBezTo>
                    <a:pt x="1313" y="1688"/>
                    <a:pt x="1289" y="1678"/>
                    <a:pt x="1264" y="1678"/>
                  </a:cubicBezTo>
                  <a:close/>
                  <a:moveTo>
                    <a:pt x="1851" y="2515"/>
                  </a:moveTo>
                  <a:cubicBezTo>
                    <a:pt x="1835" y="2515"/>
                    <a:pt x="1819" y="2519"/>
                    <a:pt x="1804" y="2528"/>
                  </a:cubicBezTo>
                  <a:cubicBezTo>
                    <a:pt x="1769" y="2553"/>
                    <a:pt x="1763" y="2603"/>
                    <a:pt x="1785" y="2638"/>
                  </a:cubicBezTo>
                  <a:lnTo>
                    <a:pt x="2100" y="3091"/>
                  </a:lnTo>
                  <a:cubicBezTo>
                    <a:pt x="2112" y="3113"/>
                    <a:pt x="2141" y="3126"/>
                    <a:pt x="2163" y="3126"/>
                  </a:cubicBezTo>
                  <a:cubicBezTo>
                    <a:pt x="2177" y="3126"/>
                    <a:pt x="2192" y="3123"/>
                    <a:pt x="2207" y="3112"/>
                  </a:cubicBezTo>
                  <a:lnTo>
                    <a:pt x="2207" y="3112"/>
                  </a:lnTo>
                  <a:cubicBezTo>
                    <a:pt x="2175" y="3138"/>
                    <a:pt x="2167" y="3186"/>
                    <a:pt x="2191" y="3220"/>
                  </a:cubicBezTo>
                  <a:lnTo>
                    <a:pt x="2235" y="3283"/>
                  </a:lnTo>
                  <a:cubicBezTo>
                    <a:pt x="2245" y="3308"/>
                    <a:pt x="2273" y="3321"/>
                    <a:pt x="2298" y="3321"/>
                  </a:cubicBezTo>
                  <a:cubicBezTo>
                    <a:pt x="2314" y="3321"/>
                    <a:pt x="2329" y="3314"/>
                    <a:pt x="2345" y="3305"/>
                  </a:cubicBezTo>
                  <a:cubicBezTo>
                    <a:pt x="2380" y="3280"/>
                    <a:pt x="2386" y="3229"/>
                    <a:pt x="2364" y="3192"/>
                  </a:cubicBezTo>
                  <a:lnTo>
                    <a:pt x="2320" y="3129"/>
                  </a:lnTo>
                  <a:cubicBezTo>
                    <a:pt x="2305" y="3108"/>
                    <a:pt x="2280" y="3097"/>
                    <a:pt x="2255" y="3097"/>
                  </a:cubicBezTo>
                  <a:cubicBezTo>
                    <a:pt x="2239" y="3097"/>
                    <a:pt x="2223" y="3101"/>
                    <a:pt x="2210" y="3110"/>
                  </a:cubicBezTo>
                  <a:cubicBezTo>
                    <a:pt x="2245" y="3088"/>
                    <a:pt x="2254" y="3034"/>
                    <a:pt x="2229" y="3000"/>
                  </a:cubicBezTo>
                  <a:lnTo>
                    <a:pt x="1914" y="2547"/>
                  </a:lnTo>
                  <a:cubicBezTo>
                    <a:pt x="1901" y="2525"/>
                    <a:pt x="1877" y="2515"/>
                    <a:pt x="1851" y="2515"/>
                  </a:cubicBezTo>
                  <a:close/>
                  <a:moveTo>
                    <a:pt x="2436" y="3352"/>
                  </a:moveTo>
                  <a:cubicBezTo>
                    <a:pt x="2420" y="3352"/>
                    <a:pt x="2404" y="3356"/>
                    <a:pt x="2389" y="3365"/>
                  </a:cubicBezTo>
                  <a:cubicBezTo>
                    <a:pt x="2355" y="3390"/>
                    <a:pt x="2348" y="3440"/>
                    <a:pt x="2370" y="3478"/>
                  </a:cubicBezTo>
                  <a:lnTo>
                    <a:pt x="2685" y="3928"/>
                  </a:lnTo>
                  <a:cubicBezTo>
                    <a:pt x="2703" y="3951"/>
                    <a:pt x="2727" y="3963"/>
                    <a:pt x="2752" y="3963"/>
                  </a:cubicBezTo>
                  <a:cubicBezTo>
                    <a:pt x="2767" y="3963"/>
                    <a:pt x="2782" y="3958"/>
                    <a:pt x="2795" y="3950"/>
                  </a:cubicBezTo>
                  <a:lnTo>
                    <a:pt x="2795" y="3950"/>
                  </a:lnTo>
                  <a:cubicBezTo>
                    <a:pt x="2761" y="3975"/>
                    <a:pt x="2751" y="4022"/>
                    <a:pt x="2776" y="4060"/>
                  </a:cubicBezTo>
                  <a:lnTo>
                    <a:pt x="2820" y="4123"/>
                  </a:lnTo>
                  <a:cubicBezTo>
                    <a:pt x="2833" y="4145"/>
                    <a:pt x="2858" y="4158"/>
                    <a:pt x="2883" y="4158"/>
                  </a:cubicBezTo>
                  <a:cubicBezTo>
                    <a:pt x="2899" y="4158"/>
                    <a:pt x="2915" y="4152"/>
                    <a:pt x="2931" y="4142"/>
                  </a:cubicBezTo>
                  <a:cubicBezTo>
                    <a:pt x="2965" y="4117"/>
                    <a:pt x="2975" y="4067"/>
                    <a:pt x="2949" y="4032"/>
                  </a:cubicBezTo>
                  <a:lnTo>
                    <a:pt x="2905" y="3969"/>
                  </a:lnTo>
                  <a:cubicBezTo>
                    <a:pt x="2888" y="3948"/>
                    <a:pt x="2863" y="3936"/>
                    <a:pt x="2839" y="3936"/>
                  </a:cubicBezTo>
                  <a:cubicBezTo>
                    <a:pt x="2824" y="3936"/>
                    <a:pt x="2808" y="3940"/>
                    <a:pt x="2795" y="3950"/>
                  </a:cubicBezTo>
                  <a:cubicBezTo>
                    <a:pt x="2830" y="3922"/>
                    <a:pt x="2839" y="3875"/>
                    <a:pt x="2814" y="3837"/>
                  </a:cubicBezTo>
                  <a:lnTo>
                    <a:pt x="2499" y="3387"/>
                  </a:lnTo>
                  <a:cubicBezTo>
                    <a:pt x="2486" y="3363"/>
                    <a:pt x="2461" y="3352"/>
                    <a:pt x="2436" y="3352"/>
                  </a:cubicBezTo>
                  <a:close/>
                  <a:moveTo>
                    <a:pt x="3022" y="4191"/>
                  </a:moveTo>
                  <a:cubicBezTo>
                    <a:pt x="3007" y="4191"/>
                    <a:pt x="2991" y="4195"/>
                    <a:pt x="2978" y="4205"/>
                  </a:cubicBezTo>
                  <a:cubicBezTo>
                    <a:pt x="2943" y="4227"/>
                    <a:pt x="2934" y="4277"/>
                    <a:pt x="2956" y="4315"/>
                  </a:cubicBezTo>
                  <a:lnTo>
                    <a:pt x="3270" y="4765"/>
                  </a:lnTo>
                  <a:cubicBezTo>
                    <a:pt x="3283" y="4790"/>
                    <a:pt x="3311" y="4803"/>
                    <a:pt x="3336" y="4803"/>
                  </a:cubicBezTo>
                  <a:cubicBezTo>
                    <a:pt x="3349" y="4803"/>
                    <a:pt x="3362" y="4801"/>
                    <a:pt x="3375" y="4793"/>
                  </a:cubicBezTo>
                  <a:lnTo>
                    <a:pt x="3375" y="4793"/>
                  </a:lnTo>
                  <a:cubicBezTo>
                    <a:pt x="3345" y="4818"/>
                    <a:pt x="3341" y="4863"/>
                    <a:pt x="3362" y="4897"/>
                  </a:cubicBezTo>
                  <a:lnTo>
                    <a:pt x="3406" y="4960"/>
                  </a:lnTo>
                  <a:cubicBezTo>
                    <a:pt x="3418" y="4982"/>
                    <a:pt x="3447" y="4995"/>
                    <a:pt x="3469" y="4995"/>
                  </a:cubicBezTo>
                  <a:cubicBezTo>
                    <a:pt x="3484" y="4995"/>
                    <a:pt x="3500" y="4992"/>
                    <a:pt x="3516" y="4979"/>
                  </a:cubicBezTo>
                  <a:cubicBezTo>
                    <a:pt x="3550" y="4954"/>
                    <a:pt x="3560" y="4904"/>
                    <a:pt x="3535" y="4869"/>
                  </a:cubicBezTo>
                  <a:lnTo>
                    <a:pt x="3494" y="4806"/>
                  </a:lnTo>
                  <a:cubicBezTo>
                    <a:pt x="3478" y="4785"/>
                    <a:pt x="3453" y="4773"/>
                    <a:pt x="3428" y="4773"/>
                  </a:cubicBezTo>
                  <a:cubicBezTo>
                    <a:pt x="3413" y="4773"/>
                    <a:pt x="3397" y="4778"/>
                    <a:pt x="3384" y="4787"/>
                  </a:cubicBezTo>
                  <a:cubicBezTo>
                    <a:pt x="3418" y="4762"/>
                    <a:pt x="3425" y="4712"/>
                    <a:pt x="3403" y="4677"/>
                  </a:cubicBezTo>
                  <a:lnTo>
                    <a:pt x="3088" y="4224"/>
                  </a:lnTo>
                  <a:cubicBezTo>
                    <a:pt x="3072" y="4203"/>
                    <a:pt x="3047" y="4191"/>
                    <a:pt x="3022" y="4191"/>
                  </a:cubicBezTo>
                  <a:close/>
                  <a:moveTo>
                    <a:pt x="3608" y="5028"/>
                  </a:moveTo>
                  <a:cubicBezTo>
                    <a:pt x="3592" y="5028"/>
                    <a:pt x="3576" y="5032"/>
                    <a:pt x="3563" y="5042"/>
                  </a:cubicBezTo>
                  <a:cubicBezTo>
                    <a:pt x="3528" y="5067"/>
                    <a:pt x="3519" y="5118"/>
                    <a:pt x="3544" y="5152"/>
                  </a:cubicBezTo>
                  <a:lnTo>
                    <a:pt x="3859" y="5605"/>
                  </a:lnTo>
                  <a:cubicBezTo>
                    <a:pt x="3871" y="5627"/>
                    <a:pt x="3897" y="5640"/>
                    <a:pt x="3922" y="5640"/>
                  </a:cubicBezTo>
                  <a:cubicBezTo>
                    <a:pt x="3937" y="5640"/>
                    <a:pt x="3951" y="5637"/>
                    <a:pt x="3966" y="5626"/>
                  </a:cubicBezTo>
                  <a:lnTo>
                    <a:pt x="3966" y="5626"/>
                  </a:lnTo>
                  <a:cubicBezTo>
                    <a:pt x="3934" y="5652"/>
                    <a:pt x="3926" y="5701"/>
                    <a:pt x="3947" y="5734"/>
                  </a:cubicBezTo>
                  <a:lnTo>
                    <a:pt x="3991" y="5797"/>
                  </a:lnTo>
                  <a:cubicBezTo>
                    <a:pt x="4004" y="5822"/>
                    <a:pt x="4032" y="5832"/>
                    <a:pt x="4054" y="5832"/>
                  </a:cubicBezTo>
                  <a:cubicBezTo>
                    <a:pt x="4070" y="5832"/>
                    <a:pt x="4085" y="5829"/>
                    <a:pt x="4101" y="5816"/>
                  </a:cubicBezTo>
                  <a:cubicBezTo>
                    <a:pt x="4136" y="5794"/>
                    <a:pt x="4145" y="5744"/>
                    <a:pt x="4123" y="5706"/>
                  </a:cubicBezTo>
                  <a:lnTo>
                    <a:pt x="4079" y="5643"/>
                  </a:lnTo>
                  <a:cubicBezTo>
                    <a:pt x="4064" y="5622"/>
                    <a:pt x="4039" y="5611"/>
                    <a:pt x="4014" y="5611"/>
                  </a:cubicBezTo>
                  <a:cubicBezTo>
                    <a:pt x="3998" y="5611"/>
                    <a:pt x="3982" y="5616"/>
                    <a:pt x="3969" y="5624"/>
                  </a:cubicBezTo>
                  <a:cubicBezTo>
                    <a:pt x="4004" y="5599"/>
                    <a:pt x="4013" y="5549"/>
                    <a:pt x="3988" y="5514"/>
                  </a:cubicBezTo>
                  <a:lnTo>
                    <a:pt x="3673" y="5061"/>
                  </a:lnTo>
                  <a:cubicBezTo>
                    <a:pt x="3660" y="5040"/>
                    <a:pt x="3634" y="5028"/>
                    <a:pt x="3608" y="5028"/>
                  </a:cubicBezTo>
                  <a:close/>
                  <a:moveTo>
                    <a:pt x="4190" y="5866"/>
                  </a:moveTo>
                  <a:cubicBezTo>
                    <a:pt x="4174" y="5866"/>
                    <a:pt x="4158" y="5871"/>
                    <a:pt x="4145" y="5879"/>
                  </a:cubicBezTo>
                  <a:cubicBezTo>
                    <a:pt x="4111" y="5904"/>
                    <a:pt x="4101" y="5955"/>
                    <a:pt x="4126" y="5989"/>
                  </a:cubicBezTo>
                  <a:lnTo>
                    <a:pt x="4240" y="6153"/>
                  </a:lnTo>
                  <a:cubicBezTo>
                    <a:pt x="4252" y="6175"/>
                    <a:pt x="4281" y="6188"/>
                    <a:pt x="4303" y="6188"/>
                  </a:cubicBezTo>
                  <a:cubicBezTo>
                    <a:pt x="4318" y="6188"/>
                    <a:pt x="4334" y="6184"/>
                    <a:pt x="4350" y="6172"/>
                  </a:cubicBezTo>
                  <a:cubicBezTo>
                    <a:pt x="4384" y="6147"/>
                    <a:pt x="4394" y="6096"/>
                    <a:pt x="4369" y="6062"/>
                  </a:cubicBezTo>
                  <a:lnTo>
                    <a:pt x="4255" y="5901"/>
                  </a:lnTo>
                  <a:cubicBezTo>
                    <a:pt x="4242" y="5878"/>
                    <a:pt x="4216" y="5866"/>
                    <a:pt x="4190" y="586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37"/>
            <p:cNvSpPr/>
            <p:nvPr/>
          </p:nvSpPr>
          <p:spPr>
            <a:xfrm>
              <a:off x="2597052" y="4144405"/>
              <a:ext cx="456458" cy="391997"/>
            </a:xfrm>
            <a:custGeom>
              <a:avLst/>
              <a:gdLst/>
              <a:ahLst/>
              <a:cxnLst/>
              <a:rect l="l" t="t" r="r" b="b"/>
              <a:pathLst>
                <a:path w="5757" h="4944" extrusionOk="0">
                  <a:moveTo>
                    <a:pt x="90" y="0"/>
                  </a:moveTo>
                  <a:cubicBezTo>
                    <a:pt x="66" y="0"/>
                    <a:pt x="43" y="10"/>
                    <a:pt x="29" y="28"/>
                  </a:cubicBezTo>
                  <a:cubicBezTo>
                    <a:pt x="1" y="59"/>
                    <a:pt x="4" y="110"/>
                    <a:pt x="35" y="138"/>
                  </a:cubicBezTo>
                  <a:lnTo>
                    <a:pt x="454" y="494"/>
                  </a:lnTo>
                  <a:cubicBezTo>
                    <a:pt x="468" y="507"/>
                    <a:pt x="487" y="513"/>
                    <a:pt x="505" y="513"/>
                  </a:cubicBezTo>
                  <a:cubicBezTo>
                    <a:pt x="527" y="513"/>
                    <a:pt x="549" y="504"/>
                    <a:pt x="564" y="487"/>
                  </a:cubicBezTo>
                  <a:lnTo>
                    <a:pt x="564" y="487"/>
                  </a:lnTo>
                  <a:cubicBezTo>
                    <a:pt x="536" y="519"/>
                    <a:pt x="539" y="569"/>
                    <a:pt x="570" y="598"/>
                  </a:cubicBezTo>
                  <a:lnTo>
                    <a:pt x="630" y="648"/>
                  </a:lnTo>
                  <a:cubicBezTo>
                    <a:pt x="646" y="660"/>
                    <a:pt x="661" y="670"/>
                    <a:pt x="680" y="670"/>
                  </a:cubicBezTo>
                  <a:cubicBezTo>
                    <a:pt x="699" y="670"/>
                    <a:pt x="724" y="657"/>
                    <a:pt x="740" y="642"/>
                  </a:cubicBezTo>
                  <a:cubicBezTo>
                    <a:pt x="768" y="610"/>
                    <a:pt x="762" y="557"/>
                    <a:pt x="731" y="531"/>
                  </a:cubicBezTo>
                  <a:lnTo>
                    <a:pt x="674" y="478"/>
                  </a:lnTo>
                  <a:cubicBezTo>
                    <a:pt x="660" y="467"/>
                    <a:pt x="642" y="461"/>
                    <a:pt x="623" y="461"/>
                  </a:cubicBezTo>
                  <a:cubicBezTo>
                    <a:pt x="601" y="461"/>
                    <a:pt x="578" y="470"/>
                    <a:pt x="564" y="487"/>
                  </a:cubicBezTo>
                  <a:cubicBezTo>
                    <a:pt x="589" y="456"/>
                    <a:pt x="586" y="406"/>
                    <a:pt x="554" y="377"/>
                  </a:cubicBezTo>
                  <a:lnTo>
                    <a:pt x="139" y="19"/>
                  </a:lnTo>
                  <a:cubicBezTo>
                    <a:pt x="125" y="6"/>
                    <a:pt x="107" y="0"/>
                    <a:pt x="90" y="0"/>
                  </a:cubicBezTo>
                  <a:close/>
                  <a:moveTo>
                    <a:pt x="864" y="666"/>
                  </a:moveTo>
                  <a:cubicBezTo>
                    <a:pt x="841" y="666"/>
                    <a:pt x="819" y="674"/>
                    <a:pt x="803" y="692"/>
                  </a:cubicBezTo>
                  <a:cubicBezTo>
                    <a:pt x="775" y="723"/>
                    <a:pt x="778" y="774"/>
                    <a:pt x="809" y="802"/>
                  </a:cubicBezTo>
                  <a:lnTo>
                    <a:pt x="1228" y="1161"/>
                  </a:lnTo>
                  <a:cubicBezTo>
                    <a:pt x="1242" y="1172"/>
                    <a:pt x="1260" y="1178"/>
                    <a:pt x="1277" y="1178"/>
                  </a:cubicBezTo>
                  <a:cubicBezTo>
                    <a:pt x="1300" y="1178"/>
                    <a:pt x="1322" y="1169"/>
                    <a:pt x="1338" y="1151"/>
                  </a:cubicBezTo>
                  <a:lnTo>
                    <a:pt x="1338" y="1151"/>
                  </a:lnTo>
                  <a:cubicBezTo>
                    <a:pt x="1310" y="1183"/>
                    <a:pt x="1313" y="1236"/>
                    <a:pt x="1344" y="1262"/>
                  </a:cubicBezTo>
                  <a:lnTo>
                    <a:pt x="1404" y="1315"/>
                  </a:lnTo>
                  <a:cubicBezTo>
                    <a:pt x="1420" y="1324"/>
                    <a:pt x="1436" y="1334"/>
                    <a:pt x="1454" y="1334"/>
                  </a:cubicBezTo>
                  <a:cubicBezTo>
                    <a:pt x="1480" y="1334"/>
                    <a:pt x="1498" y="1324"/>
                    <a:pt x="1514" y="1306"/>
                  </a:cubicBezTo>
                  <a:cubicBezTo>
                    <a:pt x="1542" y="1274"/>
                    <a:pt x="1539" y="1224"/>
                    <a:pt x="1508" y="1195"/>
                  </a:cubicBezTo>
                  <a:lnTo>
                    <a:pt x="1448" y="1145"/>
                  </a:lnTo>
                  <a:cubicBezTo>
                    <a:pt x="1434" y="1132"/>
                    <a:pt x="1415" y="1126"/>
                    <a:pt x="1397" y="1126"/>
                  </a:cubicBezTo>
                  <a:cubicBezTo>
                    <a:pt x="1375" y="1126"/>
                    <a:pt x="1353" y="1134"/>
                    <a:pt x="1338" y="1151"/>
                  </a:cubicBezTo>
                  <a:cubicBezTo>
                    <a:pt x="1366" y="1120"/>
                    <a:pt x="1360" y="1070"/>
                    <a:pt x="1329" y="1041"/>
                  </a:cubicBezTo>
                  <a:lnTo>
                    <a:pt x="913" y="682"/>
                  </a:lnTo>
                  <a:cubicBezTo>
                    <a:pt x="899" y="671"/>
                    <a:pt x="881" y="666"/>
                    <a:pt x="864" y="666"/>
                  </a:cubicBezTo>
                  <a:close/>
                  <a:moveTo>
                    <a:pt x="1636" y="1330"/>
                  </a:moveTo>
                  <a:cubicBezTo>
                    <a:pt x="1614" y="1330"/>
                    <a:pt x="1592" y="1339"/>
                    <a:pt x="1577" y="1356"/>
                  </a:cubicBezTo>
                  <a:cubicBezTo>
                    <a:pt x="1549" y="1387"/>
                    <a:pt x="1552" y="1441"/>
                    <a:pt x="1583" y="1466"/>
                  </a:cubicBezTo>
                  <a:lnTo>
                    <a:pt x="2002" y="1825"/>
                  </a:lnTo>
                  <a:cubicBezTo>
                    <a:pt x="2016" y="1838"/>
                    <a:pt x="2034" y="1844"/>
                    <a:pt x="2052" y="1844"/>
                  </a:cubicBezTo>
                  <a:cubicBezTo>
                    <a:pt x="2074" y="1844"/>
                    <a:pt x="2096" y="1834"/>
                    <a:pt x="2112" y="1815"/>
                  </a:cubicBezTo>
                  <a:lnTo>
                    <a:pt x="2112" y="1815"/>
                  </a:lnTo>
                  <a:cubicBezTo>
                    <a:pt x="2084" y="1850"/>
                    <a:pt x="2090" y="1900"/>
                    <a:pt x="2122" y="1929"/>
                  </a:cubicBezTo>
                  <a:lnTo>
                    <a:pt x="2178" y="1979"/>
                  </a:lnTo>
                  <a:cubicBezTo>
                    <a:pt x="2194" y="1992"/>
                    <a:pt x="2210" y="1998"/>
                    <a:pt x="2232" y="1998"/>
                  </a:cubicBezTo>
                  <a:cubicBezTo>
                    <a:pt x="2254" y="1998"/>
                    <a:pt x="2279" y="1992"/>
                    <a:pt x="2288" y="1970"/>
                  </a:cubicBezTo>
                  <a:cubicBezTo>
                    <a:pt x="2317" y="1938"/>
                    <a:pt x="2313" y="1888"/>
                    <a:pt x="2282" y="1859"/>
                  </a:cubicBezTo>
                  <a:lnTo>
                    <a:pt x="2222" y="1809"/>
                  </a:lnTo>
                  <a:cubicBezTo>
                    <a:pt x="2208" y="1796"/>
                    <a:pt x="2189" y="1790"/>
                    <a:pt x="2171" y="1790"/>
                  </a:cubicBezTo>
                  <a:cubicBezTo>
                    <a:pt x="2149" y="1790"/>
                    <a:pt x="2127" y="1798"/>
                    <a:pt x="2112" y="1815"/>
                  </a:cubicBezTo>
                  <a:cubicBezTo>
                    <a:pt x="2140" y="1784"/>
                    <a:pt x="2137" y="1734"/>
                    <a:pt x="2106" y="1705"/>
                  </a:cubicBezTo>
                  <a:lnTo>
                    <a:pt x="1687" y="1350"/>
                  </a:lnTo>
                  <a:cubicBezTo>
                    <a:pt x="1673" y="1337"/>
                    <a:pt x="1654" y="1330"/>
                    <a:pt x="1636" y="1330"/>
                  </a:cubicBezTo>
                  <a:close/>
                  <a:moveTo>
                    <a:pt x="2418" y="1999"/>
                  </a:moveTo>
                  <a:cubicBezTo>
                    <a:pt x="2395" y="1999"/>
                    <a:pt x="2372" y="2008"/>
                    <a:pt x="2358" y="2026"/>
                  </a:cubicBezTo>
                  <a:cubicBezTo>
                    <a:pt x="2329" y="2058"/>
                    <a:pt x="2332" y="2108"/>
                    <a:pt x="2364" y="2136"/>
                  </a:cubicBezTo>
                  <a:lnTo>
                    <a:pt x="2782" y="2492"/>
                  </a:lnTo>
                  <a:cubicBezTo>
                    <a:pt x="2797" y="2505"/>
                    <a:pt x="2815" y="2511"/>
                    <a:pt x="2834" y="2511"/>
                  </a:cubicBezTo>
                  <a:cubicBezTo>
                    <a:pt x="2856" y="2511"/>
                    <a:pt x="2877" y="2503"/>
                    <a:pt x="2892" y="2486"/>
                  </a:cubicBezTo>
                  <a:lnTo>
                    <a:pt x="2892" y="2486"/>
                  </a:lnTo>
                  <a:cubicBezTo>
                    <a:pt x="2864" y="2517"/>
                    <a:pt x="2867" y="2567"/>
                    <a:pt x="2899" y="2596"/>
                  </a:cubicBezTo>
                  <a:lnTo>
                    <a:pt x="2959" y="2646"/>
                  </a:lnTo>
                  <a:cubicBezTo>
                    <a:pt x="2974" y="2659"/>
                    <a:pt x="2990" y="2668"/>
                    <a:pt x="3009" y="2668"/>
                  </a:cubicBezTo>
                  <a:cubicBezTo>
                    <a:pt x="3028" y="2668"/>
                    <a:pt x="3053" y="2656"/>
                    <a:pt x="3069" y="2640"/>
                  </a:cubicBezTo>
                  <a:cubicBezTo>
                    <a:pt x="3097" y="2608"/>
                    <a:pt x="3091" y="2558"/>
                    <a:pt x="3059" y="2530"/>
                  </a:cubicBezTo>
                  <a:lnTo>
                    <a:pt x="3003" y="2479"/>
                  </a:lnTo>
                  <a:cubicBezTo>
                    <a:pt x="2988" y="2466"/>
                    <a:pt x="2969" y="2460"/>
                    <a:pt x="2950" y="2460"/>
                  </a:cubicBezTo>
                  <a:cubicBezTo>
                    <a:pt x="2928" y="2460"/>
                    <a:pt x="2906" y="2469"/>
                    <a:pt x="2892" y="2486"/>
                  </a:cubicBezTo>
                  <a:cubicBezTo>
                    <a:pt x="2918" y="2454"/>
                    <a:pt x="2915" y="2404"/>
                    <a:pt x="2883" y="2375"/>
                  </a:cubicBezTo>
                  <a:lnTo>
                    <a:pt x="2468" y="2017"/>
                  </a:lnTo>
                  <a:cubicBezTo>
                    <a:pt x="2454" y="2004"/>
                    <a:pt x="2436" y="1999"/>
                    <a:pt x="2418" y="1999"/>
                  </a:cubicBezTo>
                  <a:close/>
                  <a:moveTo>
                    <a:pt x="3191" y="2664"/>
                  </a:moveTo>
                  <a:cubicBezTo>
                    <a:pt x="3168" y="2664"/>
                    <a:pt x="3146" y="2673"/>
                    <a:pt x="3132" y="2690"/>
                  </a:cubicBezTo>
                  <a:cubicBezTo>
                    <a:pt x="3103" y="2722"/>
                    <a:pt x="3106" y="2772"/>
                    <a:pt x="3138" y="2800"/>
                  </a:cubicBezTo>
                  <a:lnTo>
                    <a:pt x="3556" y="3159"/>
                  </a:lnTo>
                  <a:cubicBezTo>
                    <a:pt x="3570" y="3170"/>
                    <a:pt x="3588" y="3176"/>
                    <a:pt x="3606" y="3176"/>
                  </a:cubicBezTo>
                  <a:cubicBezTo>
                    <a:pt x="3628" y="3176"/>
                    <a:pt x="3651" y="3167"/>
                    <a:pt x="3667" y="3150"/>
                  </a:cubicBezTo>
                  <a:lnTo>
                    <a:pt x="3667" y="3150"/>
                  </a:lnTo>
                  <a:cubicBezTo>
                    <a:pt x="3638" y="3181"/>
                    <a:pt x="3641" y="3231"/>
                    <a:pt x="3673" y="3260"/>
                  </a:cubicBezTo>
                  <a:lnTo>
                    <a:pt x="3733" y="3310"/>
                  </a:lnTo>
                  <a:cubicBezTo>
                    <a:pt x="3748" y="3323"/>
                    <a:pt x="3764" y="3332"/>
                    <a:pt x="3783" y="3332"/>
                  </a:cubicBezTo>
                  <a:cubicBezTo>
                    <a:pt x="3808" y="3332"/>
                    <a:pt x="3827" y="3320"/>
                    <a:pt x="3843" y="3304"/>
                  </a:cubicBezTo>
                  <a:cubicBezTo>
                    <a:pt x="3871" y="3272"/>
                    <a:pt x="3868" y="3222"/>
                    <a:pt x="3837" y="3194"/>
                  </a:cubicBezTo>
                  <a:lnTo>
                    <a:pt x="3777" y="3143"/>
                  </a:lnTo>
                  <a:cubicBezTo>
                    <a:pt x="3762" y="3130"/>
                    <a:pt x="3744" y="3124"/>
                    <a:pt x="3725" y="3124"/>
                  </a:cubicBezTo>
                  <a:cubicBezTo>
                    <a:pt x="3704" y="3124"/>
                    <a:pt x="3682" y="3133"/>
                    <a:pt x="3667" y="3150"/>
                  </a:cubicBezTo>
                  <a:cubicBezTo>
                    <a:pt x="3695" y="3118"/>
                    <a:pt x="3689" y="3068"/>
                    <a:pt x="3657" y="3039"/>
                  </a:cubicBezTo>
                  <a:lnTo>
                    <a:pt x="3242" y="2681"/>
                  </a:lnTo>
                  <a:cubicBezTo>
                    <a:pt x="3228" y="2670"/>
                    <a:pt x="3209" y="2664"/>
                    <a:pt x="3191" y="2664"/>
                  </a:cubicBezTo>
                  <a:close/>
                  <a:moveTo>
                    <a:pt x="3964" y="3328"/>
                  </a:moveTo>
                  <a:cubicBezTo>
                    <a:pt x="3943" y="3328"/>
                    <a:pt x="3921" y="3337"/>
                    <a:pt x="3906" y="3354"/>
                  </a:cubicBezTo>
                  <a:cubicBezTo>
                    <a:pt x="3877" y="3386"/>
                    <a:pt x="3881" y="3436"/>
                    <a:pt x="3912" y="3464"/>
                  </a:cubicBezTo>
                  <a:lnTo>
                    <a:pt x="4331" y="3823"/>
                  </a:lnTo>
                  <a:cubicBezTo>
                    <a:pt x="4344" y="3835"/>
                    <a:pt x="4362" y="3841"/>
                    <a:pt x="4379" y="3841"/>
                  </a:cubicBezTo>
                  <a:cubicBezTo>
                    <a:pt x="4402" y="3841"/>
                    <a:pt x="4425" y="3831"/>
                    <a:pt x="4441" y="3814"/>
                  </a:cubicBezTo>
                  <a:lnTo>
                    <a:pt x="4441" y="3814"/>
                  </a:lnTo>
                  <a:cubicBezTo>
                    <a:pt x="4412" y="3845"/>
                    <a:pt x="4416" y="3899"/>
                    <a:pt x="4450" y="3924"/>
                  </a:cubicBezTo>
                  <a:lnTo>
                    <a:pt x="4507" y="3977"/>
                  </a:lnTo>
                  <a:cubicBezTo>
                    <a:pt x="4523" y="3990"/>
                    <a:pt x="4538" y="3996"/>
                    <a:pt x="4560" y="3996"/>
                  </a:cubicBezTo>
                  <a:cubicBezTo>
                    <a:pt x="4582" y="3996"/>
                    <a:pt x="4608" y="3990"/>
                    <a:pt x="4617" y="3968"/>
                  </a:cubicBezTo>
                  <a:cubicBezTo>
                    <a:pt x="4645" y="3936"/>
                    <a:pt x="4642" y="3886"/>
                    <a:pt x="4611" y="3858"/>
                  </a:cubicBezTo>
                  <a:lnTo>
                    <a:pt x="4551" y="3807"/>
                  </a:lnTo>
                  <a:cubicBezTo>
                    <a:pt x="4536" y="3794"/>
                    <a:pt x="4518" y="3788"/>
                    <a:pt x="4499" y="3788"/>
                  </a:cubicBezTo>
                  <a:cubicBezTo>
                    <a:pt x="4478" y="3788"/>
                    <a:pt x="4456" y="3797"/>
                    <a:pt x="4441" y="3814"/>
                  </a:cubicBezTo>
                  <a:cubicBezTo>
                    <a:pt x="4469" y="3782"/>
                    <a:pt x="4466" y="3732"/>
                    <a:pt x="4434" y="3703"/>
                  </a:cubicBezTo>
                  <a:lnTo>
                    <a:pt x="4016" y="3348"/>
                  </a:lnTo>
                  <a:cubicBezTo>
                    <a:pt x="4001" y="3335"/>
                    <a:pt x="3983" y="3328"/>
                    <a:pt x="3964" y="3328"/>
                  </a:cubicBezTo>
                  <a:close/>
                  <a:moveTo>
                    <a:pt x="4739" y="3992"/>
                  </a:moveTo>
                  <a:cubicBezTo>
                    <a:pt x="4717" y="3992"/>
                    <a:pt x="4695" y="4001"/>
                    <a:pt x="4680" y="4018"/>
                  </a:cubicBezTo>
                  <a:cubicBezTo>
                    <a:pt x="4655" y="4053"/>
                    <a:pt x="4658" y="4103"/>
                    <a:pt x="4689" y="4131"/>
                  </a:cubicBezTo>
                  <a:lnTo>
                    <a:pt x="5105" y="4487"/>
                  </a:lnTo>
                  <a:cubicBezTo>
                    <a:pt x="5120" y="4500"/>
                    <a:pt x="5136" y="4509"/>
                    <a:pt x="5158" y="4509"/>
                  </a:cubicBezTo>
                  <a:cubicBezTo>
                    <a:pt x="5180" y="4509"/>
                    <a:pt x="5199" y="4500"/>
                    <a:pt x="5215" y="4481"/>
                  </a:cubicBezTo>
                  <a:cubicBezTo>
                    <a:pt x="5243" y="4449"/>
                    <a:pt x="5240" y="4396"/>
                    <a:pt x="5209" y="4371"/>
                  </a:cubicBezTo>
                  <a:lnTo>
                    <a:pt x="4790" y="4012"/>
                  </a:lnTo>
                  <a:cubicBezTo>
                    <a:pt x="4776" y="3999"/>
                    <a:pt x="4757" y="3992"/>
                    <a:pt x="4739" y="3992"/>
                  </a:cubicBezTo>
                  <a:close/>
                  <a:moveTo>
                    <a:pt x="5282" y="4453"/>
                  </a:moveTo>
                  <a:cubicBezTo>
                    <a:pt x="5259" y="4453"/>
                    <a:pt x="5235" y="4463"/>
                    <a:pt x="5221" y="4481"/>
                  </a:cubicBezTo>
                  <a:cubicBezTo>
                    <a:pt x="5193" y="4512"/>
                    <a:pt x="5196" y="4563"/>
                    <a:pt x="5227" y="4591"/>
                  </a:cubicBezTo>
                  <a:lnTo>
                    <a:pt x="5287" y="4641"/>
                  </a:lnTo>
                  <a:cubicBezTo>
                    <a:pt x="5303" y="4654"/>
                    <a:pt x="5319" y="4660"/>
                    <a:pt x="5338" y="4660"/>
                  </a:cubicBezTo>
                  <a:cubicBezTo>
                    <a:pt x="5356" y="4660"/>
                    <a:pt x="5382" y="4654"/>
                    <a:pt x="5397" y="4635"/>
                  </a:cubicBezTo>
                  <a:cubicBezTo>
                    <a:pt x="5426" y="4603"/>
                    <a:pt x="5419" y="4550"/>
                    <a:pt x="5388" y="4525"/>
                  </a:cubicBezTo>
                  <a:lnTo>
                    <a:pt x="5331" y="4471"/>
                  </a:lnTo>
                  <a:cubicBezTo>
                    <a:pt x="5318" y="4459"/>
                    <a:pt x="5300" y="4453"/>
                    <a:pt x="5282" y="4453"/>
                  </a:cubicBezTo>
                  <a:close/>
                  <a:moveTo>
                    <a:pt x="5522" y="4658"/>
                  </a:moveTo>
                  <a:cubicBezTo>
                    <a:pt x="5499" y="4658"/>
                    <a:pt x="5476" y="4667"/>
                    <a:pt x="5460" y="4685"/>
                  </a:cubicBezTo>
                  <a:cubicBezTo>
                    <a:pt x="5432" y="4717"/>
                    <a:pt x="5435" y="4767"/>
                    <a:pt x="5467" y="4795"/>
                  </a:cubicBezTo>
                  <a:lnTo>
                    <a:pt x="5618" y="4924"/>
                  </a:lnTo>
                  <a:cubicBezTo>
                    <a:pt x="5633" y="4937"/>
                    <a:pt x="5649" y="4943"/>
                    <a:pt x="5668" y="4943"/>
                  </a:cubicBezTo>
                  <a:cubicBezTo>
                    <a:pt x="5687" y="4943"/>
                    <a:pt x="5712" y="4937"/>
                    <a:pt x="5728" y="4918"/>
                  </a:cubicBezTo>
                  <a:cubicBezTo>
                    <a:pt x="5756" y="4884"/>
                    <a:pt x="5750" y="4833"/>
                    <a:pt x="5718" y="4805"/>
                  </a:cubicBezTo>
                  <a:lnTo>
                    <a:pt x="5570" y="4676"/>
                  </a:lnTo>
                  <a:cubicBezTo>
                    <a:pt x="5557" y="4664"/>
                    <a:pt x="5540" y="4658"/>
                    <a:pt x="5522" y="4658"/>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37"/>
            <p:cNvSpPr/>
            <p:nvPr/>
          </p:nvSpPr>
          <p:spPr>
            <a:xfrm>
              <a:off x="3066352" y="4182779"/>
              <a:ext cx="110606" cy="110368"/>
            </a:xfrm>
            <a:custGeom>
              <a:avLst/>
              <a:gdLst/>
              <a:ahLst/>
              <a:cxnLst/>
              <a:rect l="l" t="t" r="r" b="b"/>
              <a:pathLst>
                <a:path w="1395" h="1392" extrusionOk="0">
                  <a:moveTo>
                    <a:pt x="696" y="158"/>
                  </a:moveTo>
                  <a:cubicBezTo>
                    <a:pt x="992" y="158"/>
                    <a:pt x="1231" y="400"/>
                    <a:pt x="1237" y="696"/>
                  </a:cubicBezTo>
                  <a:cubicBezTo>
                    <a:pt x="1237" y="995"/>
                    <a:pt x="992" y="1234"/>
                    <a:pt x="696" y="1234"/>
                  </a:cubicBezTo>
                  <a:cubicBezTo>
                    <a:pt x="397" y="1234"/>
                    <a:pt x="158" y="991"/>
                    <a:pt x="158" y="696"/>
                  </a:cubicBezTo>
                  <a:cubicBezTo>
                    <a:pt x="158" y="397"/>
                    <a:pt x="404" y="158"/>
                    <a:pt x="696" y="158"/>
                  </a:cubicBezTo>
                  <a:close/>
                  <a:moveTo>
                    <a:pt x="696" y="0"/>
                  </a:moveTo>
                  <a:cubicBezTo>
                    <a:pt x="312" y="0"/>
                    <a:pt x="1" y="312"/>
                    <a:pt x="1" y="696"/>
                  </a:cubicBezTo>
                  <a:cubicBezTo>
                    <a:pt x="1" y="1080"/>
                    <a:pt x="315" y="1391"/>
                    <a:pt x="696" y="1391"/>
                  </a:cubicBezTo>
                  <a:cubicBezTo>
                    <a:pt x="1080" y="1391"/>
                    <a:pt x="1395" y="1080"/>
                    <a:pt x="1395" y="696"/>
                  </a:cubicBezTo>
                  <a:cubicBezTo>
                    <a:pt x="1395" y="312"/>
                    <a:pt x="1080" y="0"/>
                    <a:pt x="6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37"/>
            <p:cNvSpPr/>
            <p:nvPr/>
          </p:nvSpPr>
          <p:spPr>
            <a:xfrm>
              <a:off x="3202568" y="4392573"/>
              <a:ext cx="136057" cy="136057"/>
            </a:xfrm>
            <a:custGeom>
              <a:avLst/>
              <a:gdLst/>
              <a:ahLst/>
              <a:cxnLst/>
              <a:rect l="l" t="t" r="r" b="b"/>
              <a:pathLst>
                <a:path w="1716" h="1716" extrusionOk="0">
                  <a:moveTo>
                    <a:pt x="860" y="237"/>
                  </a:moveTo>
                  <a:lnTo>
                    <a:pt x="1068" y="614"/>
                  </a:lnTo>
                  <a:cubicBezTo>
                    <a:pt x="1077" y="627"/>
                    <a:pt x="1087" y="640"/>
                    <a:pt x="1099" y="646"/>
                  </a:cubicBezTo>
                  <a:lnTo>
                    <a:pt x="1477" y="854"/>
                  </a:lnTo>
                  <a:lnTo>
                    <a:pt x="1099" y="1064"/>
                  </a:lnTo>
                  <a:cubicBezTo>
                    <a:pt x="1087" y="1071"/>
                    <a:pt x="1077" y="1083"/>
                    <a:pt x="1068" y="1096"/>
                  </a:cubicBezTo>
                  <a:lnTo>
                    <a:pt x="860" y="1473"/>
                  </a:lnTo>
                  <a:lnTo>
                    <a:pt x="652" y="1096"/>
                  </a:lnTo>
                  <a:cubicBezTo>
                    <a:pt x="643" y="1083"/>
                    <a:pt x="630" y="1071"/>
                    <a:pt x="621" y="1064"/>
                  </a:cubicBezTo>
                  <a:lnTo>
                    <a:pt x="243" y="854"/>
                  </a:lnTo>
                  <a:lnTo>
                    <a:pt x="621" y="646"/>
                  </a:lnTo>
                  <a:cubicBezTo>
                    <a:pt x="630" y="636"/>
                    <a:pt x="643" y="627"/>
                    <a:pt x="652" y="614"/>
                  </a:cubicBezTo>
                  <a:lnTo>
                    <a:pt x="860" y="237"/>
                  </a:lnTo>
                  <a:close/>
                  <a:moveTo>
                    <a:pt x="860" y="1"/>
                  </a:moveTo>
                  <a:cubicBezTo>
                    <a:pt x="829" y="1"/>
                    <a:pt x="803" y="16"/>
                    <a:pt x="788" y="38"/>
                  </a:cubicBezTo>
                  <a:lnTo>
                    <a:pt x="526" y="523"/>
                  </a:lnTo>
                  <a:lnTo>
                    <a:pt x="42" y="787"/>
                  </a:lnTo>
                  <a:cubicBezTo>
                    <a:pt x="17" y="803"/>
                    <a:pt x="1" y="825"/>
                    <a:pt x="1" y="857"/>
                  </a:cubicBezTo>
                  <a:cubicBezTo>
                    <a:pt x="1" y="888"/>
                    <a:pt x="17" y="913"/>
                    <a:pt x="42" y="929"/>
                  </a:cubicBezTo>
                  <a:lnTo>
                    <a:pt x="526" y="1193"/>
                  </a:lnTo>
                  <a:lnTo>
                    <a:pt x="788" y="1675"/>
                  </a:lnTo>
                  <a:cubicBezTo>
                    <a:pt x="803" y="1700"/>
                    <a:pt x="832" y="1716"/>
                    <a:pt x="860" y="1716"/>
                  </a:cubicBezTo>
                  <a:cubicBezTo>
                    <a:pt x="888" y="1716"/>
                    <a:pt x="914" y="1700"/>
                    <a:pt x="929" y="1675"/>
                  </a:cubicBezTo>
                  <a:lnTo>
                    <a:pt x="1194" y="1193"/>
                  </a:lnTo>
                  <a:lnTo>
                    <a:pt x="1678" y="929"/>
                  </a:lnTo>
                  <a:cubicBezTo>
                    <a:pt x="1700" y="913"/>
                    <a:pt x="1716" y="888"/>
                    <a:pt x="1716" y="857"/>
                  </a:cubicBezTo>
                  <a:cubicBezTo>
                    <a:pt x="1716" y="825"/>
                    <a:pt x="1700" y="803"/>
                    <a:pt x="1678" y="787"/>
                  </a:cubicBezTo>
                  <a:lnTo>
                    <a:pt x="1194" y="523"/>
                  </a:lnTo>
                  <a:lnTo>
                    <a:pt x="929" y="38"/>
                  </a:lnTo>
                  <a:cubicBezTo>
                    <a:pt x="914" y="16"/>
                    <a:pt x="892" y="1"/>
                    <a:pt x="8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37"/>
            <p:cNvSpPr/>
            <p:nvPr/>
          </p:nvSpPr>
          <p:spPr>
            <a:xfrm>
              <a:off x="3275988" y="4133384"/>
              <a:ext cx="96889" cy="96889"/>
            </a:xfrm>
            <a:custGeom>
              <a:avLst/>
              <a:gdLst/>
              <a:ahLst/>
              <a:cxnLst/>
              <a:rect l="l" t="t" r="r" b="b"/>
              <a:pathLst>
                <a:path w="1222" h="1222" extrusionOk="0">
                  <a:moveTo>
                    <a:pt x="611" y="246"/>
                  </a:moveTo>
                  <a:lnTo>
                    <a:pt x="727" y="460"/>
                  </a:lnTo>
                  <a:cubicBezTo>
                    <a:pt x="736" y="472"/>
                    <a:pt x="749" y="485"/>
                    <a:pt x="759" y="494"/>
                  </a:cubicBezTo>
                  <a:lnTo>
                    <a:pt x="976" y="611"/>
                  </a:lnTo>
                  <a:lnTo>
                    <a:pt x="759" y="730"/>
                  </a:lnTo>
                  <a:cubicBezTo>
                    <a:pt x="749" y="737"/>
                    <a:pt x="736" y="749"/>
                    <a:pt x="727" y="762"/>
                  </a:cubicBezTo>
                  <a:lnTo>
                    <a:pt x="611" y="976"/>
                  </a:lnTo>
                  <a:lnTo>
                    <a:pt x="491" y="762"/>
                  </a:lnTo>
                  <a:cubicBezTo>
                    <a:pt x="485" y="749"/>
                    <a:pt x="472" y="737"/>
                    <a:pt x="460" y="730"/>
                  </a:cubicBezTo>
                  <a:lnTo>
                    <a:pt x="246" y="611"/>
                  </a:lnTo>
                  <a:lnTo>
                    <a:pt x="460" y="494"/>
                  </a:lnTo>
                  <a:cubicBezTo>
                    <a:pt x="472" y="485"/>
                    <a:pt x="485" y="472"/>
                    <a:pt x="491" y="460"/>
                  </a:cubicBezTo>
                  <a:lnTo>
                    <a:pt x="611" y="246"/>
                  </a:lnTo>
                  <a:close/>
                  <a:moveTo>
                    <a:pt x="611" y="0"/>
                  </a:moveTo>
                  <a:cubicBezTo>
                    <a:pt x="579" y="0"/>
                    <a:pt x="554" y="16"/>
                    <a:pt x="538" y="41"/>
                  </a:cubicBezTo>
                  <a:lnTo>
                    <a:pt x="362" y="362"/>
                  </a:lnTo>
                  <a:lnTo>
                    <a:pt x="41" y="538"/>
                  </a:lnTo>
                  <a:cubicBezTo>
                    <a:pt x="16" y="557"/>
                    <a:pt x="0" y="579"/>
                    <a:pt x="0" y="611"/>
                  </a:cubicBezTo>
                  <a:cubicBezTo>
                    <a:pt x="0" y="642"/>
                    <a:pt x="16" y="667"/>
                    <a:pt x="41" y="683"/>
                  </a:cubicBezTo>
                  <a:lnTo>
                    <a:pt x="362" y="859"/>
                  </a:lnTo>
                  <a:lnTo>
                    <a:pt x="538" y="1180"/>
                  </a:lnTo>
                  <a:cubicBezTo>
                    <a:pt x="554" y="1205"/>
                    <a:pt x="582" y="1221"/>
                    <a:pt x="611" y="1221"/>
                  </a:cubicBezTo>
                  <a:cubicBezTo>
                    <a:pt x="639" y="1221"/>
                    <a:pt x="664" y="1205"/>
                    <a:pt x="680" y="1180"/>
                  </a:cubicBezTo>
                  <a:lnTo>
                    <a:pt x="859" y="859"/>
                  </a:lnTo>
                  <a:lnTo>
                    <a:pt x="1180" y="683"/>
                  </a:lnTo>
                  <a:cubicBezTo>
                    <a:pt x="1205" y="667"/>
                    <a:pt x="1221" y="642"/>
                    <a:pt x="1221" y="611"/>
                  </a:cubicBezTo>
                  <a:cubicBezTo>
                    <a:pt x="1221" y="579"/>
                    <a:pt x="1205" y="557"/>
                    <a:pt x="1180" y="538"/>
                  </a:cubicBezTo>
                  <a:lnTo>
                    <a:pt x="859" y="362"/>
                  </a:lnTo>
                  <a:lnTo>
                    <a:pt x="680" y="41"/>
                  </a:lnTo>
                  <a:cubicBezTo>
                    <a:pt x="664" y="16"/>
                    <a:pt x="642" y="0"/>
                    <a:pt x="6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37"/>
            <p:cNvSpPr/>
            <p:nvPr/>
          </p:nvSpPr>
          <p:spPr>
            <a:xfrm>
              <a:off x="3075391" y="4032531"/>
              <a:ext cx="53202" cy="53281"/>
            </a:xfrm>
            <a:custGeom>
              <a:avLst/>
              <a:gdLst/>
              <a:ahLst/>
              <a:cxnLst/>
              <a:rect l="l" t="t" r="r" b="b"/>
              <a:pathLst>
                <a:path w="671" h="672" extrusionOk="0">
                  <a:moveTo>
                    <a:pt x="337" y="249"/>
                  </a:moveTo>
                  <a:lnTo>
                    <a:pt x="356" y="290"/>
                  </a:lnTo>
                  <a:cubicBezTo>
                    <a:pt x="362" y="303"/>
                    <a:pt x="375" y="312"/>
                    <a:pt x="387" y="322"/>
                  </a:cubicBezTo>
                  <a:lnTo>
                    <a:pt x="425" y="341"/>
                  </a:lnTo>
                  <a:lnTo>
                    <a:pt x="387" y="360"/>
                  </a:lnTo>
                  <a:cubicBezTo>
                    <a:pt x="375" y="369"/>
                    <a:pt x="362" y="382"/>
                    <a:pt x="356" y="391"/>
                  </a:cubicBezTo>
                  <a:lnTo>
                    <a:pt x="337" y="432"/>
                  </a:lnTo>
                  <a:lnTo>
                    <a:pt x="315" y="391"/>
                  </a:lnTo>
                  <a:cubicBezTo>
                    <a:pt x="308" y="382"/>
                    <a:pt x="296" y="369"/>
                    <a:pt x="283" y="360"/>
                  </a:cubicBezTo>
                  <a:lnTo>
                    <a:pt x="246" y="341"/>
                  </a:lnTo>
                  <a:lnTo>
                    <a:pt x="283" y="322"/>
                  </a:lnTo>
                  <a:cubicBezTo>
                    <a:pt x="296" y="312"/>
                    <a:pt x="308" y="303"/>
                    <a:pt x="315" y="290"/>
                  </a:cubicBezTo>
                  <a:lnTo>
                    <a:pt x="337" y="249"/>
                  </a:lnTo>
                  <a:close/>
                  <a:moveTo>
                    <a:pt x="337" y="1"/>
                  </a:moveTo>
                  <a:cubicBezTo>
                    <a:pt x="305" y="1"/>
                    <a:pt x="280" y="20"/>
                    <a:pt x="264" y="42"/>
                  </a:cubicBezTo>
                  <a:lnTo>
                    <a:pt x="186" y="187"/>
                  </a:lnTo>
                  <a:lnTo>
                    <a:pt x="41" y="265"/>
                  </a:lnTo>
                  <a:cubicBezTo>
                    <a:pt x="16" y="281"/>
                    <a:pt x="0" y="306"/>
                    <a:pt x="0" y="338"/>
                  </a:cubicBezTo>
                  <a:cubicBezTo>
                    <a:pt x="0" y="369"/>
                    <a:pt x="16" y="391"/>
                    <a:pt x="41" y="407"/>
                  </a:cubicBezTo>
                  <a:lnTo>
                    <a:pt x="186" y="485"/>
                  </a:lnTo>
                  <a:lnTo>
                    <a:pt x="264" y="630"/>
                  </a:lnTo>
                  <a:cubicBezTo>
                    <a:pt x="280" y="655"/>
                    <a:pt x="308" y="671"/>
                    <a:pt x="337" y="671"/>
                  </a:cubicBezTo>
                  <a:cubicBezTo>
                    <a:pt x="362" y="671"/>
                    <a:pt x="390" y="655"/>
                    <a:pt x="406" y="630"/>
                  </a:cubicBezTo>
                  <a:lnTo>
                    <a:pt x="485" y="485"/>
                  </a:lnTo>
                  <a:lnTo>
                    <a:pt x="629" y="407"/>
                  </a:lnTo>
                  <a:cubicBezTo>
                    <a:pt x="655" y="391"/>
                    <a:pt x="670" y="363"/>
                    <a:pt x="670" y="338"/>
                  </a:cubicBezTo>
                  <a:cubicBezTo>
                    <a:pt x="670" y="306"/>
                    <a:pt x="655" y="281"/>
                    <a:pt x="629" y="265"/>
                  </a:cubicBezTo>
                  <a:lnTo>
                    <a:pt x="485" y="187"/>
                  </a:lnTo>
                  <a:lnTo>
                    <a:pt x="406" y="42"/>
                  </a:lnTo>
                  <a:cubicBezTo>
                    <a:pt x="390" y="20"/>
                    <a:pt x="362" y="1"/>
                    <a:pt x="33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37"/>
            <p:cNvSpPr/>
            <p:nvPr/>
          </p:nvSpPr>
          <p:spPr>
            <a:xfrm>
              <a:off x="3087046" y="4643595"/>
              <a:ext cx="39247" cy="39485"/>
            </a:xfrm>
            <a:custGeom>
              <a:avLst/>
              <a:gdLst/>
              <a:ahLst/>
              <a:cxnLst/>
              <a:rect l="l" t="t" r="r" b="b"/>
              <a:pathLst>
                <a:path w="495" h="498" extrusionOk="0">
                  <a:moveTo>
                    <a:pt x="246" y="0"/>
                  </a:moveTo>
                  <a:cubicBezTo>
                    <a:pt x="111" y="0"/>
                    <a:pt x="1" y="111"/>
                    <a:pt x="1" y="249"/>
                  </a:cubicBezTo>
                  <a:cubicBezTo>
                    <a:pt x="1" y="388"/>
                    <a:pt x="111" y="498"/>
                    <a:pt x="246" y="498"/>
                  </a:cubicBezTo>
                  <a:cubicBezTo>
                    <a:pt x="385" y="494"/>
                    <a:pt x="495" y="384"/>
                    <a:pt x="495" y="249"/>
                  </a:cubicBezTo>
                  <a:cubicBezTo>
                    <a:pt x="495" y="111"/>
                    <a:pt x="385" y="0"/>
                    <a:pt x="2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37"/>
            <p:cNvSpPr/>
            <p:nvPr/>
          </p:nvSpPr>
          <p:spPr>
            <a:xfrm>
              <a:off x="2877015" y="4572950"/>
              <a:ext cx="34490" cy="34252"/>
            </a:xfrm>
            <a:custGeom>
              <a:avLst/>
              <a:gdLst/>
              <a:ahLst/>
              <a:cxnLst/>
              <a:rect l="l" t="t" r="r" b="b"/>
              <a:pathLst>
                <a:path w="435" h="432" extrusionOk="0">
                  <a:moveTo>
                    <a:pt x="217" y="1"/>
                  </a:moveTo>
                  <a:cubicBezTo>
                    <a:pt x="101" y="1"/>
                    <a:pt x="0" y="98"/>
                    <a:pt x="0" y="215"/>
                  </a:cubicBezTo>
                  <a:cubicBezTo>
                    <a:pt x="0" y="334"/>
                    <a:pt x="101" y="432"/>
                    <a:pt x="217" y="432"/>
                  </a:cubicBezTo>
                  <a:cubicBezTo>
                    <a:pt x="337" y="429"/>
                    <a:pt x="435" y="334"/>
                    <a:pt x="435" y="215"/>
                  </a:cubicBezTo>
                  <a:cubicBezTo>
                    <a:pt x="435" y="98"/>
                    <a:pt x="337" y="1"/>
                    <a:pt x="21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37"/>
            <p:cNvSpPr/>
            <p:nvPr/>
          </p:nvSpPr>
          <p:spPr>
            <a:xfrm>
              <a:off x="2380756" y="4668015"/>
              <a:ext cx="39485" cy="39247"/>
            </a:xfrm>
            <a:custGeom>
              <a:avLst/>
              <a:gdLst/>
              <a:ahLst/>
              <a:cxnLst/>
              <a:rect l="l" t="t" r="r" b="b"/>
              <a:pathLst>
                <a:path w="498" h="495" extrusionOk="0">
                  <a:moveTo>
                    <a:pt x="249" y="1"/>
                  </a:moveTo>
                  <a:cubicBezTo>
                    <a:pt x="114" y="1"/>
                    <a:pt x="0" y="111"/>
                    <a:pt x="0" y="246"/>
                  </a:cubicBezTo>
                  <a:cubicBezTo>
                    <a:pt x="0" y="385"/>
                    <a:pt x="114" y="495"/>
                    <a:pt x="249" y="495"/>
                  </a:cubicBezTo>
                  <a:cubicBezTo>
                    <a:pt x="387" y="495"/>
                    <a:pt x="497" y="385"/>
                    <a:pt x="497" y="246"/>
                  </a:cubicBezTo>
                  <a:cubicBezTo>
                    <a:pt x="497" y="111"/>
                    <a:pt x="387" y="1"/>
                    <a:pt x="2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37"/>
            <p:cNvSpPr/>
            <p:nvPr/>
          </p:nvSpPr>
          <p:spPr>
            <a:xfrm>
              <a:off x="2898977" y="4186506"/>
              <a:ext cx="39247" cy="39247"/>
            </a:xfrm>
            <a:custGeom>
              <a:avLst/>
              <a:gdLst/>
              <a:ahLst/>
              <a:cxnLst/>
              <a:rect l="l" t="t" r="r" b="b"/>
              <a:pathLst>
                <a:path w="495" h="495" extrusionOk="0">
                  <a:moveTo>
                    <a:pt x="249" y="0"/>
                  </a:moveTo>
                  <a:cubicBezTo>
                    <a:pt x="110" y="0"/>
                    <a:pt x="0" y="111"/>
                    <a:pt x="0" y="249"/>
                  </a:cubicBezTo>
                  <a:cubicBezTo>
                    <a:pt x="0" y="384"/>
                    <a:pt x="110" y="495"/>
                    <a:pt x="249" y="495"/>
                  </a:cubicBezTo>
                  <a:cubicBezTo>
                    <a:pt x="384" y="495"/>
                    <a:pt x="494" y="384"/>
                    <a:pt x="494" y="249"/>
                  </a:cubicBezTo>
                  <a:cubicBezTo>
                    <a:pt x="494" y="111"/>
                    <a:pt x="384" y="0"/>
                    <a:pt x="2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37"/>
            <p:cNvSpPr/>
            <p:nvPr/>
          </p:nvSpPr>
          <p:spPr>
            <a:xfrm>
              <a:off x="1894488" y="4286645"/>
              <a:ext cx="321114" cy="301451"/>
            </a:xfrm>
            <a:custGeom>
              <a:avLst/>
              <a:gdLst/>
              <a:ahLst/>
              <a:cxnLst/>
              <a:rect l="l" t="t" r="r" b="b"/>
              <a:pathLst>
                <a:path w="4050" h="3802" extrusionOk="0">
                  <a:moveTo>
                    <a:pt x="1879" y="1"/>
                  </a:moveTo>
                  <a:cubicBezTo>
                    <a:pt x="1557" y="1"/>
                    <a:pt x="1230" y="83"/>
                    <a:pt x="931" y="254"/>
                  </a:cubicBezTo>
                  <a:cubicBezTo>
                    <a:pt x="403" y="556"/>
                    <a:pt x="79" y="1072"/>
                    <a:pt x="0" y="1633"/>
                  </a:cubicBezTo>
                  <a:cubicBezTo>
                    <a:pt x="120" y="1371"/>
                    <a:pt x="318" y="1148"/>
                    <a:pt x="576" y="994"/>
                  </a:cubicBezTo>
                  <a:cubicBezTo>
                    <a:pt x="803" y="863"/>
                    <a:pt x="1050" y="801"/>
                    <a:pt x="1294" y="801"/>
                  </a:cubicBezTo>
                  <a:cubicBezTo>
                    <a:pt x="1789" y="801"/>
                    <a:pt x="2270" y="1058"/>
                    <a:pt x="2536" y="1516"/>
                  </a:cubicBezTo>
                  <a:cubicBezTo>
                    <a:pt x="2933" y="2202"/>
                    <a:pt x="2697" y="3080"/>
                    <a:pt x="2014" y="3477"/>
                  </a:cubicBezTo>
                  <a:cubicBezTo>
                    <a:pt x="1786" y="3610"/>
                    <a:pt x="1537" y="3670"/>
                    <a:pt x="1291" y="3670"/>
                  </a:cubicBezTo>
                  <a:cubicBezTo>
                    <a:pt x="1252" y="3670"/>
                    <a:pt x="1213" y="3668"/>
                    <a:pt x="1174" y="3665"/>
                  </a:cubicBezTo>
                  <a:lnTo>
                    <a:pt x="1174" y="3665"/>
                  </a:lnTo>
                  <a:cubicBezTo>
                    <a:pt x="1400" y="3755"/>
                    <a:pt x="1641" y="3802"/>
                    <a:pt x="1885" y="3802"/>
                  </a:cubicBezTo>
                  <a:cubicBezTo>
                    <a:pt x="2207" y="3802"/>
                    <a:pt x="2533" y="3720"/>
                    <a:pt x="2832" y="3546"/>
                  </a:cubicBezTo>
                  <a:cubicBezTo>
                    <a:pt x="3738" y="3023"/>
                    <a:pt x="4050" y="1859"/>
                    <a:pt x="3528" y="950"/>
                  </a:cubicBezTo>
                  <a:cubicBezTo>
                    <a:pt x="3177" y="341"/>
                    <a:pt x="2537" y="1"/>
                    <a:pt x="18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33" name="Google Shape;1633;p37"/>
          <p:cNvSpPr/>
          <p:nvPr/>
        </p:nvSpPr>
        <p:spPr>
          <a:xfrm>
            <a:off x="8572504" y="4308279"/>
            <a:ext cx="53202" cy="52964"/>
          </a:xfrm>
          <a:custGeom>
            <a:avLst/>
            <a:gdLst/>
            <a:ahLst/>
            <a:cxnLst/>
            <a:rect l="l" t="t" r="r" b="b"/>
            <a:pathLst>
              <a:path w="671" h="668" extrusionOk="0">
                <a:moveTo>
                  <a:pt x="337" y="242"/>
                </a:moveTo>
                <a:lnTo>
                  <a:pt x="356" y="283"/>
                </a:lnTo>
                <a:cubicBezTo>
                  <a:pt x="362" y="293"/>
                  <a:pt x="375" y="305"/>
                  <a:pt x="387" y="315"/>
                </a:cubicBezTo>
                <a:lnTo>
                  <a:pt x="425" y="334"/>
                </a:lnTo>
                <a:lnTo>
                  <a:pt x="387" y="352"/>
                </a:lnTo>
                <a:cubicBezTo>
                  <a:pt x="375" y="362"/>
                  <a:pt x="362" y="371"/>
                  <a:pt x="356" y="384"/>
                </a:cubicBezTo>
                <a:lnTo>
                  <a:pt x="337" y="425"/>
                </a:lnTo>
                <a:lnTo>
                  <a:pt x="315" y="384"/>
                </a:lnTo>
                <a:cubicBezTo>
                  <a:pt x="308" y="371"/>
                  <a:pt x="296" y="362"/>
                  <a:pt x="283" y="352"/>
                </a:cubicBezTo>
                <a:lnTo>
                  <a:pt x="246" y="334"/>
                </a:lnTo>
                <a:lnTo>
                  <a:pt x="283" y="315"/>
                </a:lnTo>
                <a:cubicBezTo>
                  <a:pt x="296" y="305"/>
                  <a:pt x="308" y="293"/>
                  <a:pt x="315" y="283"/>
                </a:cubicBezTo>
                <a:lnTo>
                  <a:pt x="337" y="242"/>
                </a:lnTo>
                <a:close/>
                <a:moveTo>
                  <a:pt x="337" y="0"/>
                </a:moveTo>
                <a:cubicBezTo>
                  <a:pt x="305" y="0"/>
                  <a:pt x="280" y="16"/>
                  <a:pt x="264" y="38"/>
                </a:cubicBezTo>
                <a:lnTo>
                  <a:pt x="186" y="183"/>
                </a:lnTo>
                <a:lnTo>
                  <a:pt x="41" y="261"/>
                </a:lnTo>
                <a:cubicBezTo>
                  <a:pt x="16" y="277"/>
                  <a:pt x="0" y="302"/>
                  <a:pt x="0" y="334"/>
                </a:cubicBezTo>
                <a:cubicBezTo>
                  <a:pt x="0" y="365"/>
                  <a:pt x="16" y="387"/>
                  <a:pt x="41" y="403"/>
                </a:cubicBezTo>
                <a:lnTo>
                  <a:pt x="186" y="481"/>
                </a:lnTo>
                <a:lnTo>
                  <a:pt x="264" y="629"/>
                </a:lnTo>
                <a:cubicBezTo>
                  <a:pt x="280" y="651"/>
                  <a:pt x="308" y="667"/>
                  <a:pt x="337" y="667"/>
                </a:cubicBezTo>
                <a:cubicBezTo>
                  <a:pt x="362" y="667"/>
                  <a:pt x="390" y="651"/>
                  <a:pt x="406" y="629"/>
                </a:cubicBezTo>
                <a:lnTo>
                  <a:pt x="485" y="481"/>
                </a:lnTo>
                <a:lnTo>
                  <a:pt x="629" y="403"/>
                </a:lnTo>
                <a:cubicBezTo>
                  <a:pt x="655" y="387"/>
                  <a:pt x="670" y="365"/>
                  <a:pt x="670" y="334"/>
                </a:cubicBezTo>
                <a:cubicBezTo>
                  <a:pt x="670" y="302"/>
                  <a:pt x="655" y="277"/>
                  <a:pt x="629" y="261"/>
                </a:cubicBezTo>
                <a:lnTo>
                  <a:pt x="485" y="183"/>
                </a:lnTo>
                <a:lnTo>
                  <a:pt x="406" y="38"/>
                </a:lnTo>
                <a:cubicBezTo>
                  <a:pt x="390" y="16"/>
                  <a:pt x="368" y="0"/>
                  <a:pt x="33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37"/>
          <p:cNvSpPr/>
          <p:nvPr/>
        </p:nvSpPr>
        <p:spPr>
          <a:xfrm>
            <a:off x="7915073" y="4606194"/>
            <a:ext cx="73725" cy="74175"/>
          </a:xfrm>
          <a:custGeom>
            <a:avLst/>
            <a:gdLst/>
            <a:ahLst/>
            <a:cxnLst/>
            <a:rect l="l" t="t" r="r" b="b"/>
            <a:pathLst>
              <a:path w="495" h="498" extrusionOk="0">
                <a:moveTo>
                  <a:pt x="249" y="1"/>
                </a:moveTo>
                <a:cubicBezTo>
                  <a:pt x="110" y="1"/>
                  <a:pt x="0" y="114"/>
                  <a:pt x="0" y="249"/>
                </a:cubicBezTo>
                <a:cubicBezTo>
                  <a:pt x="0" y="388"/>
                  <a:pt x="110" y="498"/>
                  <a:pt x="249" y="498"/>
                </a:cubicBezTo>
                <a:cubicBezTo>
                  <a:pt x="384" y="498"/>
                  <a:pt x="494" y="388"/>
                  <a:pt x="494" y="249"/>
                </a:cubicBezTo>
                <a:cubicBezTo>
                  <a:pt x="494" y="114"/>
                  <a:pt x="384" y="1"/>
                  <a:pt x="2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35" name="Google Shape;1635;p37"/>
          <p:cNvGrpSpPr/>
          <p:nvPr/>
        </p:nvGrpSpPr>
        <p:grpSpPr>
          <a:xfrm>
            <a:off x="552714" y="1243314"/>
            <a:ext cx="3019434" cy="2656866"/>
            <a:chOff x="1889273" y="842675"/>
            <a:chExt cx="4614754" cy="4060624"/>
          </a:xfrm>
        </p:grpSpPr>
        <p:grpSp>
          <p:nvGrpSpPr>
            <p:cNvPr id="1636" name="Google Shape;1636;p37"/>
            <p:cNvGrpSpPr/>
            <p:nvPr/>
          </p:nvGrpSpPr>
          <p:grpSpPr>
            <a:xfrm>
              <a:off x="1889273" y="842675"/>
              <a:ext cx="4614754" cy="4060624"/>
              <a:chOff x="1882023" y="842675"/>
              <a:chExt cx="4614754" cy="4060624"/>
            </a:xfrm>
          </p:grpSpPr>
          <p:sp>
            <p:nvSpPr>
              <p:cNvPr id="1637" name="Google Shape;1637;p37"/>
              <p:cNvSpPr/>
              <p:nvPr/>
            </p:nvSpPr>
            <p:spPr>
              <a:xfrm flipH="1">
                <a:off x="3156983" y="842675"/>
                <a:ext cx="1808569" cy="1738672"/>
              </a:xfrm>
              <a:custGeom>
                <a:avLst/>
                <a:gdLst/>
                <a:ahLst/>
                <a:cxnLst/>
                <a:rect l="l" t="t" r="r" b="b"/>
                <a:pathLst>
                  <a:path w="10043" h="9655" extrusionOk="0">
                    <a:moveTo>
                      <a:pt x="9882" y="0"/>
                    </a:moveTo>
                    <a:cubicBezTo>
                      <a:pt x="9847" y="0"/>
                      <a:pt x="9796" y="9"/>
                      <a:pt x="9726" y="29"/>
                    </a:cubicBezTo>
                    <a:cubicBezTo>
                      <a:pt x="9428" y="114"/>
                      <a:pt x="9139" y="214"/>
                      <a:pt x="8843" y="298"/>
                    </a:cubicBezTo>
                    <a:cubicBezTo>
                      <a:pt x="8249" y="474"/>
                      <a:pt x="7655" y="641"/>
                      <a:pt x="7068" y="836"/>
                    </a:cubicBezTo>
                    <a:cubicBezTo>
                      <a:pt x="6280" y="1095"/>
                      <a:pt x="5491" y="1355"/>
                      <a:pt x="4730" y="1686"/>
                    </a:cubicBezTo>
                    <a:cubicBezTo>
                      <a:pt x="4220" y="1909"/>
                      <a:pt x="3649" y="2162"/>
                      <a:pt x="3237" y="2543"/>
                    </a:cubicBezTo>
                    <a:cubicBezTo>
                      <a:pt x="2892" y="2863"/>
                      <a:pt x="2766" y="3383"/>
                      <a:pt x="2666" y="3828"/>
                    </a:cubicBezTo>
                    <a:cubicBezTo>
                      <a:pt x="2370" y="5156"/>
                      <a:pt x="2172" y="6520"/>
                      <a:pt x="1431" y="7692"/>
                    </a:cubicBezTo>
                    <a:cubicBezTo>
                      <a:pt x="1157" y="8126"/>
                      <a:pt x="575" y="8428"/>
                      <a:pt x="90" y="8562"/>
                    </a:cubicBezTo>
                    <a:cubicBezTo>
                      <a:pt x="1" y="8907"/>
                      <a:pt x="134" y="9340"/>
                      <a:pt x="437" y="9525"/>
                    </a:cubicBezTo>
                    <a:cubicBezTo>
                      <a:pt x="586" y="9616"/>
                      <a:pt x="752" y="9654"/>
                      <a:pt x="923" y="9654"/>
                    </a:cubicBezTo>
                    <a:cubicBezTo>
                      <a:pt x="1252" y="9654"/>
                      <a:pt x="1600" y="9513"/>
                      <a:pt x="1891" y="9340"/>
                    </a:cubicBezTo>
                    <a:cubicBezTo>
                      <a:pt x="2521" y="8985"/>
                      <a:pt x="3061" y="8451"/>
                      <a:pt x="3520" y="7899"/>
                    </a:cubicBezTo>
                    <a:cubicBezTo>
                      <a:pt x="3989" y="7332"/>
                      <a:pt x="4443" y="6793"/>
                      <a:pt x="4872" y="6188"/>
                    </a:cubicBezTo>
                    <a:cubicBezTo>
                      <a:pt x="5233" y="5688"/>
                      <a:pt x="5553" y="5176"/>
                      <a:pt x="5929" y="4687"/>
                    </a:cubicBezTo>
                    <a:cubicBezTo>
                      <a:pt x="6307" y="4191"/>
                      <a:pt x="6687" y="3697"/>
                      <a:pt x="7085" y="3212"/>
                    </a:cubicBezTo>
                    <a:cubicBezTo>
                      <a:pt x="7915" y="2200"/>
                      <a:pt x="8816" y="1248"/>
                      <a:pt x="9744" y="320"/>
                    </a:cubicBezTo>
                    <a:cubicBezTo>
                      <a:pt x="9881" y="184"/>
                      <a:pt x="10043" y="0"/>
                      <a:pt x="98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37"/>
              <p:cNvSpPr/>
              <p:nvPr/>
            </p:nvSpPr>
            <p:spPr>
              <a:xfrm flipH="1">
                <a:off x="3420275" y="1079480"/>
                <a:ext cx="404825" cy="129658"/>
              </a:xfrm>
              <a:custGeom>
                <a:avLst/>
                <a:gdLst/>
                <a:ahLst/>
                <a:cxnLst/>
                <a:rect l="l" t="t" r="r" b="b"/>
                <a:pathLst>
                  <a:path w="2248" h="720" extrusionOk="0">
                    <a:moveTo>
                      <a:pt x="1590" y="0"/>
                    </a:moveTo>
                    <a:cubicBezTo>
                      <a:pt x="1085" y="0"/>
                      <a:pt x="476" y="127"/>
                      <a:pt x="78" y="396"/>
                    </a:cubicBezTo>
                    <a:cubicBezTo>
                      <a:pt x="12" y="445"/>
                      <a:pt x="1" y="549"/>
                      <a:pt x="78" y="591"/>
                    </a:cubicBezTo>
                    <a:cubicBezTo>
                      <a:pt x="254" y="689"/>
                      <a:pt x="445" y="720"/>
                      <a:pt x="640" y="720"/>
                    </a:cubicBezTo>
                    <a:cubicBezTo>
                      <a:pt x="862" y="720"/>
                      <a:pt x="1088" y="681"/>
                      <a:pt x="1302" y="656"/>
                    </a:cubicBezTo>
                    <a:cubicBezTo>
                      <a:pt x="1522" y="629"/>
                      <a:pt x="2247" y="680"/>
                      <a:pt x="2076" y="236"/>
                    </a:cubicBezTo>
                    <a:cubicBezTo>
                      <a:pt x="2023" y="95"/>
                      <a:pt x="1927" y="18"/>
                      <a:pt x="1776" y="6"/>
                    </a:cubicBezTo>
                    <a:cubicBezTo>
                      <a:pt x="1716" y="2"/>
                      <a:pt x="1654" y="0"/>
                      <a:pt x="15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37"/>
              <p:cNvSpPr/>
              <p:nvPr/>
            </p:nvSpPr>
            <p:spPr>
              <a:xfrm flipH="1">
                <a:off x="3666625" y="1303320"/>
                <a:ext cx="378353" cy="162252"/>
              </a:xfrm>
              <a:custGeom>
                <a:avLst/>
                <a:gdLst/>
                <a:ahLst/>
                <a:cxnLst/>
                <a:rect l="l" t="t" r="r" b="b"/>
                <a:pathLst>
                  <a:path w="2101" h="901" extrusionOk="0">
                    <a:moveTo>
                      <a:pt x="506" y="1"/>
                    </a:moveTo>
                    <a:cubicBezTo>
                      <a:pt x="454" y="1"/>
                      <a:pt x="403" y="3"/>
                      <a:pt x="352" y="7"/>
                    </a:cubicBezTo>
                    <a:cubicBezTo>
                      <a:pt x="154" y="27"/>
                      <a:pt x="0" y="276"/>
                      <a:pt x="176" y="429"/>
                    </a:cubicBezTo>
                    <a:cubicBezTo>
                      <a:pt x="457" y="676"/>
                      <a:pt x="979" y="901"/>
                      <a:pt x="1430" y="901"/>
                    </a:cubicBezTo>
                    <a:cubicBezTo>
                      <a:pt x="1621" y="901"/>
                      <a:pt x="1800" y="860"/>
                      <a:pt x="1942" y="763"/>
                    </a:cubicBezTo>
                    <a:cubicBezTo>
                      <a:pt x="2080" y="665"/>
                      <a:pt x="2100" y="498"/>
                      <a:pt x="1991" y="372"/>
                    </a:cubicBezTo>
                    <a:cubicBezTo>
                      <a:pt x="1798" y="143"/>
                      <a:pt x="1573" y="111"/>
                      <a:pt x="1288" y="76"/>
                    </a:cubicBezTo>
                    <a:cubicBezTo>
                      <a:pt x="1034" y="46"/>
                      <a:pt x="766" y="1"/>
                      <a:pt x="5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37"/>
              <p:cNvSpPr/>
              <p:nvPr/>
            </p:nvSpPr>
            <p:spPr>
              <a:xfrm flipH="1">
                <a:off x="3909375" y="1511672"/>
                <a:ext cx="337655" cy="254453"/>
              </a:xfrm>
              <a:custGeom>
                <a:avLst/>
                <a:gdLst/>
                <a:ahLst/>
                <a:cxnLst/>
                <a:rect l="l" t="t" r="r" b="b"/>
                <a:pathLst>
                  <a:path w="1875" h="1413" extrusionOk="0">
                    <a:moveTo>
                      <a:pt x="297" y="0"/>
                    </a:moveTo>
                    <a:cubicBezTo>
                      <a:pt x="125" y="0"/>
                      <a:pt x="0" y="233"/>
                      <a:pt x="77" y="403"/>
                    </a:cubicBezTo>
                    <a:cubicBezTo>
                      <a:pt x="217" y="705"/>
                      <a:pt x="473" y="925"/>
                      <a:pt x="744" y="1108"/>
                    </a:cubicBezTo>
                    <a:cubicBezTo>
                      <a:pt x="961" y="1252"/>
                      <a:pt x="1231" y="1413"/>
                      <a:pt x="1503" y="1413"/>
                    </a:cubicBezTo>
                    <a:cubicBezTo>
                      <a:pt x="1557" y="1413"/>
                      <a:pt x="1611" y="1406"/>
                      <a:pt x="1665" y="1392"/>
                    </a:cubicBezTo>
                    <a:cubicBezTo>
                      <a:pt x="1799" y="1355"/>
                      <a:pt x="1874" y="1217"/>
                      <a:pt x="1841" y="1083"/>
                    </a:cubicBezTo>
                    <a:cubicBezTo>
                      <a:pt x="1763" y="785"/>
                      <a:pt x="1454" y="616"/>
                      <a:pt x="1200" y="487"/>
                    </a:cubicBezTo>
                    <a:cubicBezTo>
                      <a:pt x="940" y="354"/>
                      <a:pt x="673" y="220"/>
                      <a:pt x="433" y="49"/>
                    </a:cubicBezTo>
                    <a:cubicBezTo>
                      <a:pt x="386" y="15"/>
                      <a:pt x="340" y="0"/>
                      <a:pt x="2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37"/>
              <p:cNvSpPr/>
              <p:nvPr/>
            </p:nvSpPr>
            <p:spPr>
              <a:xfrm flipH="1">
                <a:off x="4047677" y="1776570"/>
                <a:ext cx="260940" cy="235905"/>
              </a:xfrm>
              <a:custGeom>
                <a:avLst/>
                <a:gdLst/>
                <a:ahLst/>
                <a:cxnLst/>
                <a:rect l="l" t="t" r="r" b="b"/>
                <a:pathLst>
                  <a:path w="1449" h="1310" extrusionOk="0">
                    <a:moveTo>
                      <a:pt x="242" y="1"/>
                    </a:moveTo>
                    <a:cubicBezTo>
                      <a:pt x="118" y="1"/>
                      <a:pt x="0" y="146"/>
                      <a:pt x="23" y="280"/>
                    </a:cubicBezTo>
                    <a:cubicBezTo>
                      <a:pt x="63" y="544"/>
                      <a:pt x="230" y="751"/>
                      <a:pt x="406" y="947"/>
                    </a:cubicBezTo>
                    <a:cubicBezTo>
                      <a:pt x="578" y="1139"/>
                      <a:pt x="833" y="1309"/>
                      <a:pt x="1095" y="1309"/>
                    </a:cubicBezTo>
                    <a:cubicBezTo>
                      <a:pt x="1136" y="1309"/>
                      <a:pt x="1178" y="1305"/>
                      <a:pt x="1220" y="1296"/>
                    </a:cubicBezTo>
                    <a:cubicBezTo>
                      <a:pt x="1402" y="1258"/>
                      <a:pt x="1449" y="1051"/>
                      <a:pt x="1380" y="905"/>
                    </a:cubicBezTo>
                    <a:cubicBezTo>
                      <a:pt x="1275" y="682"/>
                      <a:pt x="1046" y="591"/>
                      <a:pt x="853" y="462"/>
                    </a:cubicBezTo>
                    <a:cubicBezTo>
                      <a:pt x="681" y="348"/>
                      <a:pt x="508" y="237"/>
                      <a:pt x="379" y="73"/>
                    </a:cubicBezTo>
                    <a:cubicBezTo>
                      <a:pt x="337" y="22"/>
                      <a:pt x="289" y="1"/>
                      <a:pt x="24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37"/>
              <p:cNvSpPr/>
              <p:nvPr/>
            </p:nvSpPr>
            <p:spPr>
              <a:xfrm flipH="1">
                <a:off x="5469227" y="3863697"/>
                <a:ext cx="1027551" cy="896978"/>
              </a:xfrm>
              <a:custGeom>
                <a:avLst/>
                <a:gdLst/>
                <a:ahLst/>
                <a:cxnLst/>
                <a:rect l="l" t="t" r="r" b="b"/>
                <a:pathLst>
                  <a:path w="5706" h="4981" extrusionOk="0">
                    <a:moveTo>
                      <a:pt x="4622" y="1"/>
                    </a:moveTo>
                    <a:cubicBezTo>
                      <a:pt x="4328" y="426"/>
                      <a:pt x="4248" y="939"/>
                      <a:pt x="4135" y="1442"/>
                    </a:cubicBezTo>
                    <a:cubicBezTo>
                      <a:pt x="4066" y="1749"/>
                      <a:pt x="4035" y="2069"/>
                      <a:pt x="3899" y="2354"/>
                    </a:cubicBezTo>
                    <a:cubicBezTo>
                      <a:pt x="3795" y="2575"/>
                      <a:pt x="3672" y="2652"/>
                      <a:pt x="3534" y="2652"/>
                    </a:cubicBezTo>
                    <a:cubicBezTo>
                      <a:pt x="3348" y="2652"/>
                      <a:pt x="3137" y="2513"/>
                      <a:pt x="2911" y="2392"/>
                    </a:cubicBezTo>
                    <a:cubicBezTo>
                      <a:pt x="2716" y="2285"/>
                      <a:pt x="2518" y="2181"/>
                      <a:pt x="2300" y="2150"/>
                    </a:cubicBezTo>
                    <a:cubicBezTo>
                      <a:pt x="2254" y="2143"/>
                      <a:pt x="2208" y="2140"/>
                      <a:pt x="2162" y="2140"/>
                    </a:cubicBezTo>
                    <a:cubicBezTo>
                      <a:pt x="1962" y="2140"/>
                      <a:pt x="1761" y="2198"/>
                      <a:pt x="1577" y="2274"/>
                    </a:cubicBezTo>
                    <a:cubicBezTo>
                      <a:pt x="1185" y="2439"/>
                      <a:pt x="834" y="2697"/>
                      <a:pt x="556" y="3019"/>
                    </a:cubicBezTo>
                    <a:cubicBezTo>
                      <a:pt x="353" y="3255"/>
                      <a:pt x="93" y="3560"/>
                      <a:pt x="29" y="3871"/>
                    </a:cubicBezTo>
                    <a:cubicBezTo>
                      <a:pt x="1" y="3998"/>
                      <a:pt x="23" y="4053"/>
                      <a:pt x="71" y="4053"/>
                    </a:cubicBezTo>
                    <a:cubicBezTo>
                      <a:pt x="113" y="4053"/>
                      <a:pt x="173" y="4013"/>
                      <a:pt x="240" y="3942"/>
                    </a:cubicBezTo>
                    <a:cubicBezTo>
                      <a:pt x="431" y="3740"/>
                      <a:pt x="591" y="3493"/>
                      <a:pt x="765" y="3271"/>
                    </a:cubicBezTo>
                    <a:cubicBezTo>
                      <a:pt x="912" y="3084"/>
                      <a:pt x="1063" y="2893"/>
                      <a:pt x="1254" y="2750"/>
                    </a:cubicBezTo>
                    <a:cubicBezTo>
                      <a:pt x="1314" y="2706"/>
                      <a:pt x="1588" y="2537"/>
                      <a:pt x="1744" y="2537"/>
                    </a:cubicBezTo>
                    <a:cubicBezTo>
                      <a:pt x="1784" y="2537"/>
                      <a:pt x="1816" y="2548"/>
                      <a:pt x="1835" y="2574"/>
                    </a:cubicBezTo>
                    <a:cubicBezTo>
                      <a:pt x="1922" y="2695"/>
                      <a:pt x="1581" y="2906"/>
                      <a:pt x="1510" y="2973"/>
                    </a:cubicBezTo>
                    <a:cubicBezTo>
                      <a:pt x="1174" y="3277"/>
                      <a:pt x="865" y="3615"/>
                      <a:pt x="587" y="3976"/>
                    </a:cubicBezTo>
                    <a:cubicBezTo>
                      <a:pt x="513" y="4071"/>
                      <a:pt x="320" y="4274"/>
                      <a:pt x="340" y="4401"/>
                    </a:cubicBezTo>
                    <a:cubicBezTo>
                      <a:pt x="350" y="4465"/>
                      <a:pt x="379" y="4491"/>
                      <a:pt x="419" y="4491"/>
                    </a:cubicBezTo>
                    <a:cubicBezTo>
                      <a:pt x="554" y="4491"/>
                      <a:pt x="813" y="4191"/>
                      <a:pt x="865" y="4123"/>
                    </a:cubicBezTo>
                    <a:cubicBezTo>
                      <a:pt x="1063" y="3860"/>
                      <a:pt x="1274" y="3600"/>
                      <a:pt x="1492" y="3353"/>
                    </a:cubicBezTo>
                    <a:cubicBezTo>
                      <a:pt x="1581" y="3256"/>
                      <a:pt x="1837" y="2965"/>
                      <a:pt x="2006" y="2965"/>
                    </a:cubicBezTo>
                    <a:cubicBezTo>
                      <a:pt x="2019" y="2965"/>
                      <a:pt x="2032" y="2967"/>
                      <a:pt x="2044" y="2970"/>
                    </a:cubicBezTo>
                    <a:cubicBezTo>
                      <a:pt x="2224" y="3026"/>
                      <a:pt x="1933" y="3308"/>
                      <a:pt x="1864" y="3389"/>
                    </a:cubicBezTo>
                    <a:cubicBezTo>
                      <a:pt x="1708" y="3573"/>
                      <a:pt x="1534" y="3742"/>
                      <a:pt x="1374" y="3920"/>
                    </a:cubicBezTo>
                    <a:cubicBezTo>
                      <a:pt x="1185" y="4129"/>
                      <a:pt x="965" y="4361"/>
                      <a:pt x="869" y="4630"/>
                    </a:cubicBezTo>
                    <a:cubicBezTo>
                      <a:pt x="840" y="4721"/>
                      <a:pt x="785" y="4932"/>
                      <a:pt x="909" y="4975"/>
                    </a:cubicBezTo>
                    <a:cubicBezTo>
                      <a:pt x="921" y="4979"/>
                      <a:pt x="933" y="4980"/>
                      <a:pt x="946" y="4980"/>
                    </a:cubicBezTo>
                    <a:cubicBezTo>
                      <a:pt x="1101" y="4980"/>
                      <a:pt x="1325" y="4714"/>
                      <a:pt x="1399" y="4630"/>
                    </a:cubicBezTo>
                    <a:cubicBezTo>
                      <a:pt x="1646" y="4343"/>
                      <a:pt x="1879" y="4049"/>
                      <a:pt x="2099" y="3742"/>
                    </a:cubicBezTo>
                    <a:cubicBezTo>
                      <a:pt x="2402" y="3326"/>
                      <a:pt x="2767" y="3059"/>
                      <a:pt x="3232" y="3059"/>
                    </a:cubicBezTo>
                    <a:cubicBezTo>
                      <a:pt x="3367" y="3059"/>
                      <a:pt x="3509" y="3081"/>
                      <a:pt x="3661" y="3128"/>
                    </a:cubicBezTo>
                    <a:cubicBezTo>
                      <a:pt x="3821" y="3179"/>
                      <a:pt x="3984" y="3286"/>
                      <a:pt x="4150" y="3291"/>
                    </a:cubicBezTo>
                    <a:cubicBezTo>
                      <a:pt x="4153" y="3291"/>
                      <a:pt x="4155" y="3291"/>
                      <a:pt x="4158" y="3291"/>
                    </a:cubicBezTo>
                    <a:cubicBezTo>
                      <a:pt x="4381" y="3291"/>
                      <a:pt x="4573" y="3190"/>
                      <a:pt x="4778" y="3124"/>
                    </a:cubicBezTo>
                    <a:cubicBezTo>
                      <a:pt x="5002" y="3050"/>
                      <a:pt x="5238" y="3035"/>
                      <a:pt x="5461" y="2941"/>
                    </a:cubicBezTo>
                    <a:cubicBezTo>
                      <a:pt x="5547" y="2906"/>
                      <a:pt x="5605" y="2861"/>
                      <a:pt x="5636" y="2819"/>
                    </a:cubicBezTo>
                    <a:cubicBezTo>
                      <a:pt x="5705" y="2719"/>
                      <a:pt x="5619" y="2623"/>
                      <a:pt x="5403" y="2619"/>
                    </a:cubicBezTo>
                    <a:cubicBezTo>
                      <a:pt x="5399" y="2619"/>
                      <a:pt x="5395" y="2619"/>
                      <a:pt x="5392" y="2619"/>
                    </a:cubicBezTo>
                    <a:cubicBezTo>
                      <a:pt x="5206" y="2619"/>
                      <a:pt x="5021" y="2673"/>
                      <a:pt x="4840" y="2710"/>
                    </a:cubicBezTo>
                    <a:cubicBezTo>
                      <a:pt x="4737" y="2733"/>
                      <a:pt x="4529" y="2812"/>
                      <a:pt x="4377" y="2812"/>
                    </a:cubicBezTo>
                    <a:cubicBezTo>
                      <a:pt x="4258" y="2812"/>
                      <a:pt x="4174" y="2764"/>
                      <a:pt x="4202" y="2603"/>
                    </a:cubicBezTo>
                    <a:cubicBezTo>
                      <a:pt x="4224" y="2472"/>
                      <a:pt x="4253" y="2343"/>
                      <a:pt x="4295" y="2219"/>
                    </a:cubicBezTo>
                    <a:cubicBezTo>
                      <a:pt x="4408" y="1869"/>
                      <a:pt x="4571" y="1553"/>
                      <a:pt x="4664" y="1195"/>
                    </a:cubicBezTo>
                    <a:cubicBezTo>
                      <a:pt x="4691" y="1095"/>
                      <a:pt x="4939" y="74"/>
                      <a:pt x="4986" y="74"/>
                    </a:cubicBezTo>
                    <a:cubicBezTo>
                      <a:pt x="4987" y="74"/>
                      <a:pt x="4987" y="74"/>
                      <a:pt x="4987" y="74"/>
                    </a:cubicBezTo>
                    <a:cubicBezTo>
                      <a:pt x="4862" y="61"/>
                      <a:pt x="4740" y="36"/>
                      <a:pt x="46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37"/>
              <p:cNvSpPr/>
              <p:nvPr/>
            </p:nvSpPr>
            <p:spPr>
              <a:xfrm flipH="1">
                <a:off x="2115942" y="2060736"/>
                <a:ext cx="1212495" cy="1569937"/>
              </a:xfrm>
              <a:custGeom>
                <a:avLst/>
                <a:gdLst/>
                <a:ahLst/>
                <a:cxnLst/>
                <a:rect l="l" t="t" r="r" b="b"/>
                <a:pathLst>
                  <a:path w="6733" h="8718" extrusionOk="0">
                    <a:moveTo>
                      <a:pt x="4826" y="1"/>
                    </a:moveTo>
                    <a:cubicBezTo>
                      <a:pt x="4704" y="1"/>
                      <a:pt x="4543" y="93"/>
                      <a:pt x="4485" y="138"/>
                    </a:cubicBezTo>
                    <a:cubicBezTo>
                      <a:pt x="4323" y="265"/>
                      <a:pt x="4150" y="374"/>
                      <a:pt x="4007" y="528"/>
                    </a:cubicBezTo>
                    <a:cubicBezTo>
                      <a:pt x="3740" y="810"/>
                      <a:pt x="3633" y="1010"/>
                      <a:pt x="3544" y="1378"/>
                    </a:cubicBezTo>
                    <a:cubicBezTo>
                      <a:pt x="3451" y="1753"/>
                      <a:pt x="3478" y="2109"/>
                      <a:pt x="3605" y="2474"/>
                    </a:cubicBezTo>
                    <a:cubicBezTo>
                      <a:pt x="3756" y="2897"/>
                      <a:pt x="3992" y="3284"/>
                      <a:pt x="4256" y="3644"/>
                    </a:cubicBezTo>
                    <a:cubicBezTo>
                      <a:pt x="4519" y="4002"/>
                      <a:pt x="4741" y="4376"/>
                      <a:pt x="4993" y="4745"/>
                    </a:cubicBezTo>
                    <a:cubicBezTo>
                      <a:pt x="5295" y="5190"/>
                      <a:pt x="5558" y="5664"/>
                      <a:pt x="5771" y="6158"/>
                    </a:cubicBezTo>
                    <a:cubicBezTo>
                      <a:pt x="5987" y="6656"/>
                      <a:pt x="6136" y="7077"/>
                      <a:pt x="5836" y="7581"/>
                    </a:cubicBezTo>
                    <a:cubicBezTo>
                      <a:pt x="5670" y="7863"/>
                      <a:pt x="5357" y="8057"/>
                      <a:pt x="5032" y="8057"/>
                    </a:cubicBezTo>
                    <a:cubicBezTo>
                      <a:pt x="5013" y="8057"/>
                      <a:pt x="4994" y="8057"/>
                      <a:pt x="4975" y="8055"/>
                    </a:cubicBezTo>
                    <a:cubicBezTo>
                      <a:pt x="4626" y="8029"/>
                      <a:pt x="4334" y="7793"/>
                      <a:pt x="4078" y="7557"/>
                    </a:cubicBezTo>
                    <a:cubicBezTo>
                      <a:pt x="3774" y="7277"/>
                      <a:pt x="3529" y="6965"/>
                      <a:pt x="3280" y="6638"/>
                    </a:cubicBezTo>
                    <a:cubicBezTo>
                      <a:pt x="2995" y="6271"/>
                      <a:pt x="2833" y="5789"/>
                      <a:pt x="2595" y="5388"/>
                    </a:cubicBezTo>
                    <a:cubicBezTo>
                      <a:pt x="2366" y="4990"/>
                      <a:pt x="2083" y="4607"/>
                      <a:pt x="1758" y="4292"/>
                    </a:cubicBezTo>
                    <a:cubicBezTo>
                      <a:pt x="1636" y="4174"/>
                      <a:pt x="1505" y="4056"/>
                      <a:pt x="1358" y="3967"/>
                    </a:cubicBezTo>
                    <a:cubicBezTo>
                      <a:pt x="1146" y="3840"/>
                      <a:pt x="898" y="3773"/>
                      <a:pt x="651" y="3773"/>
                    </a:cubicBezTo>
                    <a:cubicBezTo>
                      <a:pt x="535" y="3773"/>
                      <a:pt x="420" y="3788"/>
                      <a:pt x="308" y="3818"/>
                    </a:cubicBezTo>
                    <a:cubicBezTo>
                      <a:pt x="137" y="3862"/>
                      <a:pt x="14" y="4002"/>
                      <a:pt x="8" y="4180"/>
                    </a:cubicBezTo>
                    <a:cubicBezTo>
                      <a:pt x="1" y="4258"/>
                      <a:pt x="10" y="4358"/>
                      <a:pt x="85" y="4385"/>
                    </a:cubicBezTo>
                    <a:cubicBezTo>
                      <a:pt x="54" y="4683"/>
                      <a:pt x="315" y="4885"/>
                      <a:pt x="593" y="4999"/>
                    </a:cubicBezTo>
                    <a:cubicBezTo>
                      <a:pt x="877" y="5117"/>
                      <a:pt x="1211" y="5132"/>
                      <a:pt x="1476" y="5295"/>
                    </a:cubicBezTo>
                    <a:cubicBezTo>
                      <a:pt x="1714" y="5437"/>
                      <a:pt x="1923" y="5700"/>
                      <a:pt x="2103" y="5911"/>
                    </a:cubicBezTo>
                    <a:cubicBezTo>
                      <a:pt x="2383" y="6238"/>
                      <a:pt x="2628" y="6598"/>
                      <a:pt x="2833" y="6979"/>
                    </a:cubicBezTo>
                    <a:cubicBezTo>
                      <a:pt x="2991" y="7279"/>
                      <a:pt x="3177" y="7573"/>
                      <a:pt x="3404" y="7826"/>
                    </a:cubicBezTo>
                    <a:cubicBezTo>
                      <a:pt x="3831" y="8302"/>
                      <a:pt x="4570" y="8717"/>
                      <a:pt x="5221" y="8717"/>
                    </a:cubicBezTo>
                    <a:cubicBezTo>
                      <a:pt x="5709" y="8717"/>
                      <a:pt x="6146" y="8485"/>
                      <a:pt x="6365" y="7871"/>
                    </a:cubicBezTo>
                    <a:cubicBezTo>
                      <a:pt x="6732" y="6836"/>
                      <a:pt x="6116" y="5746"/>
                      <a:pt x="5609" y="4870"/>
                    </a:cubicBezTo>
                    <a:cubicBezTo>
                      <a:pt x="5364" y="4447"/>
                      <a:pt x="5084" y="4045"/>
                      <a:pt x="4761" y="3680"/>
                    </a:cubicBezTo>
                    <a:cubicBezTo>
                      <a:pt x="4479" y="3362"/>
                      <a:pt x="4212" y="3019"/>
                      <a:pt x="4047" y="2621"/>
                    </a:cubicBezTo>
                    <a:cubicBezTo>
                      <a:pt x="3834" y="2100"/>
                      <a:pt x="3829" y="1466"/>
                      <a:pt x="4178" y="999"/>
                    </a:cubicBezTo>
                    <a:cubicBezTo>
                      <a:pt x="4339" y="784"/>
                      <a:pt x="4539" y="599"/>
                      <a:pt x="4757" y="437"/>
                    </a:cubicBezTo>
                    <a:cubicBezTo>
                      <a:pt x="4839" y="374"/>
                      <a:pt x="5019" y="176"/>
                      <a:pt x="4948" y="61"/>
                    </a:cubicBezTo>
                    <a:cubicBezTo>
                      <a:pt x="4922" y="17"/>
                      <a:pt x="4877" y="1"/>
                      <a:pt x="48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37"/>
              <p:cNvSpPr/>
              <p:nvPr/>
            </p:nvSpPr>
            <p:spPr>
              <a:xfrm flipH="1">
                <a:off x="5185603" y="2830578"/>
                <a:ext cx="647217" cy="1120998"/>
              </a:xfrm>
              <a:custGeom>
                <a:avLst/>
                <a:gdLst/>
                <a:ahLst/>
                <a:cxnLst/>
                <a:rect l="l" t="t" r="r" b="b"/>
                <a:pathLst>
                  <a:path w="3594" h="6225" extrusionOk="0">
                    <a:moveTo>
                      <a:pt x="179" y="1"/>
                    </a:moveTo>
                    <a:cubicBezTo>
                      <a:pt x="130" y="1"/>
                      <a:pt x="76" y="3"/>
                      <a:pt x="39" y="32"/>
                    </a:cubicBezTo>
                    <a:cubicBezTo>
                      <a:pt x="1" y="63"/>
                      <a:pt x="1" y="103"/>
                      <a:pt x="27" y="143"/>
                    </a:cubicBezTo>
                    <a:cubicBezTo>
                      <a:pt x="406" y="679"/>
                      <a:pt x="581" y="1329"/>
                      <a:pt x="750" y="1965"/>
                    </a:cubicBezTo>
                    <a:cubicBezTo>
                      <a:pt x="882" y="2452"/>
                      <a:pt x="973" y="2957"/>
                      <a:pt x="1060" y="3458"/>
                    </a:cubicBezTo>
                    <a:cubicBezTo>
                      <a:pt x="1137" y="3907"/>
                      <a:pt x="1062" y="4392"/>
                      <a:pt x="991" y="4841"/>
                    </a:cubicBezTo>
                    <a:cubicBezTo>
                      <a:pt x="946" y="5126"/>
                      <a:pt x="559" y="5969"/>
                      <a:pt x="873" y="6176"/>
                    </a:cubicBezTo>
                    <a:cubicBezTo>
                      <a:pt x="925" y="6210"/>
                      <a:pt x="987" y="6225"/>
                      <a:pt x="1053" y="6225"/>
                    </a:cubicBezTo>
                    <a:cubicBezTo>
                      <a:pt x="1282" y="6225"/>
                      <a:pt x="1562" y="6052"/>
                      <a:pt x="1694" y="5931"/>
                    </a:cubicBezTo>
                    <a:cubicBezTo>
                      <a:pt x="2450" y="5239"/>
                      <a:pt x="2775" y="4178"/>
                      <a:pt x="3520" y="3473"/>
                    </a:cubicBezTo>
                    <a:cubicBezTo>
                      <a:pt x="3593" y="2779"/>
                      <a:pt x="3193" y="2121"/>
                      <a:pt x="2775" y="1558"/>
                    </a:cubicBezTo>
                    <a:cubicBezTo>
                      <a:pt x="2499" y="1191"/>
                      <a:pt x="2205" y="828"/>
                      <a:pt x="1836" y="557"/>
                    </a:cubicBezTo>
                    <a:cubicBezTo>
                      <a:pt x="1360" y="203"/>
                      <a:pt x="770" y="5"/>
                      <a:pt x="1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37"/>
              <p:cNvSpPr/>
              <p:nvPr/>
            </p:nvSpPr>
            <p:spPr>
              <a:xfrm flipH="1">
                <a:off x="5082233" y="3974626"/>
                <a:ext cx="1027551" cy="896978"/>
              </a:xfrm>
              <a:custGeom>
                <a:avLst/>
                <a:gdLst/>
                <a:ahLst/>
                <a:cxnLst/>
                <a:rect l="l" t="t" r="r" b="b"/>
                <a:pathLst>
                  <a:path w="5706" h="4981" extrusionOk="0">
                    <a:moveTo>
                      <a:pt x="4989" y="77"/>
                    </a:moveTo>
                    <a:cubicBezTo>
                      <a:pt x="4989" y="77"/>
                      <a:pt x="4989" y="77"/>
                      <a:pt x="4989" y="77"/>
                    </a:cubicBezTo>
                    <a:cubicBezTo>
                      <a:pt x="4989" y="77"/>
                      <a:pt x="4989" y="77"/>
                      <a:pt x="4989" y="77"/>
                    </a:cubicBezTo>
                    <a:close/>
                    <a:moveTo>
                      <a:pt x="4622" y="1"/>
                    </a:moveTo>
                    <a:cubicBezTo>
                      <a:pt x="4330" y="426"/>
                      <a:pt x="4246" y="942"/>
                      <a:pt x="4135" y="1445"/>
                    </a:cubicBezTo>
                    <a:cubicBezTo>
                      <a:pt x="4066" y="1749"/>
                      <a:pt x="4035" y="2070"/>
                      <a:pt x="3899" y="2357"/>
                    </a:cubicBezTo>
                    <a:cubicBezTo>
                      <a:pt x="3795" y="2576"/>
                      <a:pt x="3673" y="2653"/>
                      <a:pt x="3535" y="2653"/>
                    </a:cubicBezTo>
                    <a:cubicBezTo>
                      <a:pt x="3350" y="2653"/>
                      <a:pt x="3138" y="2513"/>
                      <a:pt x="2911" y="2392"/>
                    </a:cubicBezTo>
                    <a:cubicBezTo>
                      <a:pt x="2718" y="2288"/>
                      <a:pt x="2517" y="2181"/>
                      <a:pt x="2299" y="2150"/>
                    </a:cubicBezTo>
                    <a:cubicBezTo>
                      <a:pt x="2254" y="2143"/>
                      <a:pt x="2208" y="2140"/>
                      <a:pt x="2162" y="2140"/>
                    </a:cubicBezTo>
                    <a:cubicBezTo>
                      <a:pt x="1963" y="2140"/>
                      <a:pt x="1763" y="2199"/>
                      <a:pt x="1577" y="2277"/>
                    </a:cubicBezTo>
                    <a:cubicBezTo>
                      <a:pt x="1185" y="2439"/>
                      <a:pt x="834" y="2699"/>
                      <a:pt x="556" y="3022"/>
                    </a:cubicBezTo>
                    <a:cubicBezTo>
                      <a:pt x="353" y="3257"/>
                      <a:pt x="95" y="3560"/>
                      <a:pt x="28" y="3871"/>
                    </a:cubicBezTo>
                    <a:cubicBezTo>
                      <a:pt x="1" y="3998"/>
                      <a:pt x="23" y="4053"/>
                      <a:pt x="72" y="4053"/>
                    </a:cubicBezTo>
                    <a:cubicBezTo>
                      <a:pt x="113" y="4053"/>
                      <a:pt x="173" y="4014"/>
                      <a:pt x="240" y="3945"/>
                    </a:cubicBezTo>
                    <a:cubicBezTo>
                      <a:pt x="431" y="3740"/>
                      <a:pt x="593" y="3493"/>
                      <a:pt x="765" y="3271"/>
                    </a:cubicBezTo>
                    <a:cubicBezTo>
                      <a:pt x="909" y="3084"/>
                      <a:pt x="1060" y="2893"/>
                      <a:pt x="1252" y="2750"/>
                    </a:cubicBezTo>
                    <a:cubicBezTo>
                      <a:pt x="1312" y="2706"/>
                      <a:pt x="1585" y="2539"/>
                      <a:pt x="1741" y="2539"/>
                    </a:cubicBezTo>
                    <a:cubicBezTo>
                      <a:pt x="1781" y="2539"/>
                      <a:pt x="1813" y="2550"/>
                      <a:pt x="1832" y="2577"/>
                    </a:cubicBezTo>
                    <a:cubicBezTo>
                      <a:pt x="1919" y="2695"/>
                      <a:pt x="1579" y="2906"/>
                      <a:pt x="1508" y="2973"/>
                    </a:cubicBezTo>
                    <a:cubicBezTo>
                      <a:pt x="1172" y="3280"/>
                      <a:pt x="862" y="3616"/>
                      <a:pt x="584" y="3978"/>
                    </a:cubicBezTo>
                    <a:cubicBezTo>
                      <a:pt x="511" y="4072"/>
                      <a:pt x="317" y="4274"/>
                      <a:pt x="338" y="4403"/>
                    </a:cubicBezTo>
                    <a:cubicBezTo>
                      <a:pt x="348" y="4467"/>
                      <a:pt x="376" y="4492"/>
                      <a:pt x="416" y="4492"/>
                    </a:cubicBezTo>
                    <a:cubicBezTo>
                      <a:pt x="551" y="4492"/>
                      <a:pt x="811" y="4194"/>
                      <a:pt x="862" y="4125"/>
                    </a:cubicBezTo>
                    <a:cubicBezTo>
                      <a:pt x="1060" y="3860"/>
                      <a:pt x="1272" y="3602"/>
                      <a:pt x="1490" y="3355"/>
                    </a:cubicBezTo>
                    <a:cubicBezTo>
                      <a:pt x="1579" y="3256"/>
                      <a:pt x="1836" y="2966"/>
                      <a:pt x="2005" y="2966"/>
                    </a:cubicBezTo>
                    <a:cubicBezTo>
                      <a:pt x="2018" y="2966"/>
                      <a:pt x="2030" y="2967"/>
                      <a:pt x="2041" y="2971"/>
                    </a:cubicBezTo>
                    <a:cubicBezTo>
                      <a:pt x="2222" y="3026"/>
                      <a:pt x="1930" y="3311"/>
                      <a:pt x="1861" y="3391"/>
                    </a:cubicBezTo>
                    <a:cubicBezTo>
                      <a:pt x="1706" y="3576"/>
                      <a:pt x="1532" y="3745"/>
                      <a:pt x="1372" y="3923"/>
                    </a:cubicBezTo>
                    <a:cubicBezTo>
                      <a:pt x="1183" y="4132"/>
                      <a:pt x="963" y="4361"/>
                      <a:pt x="867" y="4632"/>
                    </a:cubicBezTo>
                    <a:cubicBezTo>
                      <a:pt x="834" y="4723"/>
                      <a:pt x="780" y="4935"/>
                      <a:pt x="907" y="4975"/>
                    </a:cubicBezTo>
                    <a:cubicBezTo>
                      <a:pt x="919" y="4979"/>
                      <a:pt x="931" y="4981"/>
                      <a:pt x="944" y="4981"/>
                    </a:cubicBezTo>
                    <a:cubicBezTo>
                      <a:pt x="1097" y="4981"/>
                      <a:pt x="1322" y="4716"/>
                      <a:pt x="1396" y="4632"/>
                    </a:cubicBezTo>
                    <a:cubicBezTo>
                      <a:pt x="1643" y="4345"/>
                      <a:pt x="1877" y="4049"/>
                      <a:pt x="2097" y="3745"/>
                    </a:cubicBezTo>
                    <a:cubicBezTo>
                      <a:pt x="2399" y="3329"/>
                      <a:pt x="2764" y="3060"/>
                      <a:pt x="3229" y="3060"/>
                    </a:cubicBezTo>
                    <a:cubicBezTo>
                      <a:pt x="3363" y="3060"/>
                      <a:pt x="3506" y="3083"/>
                      <a:pt x="3659" y="3131"/>
                    </a:cubicBezTo>
                    <a:cubicBezTo>
                      <a:pt x="3821" y="3180"/>
                      <a:pt x="3983" y="3289"/>
                      <a:pt x="4150" y="3291"/>
                    </a:cubicBezTo>
                    <a:cubicBezTo>
                      <a:pt x="4153" y="3291"/>
                      <a:pt x="4155" y="3291"/>
                      <a:pt x="4157" y="3291"/>
                    </a:cubicBezTo>
                    <a:cubicBezTo>
                      <a:pt x="4381" y="3291"/>
                      <a:pt x="4573" y="3190"/>
                      <a:pt x="4778" y="3124"/>
                    </a:cubicBezTo>
                    <a:cubicBezTo>
                      <a:pt x="5002" y="3051"/>
                      <a:pt x="5238" y="3035"/>
                      <a:pt x="5460" y="2944"/>
                    </a:cubicBezTo>
                    <a:cubicBezTo>
                      <a:pt x="5547" y="2908"/>
                      <a:pt x="5605" y="2864"/>
                      <a:pt x="5636" y="2822"/>
                    </a:cubicBezTo>
                    <a:cubicBezTo>
                      <a:pt x="5705" y="2719"/>
                      <a:pt x="5621" y="2621"/>
                      <a:pt x="5403" y="2621"/>
                    </a:cubicBezTo>
                    <a:cubicBezTo>
                      <a:pt x="5395" y="2621"/>
                      <a:pt x="5388" y="2621"/>
                      <a:pt x="5381" y="2621"/>
                    </a:cubicBezTo>
                    <a:cubicBezTo>
                      <a:pt x="5199" y="2621"/>
                      <a:pt x="5017" y="2674"/>
                      <a:pt x="4840" y="2713"/>
                    </a:cubicBezTo>
                    <a:cubicBezTo>
                      <a:pt x="4737" y="2734"/>
                      <a:pt x="4530" y="2812"/>
                      <a:pt x="4378" y="2812"/>
                    </a:cubicBezTo>
                    <a:cubicBezTo>
                      <a:pt x="4259" y="2812"/>
                      <a:pt x="4175" y="2764"/>
                      <a:pt x="4201" y="2604"/>
                    </a:cubicBezTo>
                    <a:cubicBezTo>
                      <a:pt x="4224" y="2472"/>
                      <a:pt x="4255" y="2345"/>
                      <a:pt x="4295" y="2221"/>
                    </a:cubicBezTo>
                    <a:cubicBezTo>
                      <a:pt x="4410" y="1869"/>
                      <a:pt x="4571" y="1556"/>
                      <a:pt x="4666" y="1198"/>
                    </a:cubicBezTo>
                    <a:cubicBezTo>
                      <a:pt x="4691" y="1098"/>
                      <a:pt x="4943" y="77"/>
                      <a:pt x="4988" y="77"/>
                    </a:cubicBezTo>
                    <a:cubicBezTo>
                      <a:pt x="4988" y="77"/>
                      <a:pt x="4989" y="77"/>
                      <a:pt x="4989" y="77"/>
                    </a:cubicBezTo>
                    <a:lnTo>
                      <a:pt x="4989" y="77"/>
                    </a:lnTo>
                    <a:cubicBezTo>
                      <a:pt x="4864" y="63"/>
                      <a:pt x="4742" y="36"/>
                      <a:pt x="46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37"/>
              <p:cNvSpPr/>
              <p:nvPr/>
            </p:nvSpPr>
            <p:spPr>
              <a:xfrm flipH="1">
                <a:off x="3103868" y="3181374"/>
                <a:ext cx="938410" cy="1418490"/>
              </a:xfrm>
              <a:custGeom>
                <a:avLst/>
                <a:gdLst/>
                <a:ahLst/>
                <a:cxnLst/>
                <a:rect l="l" t="t" r="r" b="b"/>
                <a:pathLst>
                  <a:path w="5211" h="7877" extrusionOk="0">
                    <a:moveTo>
                      <a:pt x="1562" y="0"/>
                    </a:moveTo>
                    <a:cubicBezTo>
                      <a:pt x="1434" y="0"/>
                      <a:pt x="1306" y="15"/>
                      <a:pt x="1187" y="57"/>
                    </a:cubicBezTo>
                    <a:cubicBezTo>
                      <a:pt x="940" y="146"/>
                      <a:pt x="751" y="342"/>
                      <a:pt x="582" y="540"/>
                    </a:cubicBezTo>
                    <a:cubicBezTo>
                      <a:pt x="355" y="800"/>
                      <a:pt x="195" y="1109"/>
                      <a:pt x="121" y="1447"/>
                    </a:cubicBezTo>
                    <a:cubicBezTo>
                      <a:pt x="1" y="2024"/>
                      <a:pt x="121" y="2642"/>
                      <a:pt x="430" y="3138"/>
                    </a:cubicBezTo>
                    <a:cubicBezTo>
                      <a:pt x="906" y="3905"/>
                      <a:pt x="1660" y="4215"/>
                      <a:pt x="2463" y="4495"/>
                    </a:cubicBezTo>
                    <a:cubicBezTo>
                      <a:pt x="2655" y="4562"/>
                      <a:pt x="2859" y="4688"/>
                      <a:pt x="2866" y="4918"/>
                    </a:cubicBezTo>
                    <a:cubicBezTo>
                      <a:pt x="2877" y="5245"/>
                      <a:pt x="2788" y="5547"/>
                      <a:pt x="2819" y="5878"/>
                    </a:cubicBezTo>
                    <a:cubicBezTo>
                      <a:pt x="2842" y="6125"/>
                      <a:pt x="2908" y="6417"/>
                      <a:pt x="2686" y="6608"/>
                    </a:cubicBezTo>
                    <a:cubicBezTo>
                      <a:pt x="2584" y="6697"/>
                      <a:pt x="2437" y="6706"/>
                      <a:pt x="2299" y="6726"/>
                    </a:cubicBezTo>
                    <a:cubicBezTo>
                      <a:pt x="2128" y="6750"/>
                      <a:pt x="1958" y="6797"/>
                      <a:pt x="1798" y="6868"/>
                    </a:cubicBezTo>
                    <a:cubicBezTo>
                      <a:pt x="1551" y="6975"/>
                      <a:pt x="1336" y="7160"/>
                      <a:pt x="1349" y="7451"/>
                    </a:cubicBezTo>
                    <a:cubicBezTo>
                      <a:pt x="1358" y="7607"/>
                      <a:pt x="1465" y="7814"/>
                      <a:pt x="1625" y="7865"/>
                    </a:cubicBezTo>
                    <a:cubicBezTo>
                      <a:pt x="1643" y="7872"/>
                      <a:pt x="1663" y="7876"/>
                      <a:pt x="1685" y="7876"/>
                    </a:cubicBezTo>
                    <a:cubicBezTo>
                      <a:pt x="1689" y="7876"/>
                      <a:pt x="1693" y="7876"/>
                      <a:pt x="1697" y="7876"/>
                    </a:cubicBezTo>
                    <a:cubicBezTo>
                      <a:pt x="1853" y="7876"/>
                      <a:pt x="2045" y="7758"/>
                      <a:pt x="2192" y="7740"/>
                    </a:cubicBezTo>
                    <a:cubicBezTo>
                      <a:pt x="2393" y="7712"/>
                      <a:pt x="2598" y="7712"/>
                      <a:pt x="2802" y="7712"/>
                    </a:cubicBezTo>
                    <a:cubicBezTo>
                      <a:pt x="3109" y="7712"/>
                      <a:pt x="3416" y="7712"/>
                      <a:pt x="3709" y="7616"/>
                    </a:cubicBezTo>
                    <a:cubicBezTo>
                      <a:pt x="4105" y="7485"/>
                      <a:pt x="4419" y="7175"/>
                      <a:pt x="4623" y="6815"/>
                    </a:cubicBezTo>
                    <a:cubicBezTo>
                      <a:pt x="4828" y="6452"/>
                      <a:pt x="4930" y="6045"/>
                      <a:pt x="4999" y="5636"/>
                    </a:cubicBezTo>
                    <a:cubicBezTo>
                      <a:pt x="5062" y="5267"/>
                      <a:pt x="5097" y="4891"/>
                      <a:pt x="5133" y="4515"/>
                    </a:cubicBezTo>
                    <a:cubicBezTo>
                      <a:pt x="5173" y="4103"/>
                      <a:pt x="5211" y="3690"/>
                      <a:pt x="5175" y="3278"/>
                    </a:cubicBezTo>
                    <a:cubicBezTo>
                      <a:pt x="5099" y="2431"/>
                      <a:pt x="4695" y="1621"/>
                      <a:pt x="4074" y="1036"/>
                    </a:cubicBezTo>
                    <a:cubicBezTo>
                      <a:pt x="3456" y="453"/>
                      <a:pt x="2633" y="93"/>
                      <a:pt x="1785" y="13"/>
                    </a:cubicBezTo>
                    <a:cubicBezTo>
                      <a:pt x="1711" y="5"/>
                      <a:pt x="1636" y="0"/>
                      <a:pt x="15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37"/>
              <p:cNvSpPr/>
              <p:nvPr/>
            </p:nvSpPr>
            <p:spPr>
              <a:xfrm flipH="1">
                <a:off x="2831034" y="2685254"/>
                <a:ext cx="2047898" cy="2071460"/>
              </a:xfrm>
              <a:custGeom>
                <a:avLst/>
                <a:gdLst/>
                <a:ahLst/>
                <a:cxnLst/>
                <a:rect l="l" t="t" r="r" b="b"/>
                <a:pathLst>
                  <a:path w="11372" h="11503" extrusionOk="0">
                    <a:moveTo>
                      <a:pt x="4848" y="1"/>
                    </a:moveTo>
                    <a:cubicBezTo>
                      <a:pt x="4355" y="1"/>
                      <a:pt x="3879" y="89"/>
                      <a:pt x="3457" y="425"/>
                    </a:cubicBezTo>
                    <a:cubicBezTo>
                      <a:pt x="3085" y="719"/>
                      <a:pt x="2801" y="1106"/>
                      <a:pt x="2491" y="1464"/>
                    </a:cubicBezTo>
                    <a:cubicBezTo>
                      <a:pt x="1860" y="2192"/>
                      <a:pt x="1172" y="2781"/>
                      <a:pt x="627" y="3577"/>
                    </a:cubicBezTo>
                    <a:cubicBezTo>
                      <a:pt x="327" y="4013"/>
                      <a:pt x="0" y="4589"/>
                      <a:pt x="13" y="5130"/>
                    </a:cubicBezTo>
                    <a:cubicBezTo>
                      <a:pt x="22" y="5392"/>
                      <a:pt x="47" y="5602"/>
                      <a:pt x="249" y="5768"/>
                    </a:cubicBezTo>
                    <a:cubicBezTo>
                      <a:pt x="294" y="5805"/>
                      <a:pt x="350" y="5820"/>
                      <a:pt x="413" y="5820"/>
                    </a:cubicBezTo>
                    <a:cubicBezTo>
                      <a:pt x="627" y="5820"/>
                      <a:pt x="914" y="5646"/>
                      <a:pt x="1066" y="5579"/>
                    </a:cubicBezTo>
                    <a:cubicBezTo>
                      <a:pt x="1729" y="5288"/>
                      <a:pt x="2389" y="4977"/>
                      <a:pt x="3105" y="4823"/>
                    </a:cubicBezTo>
                    <a:cubicBezTo>
                      <a:pt x="3564" y="4725"/>
                      <a:pt x="4035" y="4678"/>
                      <a:pt x="4502" y="4654"/>
                    </a:cubicBezTo>
                    <a:cubicBezTo>
                      <a:pt x="4784" y="4637"/>
                      <a:pt x="5098" y="4593"/>
                      <a:pt x="5399" y="4593"/>
                    </a:cubicBezTo>
                    <a:cubicBezTo>
                      <a:pt x="5540" y="4593"/>
                      <a:pt x="5678" y="4603"/>
                      <a:pt x="5808" y="4630"/>
                    </a:cubicBezTo>
                    <a:cubicBezTo>
                      <a:pt x="5888" y="4645"/>
                      <a:pt x="5964" y="4685"/>
                      <a:pt x="6031" y="4736"/>
                    </a:cubicBezTo>
                    <a:cubicBezTo>
                      <a:pt x="6531" y="5139"/>
                      <a:pt x="6967" y="5615"/>
                      <a:pt x="7468" y="6015"/>
                    </a:cubicBezTo>
                    <a:cubicBezTo>
                      <a:pt x="7710" y="6211"/>
                      <a:pt x="7966" y="6387"/>
                      <a:pt x="8246" y="6520"/>
                    </a:cubicBezTo>
                    <a:cubicBezTo>
                      <a:pt x="8558" y="6667"/>
                      <a:pt x="8767" y="6723"/>
                      <a:pt x="8711" y="7103"/>
                    </a:cubicBezTo>
                    <a:cubicBezTo>
                      <a:pt x="8644" y="7561"/>
                      <a:pt x="8669" y="8051"/>
                      <a:pt x="8655" y="8513"/>
                    </a:cubicBezTo>
                    <a:cubicBezTo>
                      <a:pt x="8647" y="8774"/>
                      <a:pt x="8638" y="9036"/>
                      <a:pt x="8627" y="9301"/>
                    </a:cubicBezTo>
                    <a:cubicBezTo>
                      <a:pt x="8620" y="9508"/>
                      <a:pt x="8660" y="9637"/>
                      <a:pt x="8424" y="9712"/>
                    </a:cubicBezTo>
                    <a:cubicBezTo>
                      <a:pt x="8379" y="9727"/>
                      <a:pt x="8331" y="9732"/>
                      <a:pt x="8282" y="9732"/>
                    </a:cubicBezTo>
                    <a:cubicBezTo>
                      <a:pt x="8183" y="9732"/>
                      <a:pt x="8081" y="9709"/>
                      <a:pt x="7993" y="9695"/>
                    </a:cubicBezTo>
                    <a:cubicBezTo>
                      <a:pt x="7865" y="9673"/>
                      <a:pt x="7733" y="9660"/>
                      <a:pt x="7603" y="9660"/>
                    </a:cubicBezTo>
                    <a:cubicBezTo>
                      <a:pt x="7366" y="9660"/>
                      <a:pt x="7133" y="9703"/>
                      <a:pt x="6929" y="9819"/>
                    </a:cubicBezTo>
                    <a:cubicBezTo>
                      <a:pt x="6736" y="9928"/>
                      <a:pt x="6558" y="10146"/>
                      <a:pt x="6484" y="10357"/>
                    </a:cubicBezTo>
                    <a:cubicBezTo>
                      <a:pt x="6444" y="10469"/>
                      <a:pt x="6424" y="10587"/>
                      <a:pt x="6475" y="10702"/>
                    </a:cubicBezTo>
                    <a:cubicBezTo>
                      <a:pt x="6536" y="10842"/>
                      <a:pt x="6656" y="10847"/>
                      <a:pt x="6758" y="10938"/>
                    </a:cubicBezTo>
                    <a:cubicBezTo>
                      <a:pt x="6845" y="11016"/>
                      <a:pt x="6911" y="11138"/>
                      <a:pt x="7012" y="11216"/>
                    </a:cubicBezTo>
                    <a:cubicBezTo>
                      <a:pt x="7090" y="11279"/>
                      <a:pt x="7150" y="11290"/>
                      <a:pt x="7219" y="11290"/>
                    </a:cubicBezTo>
                    <a:cubicBezTo>
                      <a:pt x="7258" y="11290"/>
                      <a:pt x="7300" y="11286"/>
                      <a:pt x="7349" y="11286"/>
                    </a:cubicBezTo>
                    <a:cubicBezTo>
                      <a:pt x="7362" y="11286"/>
                      <a:pt x="7374" y="11287"/>
                      <a:pt x="7387" y="11287"/>
                    </a:cubicBezTo>
                    <a:cubicBezTo>
                      <a:pt x="7510" y="11296"/>
                      <a:pt x="7563" y="11363"/>
                      <a:pt x="7659" y="11430"/>
                    </a:cubicBezTo>
                    <a:cubicBezTo>
                      <a:pt x="7734" y="11482"/>
                      <a:pt x="7824" y="11503"/>
                      <a:pt x="7917" y="11503"/>
                    </a:cubicBezTo>
                    <a:cubicBezTo>
                      <a:pt x="8002" y="11503"/>
                      <a:pt x="8090" y="11485"/>
                      <a:pt x="8171" y="11459"/>
                    </a:cubicBezTo>
                    <a:cubicBezTo>
                      <a:pt x="8337" y="11403"/>
                      <a:pt x="8497" y="11314"/>
                      <a:pt x="8669" y="11276"/>
                    </a:cubicBezTo>
                    <a:cubicBezTo>
                      <a:pt x="8737" y="11262"/>
                      <a:pt x="8806" y="11257"/>
                      <a:pt x="8876" y="11257"/>
                    </a:cubicBezTo>
                    <a:cubicBezTo>
                      <a:pt x="9035" y="11257"/>
                      <a:pt x="9197" y="11284"/>
                      <a:pt x="9358" y="11292"/>
                    </a:cubicBezTo>
                    <a:cubicBezTo>
                      <a:pt x="9372" y="11292"/>
                      <a:pt x="9385" y="11293"/>
                      <a:pt x="9398" y="11293"/>
                    </a:cubicBezTo>
                    <a:cubicBezTo>
                      <a:pt x="9965" y="11293"/>
                      <a:pt x="10096" y="10685"/>
                      <a:pt x="10170" y="10226"/>
                    </a:cubicBezTo>
                    <a:cubicBezTo>
                      <a:pt x="10244" y="9779"/>
                      <a:pt x="10279" y="9325"/>
                      <a:pt x="10377" y="8880"/>
                    </a:cubicBezTo>
                    <a:cubicBezTo>
                      <a:pt x="10513" y="8262"/>
                      <a:pt x="10782" y="7824"/>
                      <a:pt x="11100" y="7283"/>
                    </a:cubicBezTo>
                    <a:cubicBezTo>
                      <a:pt x="11216" y="7083"/>
                      <a:pt x="11334" y="6867"/>
                      <a:pt x="11356" y="6634"/>
                    </a:cubicBezTo>
                    <a:cubicBezTo>
                      <a:pt x="11371" y="6482"/>
                      <a:pt x="11336" y="6371"/>
                      <a:pt x="11283" y="6258"/>
                    </a:cubicBezTo>
                    <a:cubicBezTo>
                      <a:pt x="11251" y="6193"/>
                      <a:pt x="11214" y="6127"/>
                      <a:pt x="11174" y="6053"/>
                    </a:cubicBezTo>
                    <a:cubicBezTo>
                      <a:pt x="10958" y="5637"/>
                      <a:pt x="10811" y="5177"/>
                      <a:pt x="10762" y="4710"/>
                    </a:cubicBezTo>
                    <a:cubicBezTo>
                      <a:pt x="10644" y="3508"/>
                      <a:pt x="10984" y="2194"/>
                      <a:pt x="10132" y="1182"/>
                    </a:cubicBezTo>
                    <a:cubicBezTo>
                      <a:pt x="9877" y="870"/>
                      <a:pt x="9545" y="619"/>
                      <a:pt x="9176" y="454"/>
                    </a:cubicBezTo>
                    <a:cubicBezTo>
                      <a:pt x="8402" y="107"/>
                      <a:pt x="7483" y="116"/>
                      <a:pt x="6642" y="109"/>
                    </a:cubicBezTo>
                    <a:cubicBezTo>
                      <a:pt x="6331" y="107"/>
                      <a:pt x="6022" y="85"/>
                      <a:pt x="5715" y="58"/>
                    </a:cubicBezTo>
                    <a:cubicBezTo>
                      <a:pt x="5425" y="31"/>
                      <a:pt x="5133" y="1"/>
                      <a:pt x="48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37"/>
              <p:cNvSpPr/>
              <p:nvPr/>
            </p:nvSpPr>
            <p:spPr>
              <a:xfrm flipH="1">
                <a:off x="1919660" y="1874533"/>
                <a:ext cx="585988" cy="306676"/>
              </a:xfrm>
              <a:custGeom>
                <a:avLst/>
                <a:gdLst/>
                <a:ahLst/>
                <a:cxnLst/>
                <a:rect l="l" t="t" r="r" b="b"/>
                <a:pathLst>
                  <a:path w="3254" h="1703" extrusionOk="0">
                    <a:moveTo>
                      <a:pt x="2225" y="1"/>
                    </a:moveTo>
                    <a:cubicBezTo>
                      <a:pt x="2190" y="1"/>
                      <a:pt x="2155" y="1"/>
                      <a:pt x="2121" y="2"/>
                    </a:cubicBezTo>
                    <a:cubicBezTo>
                      <a:pt x="1756" y="9"/>
                      <a:pt x="1391" y="76"/>
                      <a:pt x="1046" y="196"/>
                    </a:cubicBezTo>
                    <a:cubicBezTo>
                      <a:pt x="722" y="307"/>
                      <a:pt x="412" y="494"/>
                      <a:pt x="192" y="761"/>
                    </a:cubicBezTo>
                    <a:cubicBezTo>
                      <a:pt x="59" y="921"/>
                      <a:pt x="1" y="1092"/>
                      <a:pt x="77" y="1293"/>
                    </a:cubicBezTo>
                    <a:cubicBezTo>
                      <a:pt x="187" y="1591"/>
                      <a:pt x="496" y="1702"/>
                      <a:pt x="809" y="1702"/>
                    </a:cubicBezTo>
                    <a:cubicBezTo>
                      <a:pt x="988" y="1702"/>
                      <a:pt x="1169" y="1665"/>
                      <a:pt x="1313" y="1606"/>
                    </a:cubicBezTo>
                    <a:cubicBezTo>
                      <a:pt x="1545" y="1511"/>
                      <a:pt x="1656" y="1362"/>
                      <a:pt x="1801" y="1166"/>
                    </a:cubicBezTo>
                    <a:cubicBezTo>
                      <a:pt x="1947" y="963"/>
                      <a:pt x="2101" y="770"/>
                      <a:pt x="2268" y="583"/>
                    </a:cubicBezTo>
                    <a:cubicBezTo>
                      <a:pt x="2390" y="447"/>
                      <a:pt x="2557" y="329"/>
                      <a:pt x="2739" y="296"/>
                    </a:cubicBezTo>
                    <a:cubicBezTo>
                      <a:pt x="2773" y="290"/>
                      <a:pt x="2809" y="289"/>
                      <a:pt x="2844" y="289"/>
                    </a:cubicBezTo>
                    <a:cubicBezTo>
                      <a:pt x="2873" y="289"/>
                      <a:pt x="2902" y="290"/>
                      <a:pt x="2931" y="290"/>
                    </a:cubicBezTo>
                    <a:cubicBezTo>
                      <a:pt x="3012" y="290"/>
                      <a:pt x="3090" y="283"/>
                      <a:pt x="3157" y="229"/>
                    </a:cubicBezTo>
                    <a:cubicBezTo>
                      <a:pt x="3253" y="156"/>
                      <a:pt x="3137" y="107"/>
                      <a:pt x="2995" y="80"/>
                    </a:cubicBezTo>
                    <a:cubicBezTo>
                      <a:pt x="2862" y="51"/>
                      <a:pt x="2706" y="40"/>
                      <a:pt x="2677" y="38"/>
                    </a:cubicBezTo>
                    <a:cubicBezTo>
                      <a:pt x="2528" y="13"/>
                      <a:pt x="2377" y="1"/>
                      <a:pt x="22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37"/>
              <p:cNvSpPr/>
              <p:nvPr/>
            </p:nvSpPr>
            <p:spPr>
              <a:xfrm flipH="1">
                <a:off x="2582690" y="1115676"/>
                <a:ext cx="3374206" cy="2974922"/>
              </a:xfrm>
              <a:custGeom>
                <a:avLst/>
                <a:gdLst/>
                <a:ahLst/>
                <a:cxnLst/>
                <a:rect l="l" t="t" r="r" b="b"/>
                <a:pathLst>
                  <a:path w="18737" h="16520" extrusionOk="0">
                    <a:moveTo>
                      <a:pt x="18360" y="0"/>
                    </a:moveTo>
                    <a:cubicBezTo>
                      <a:pt x="18297" y="0"/>
                      <a:pt x="18241" y="3"/>
                      <a:pt x="18207" y="3"/>
                    </a:cubicBezTo>
                    <a:cubicBezTo>
                      <a:pt x="17811" y="8"/>
                      <a:pt x="17424" y="115"/>
                      <a:pt x="17035" y="184"/>
                    </a:cubicBezTo>
                    <a:cubicBezTo>
                      <a:pt x="16408" y="297"/>
                      <a:pt x="15778" y="402"/>
                      <a:pt x="15153" y="531"/>
                    </a:cubicBezTo>
                    <a:cubicBezTo>
                      <a:pt x="14099" y="753"/>
                      <a:pt x="12915" y="880"/>
                      <a:pt x="11919" y="1291"/>
                    </a:cubicBezTo>
                    <a:cubicBezTo>
                      <a:pt x="11351" y="1525"/>
                      <a:pt x="10818" y="1865"/>
                      <a:pt x="10451" y="2355"/>
                    </a:cubicBezTo>
                    <a:cubicBezTo>
                      <a:pt x="10268" y="2599"/>
                      <a:pt x="10128" y="2875"/>
                      <a:pt x="9990" y="3149"/>
                    </a:cubicBezTo>
                    <a:cubicBezTo>
                      <a:pt x="9294" y="4519"/>
                      <a:pt x="8647" y="6274"/>
                      <a:pt x="7123" y="6919"/>
                    </a:cubicBezTo>
                    <a:cubicBezTo>
                      <a:pt x="6941" y="6996"/>
                      <a:pt x="6725" y="7034"/>
                      <a:pt x="6501" y="7034"/>
                    </a:cubicBezTo>
                    <a:cubicBezTo>
                      <a:pt x="5777" y="7034"/>
                      <a:pt x="4968" y="6636"/>
                      <a:pt x="4970" y="5858"/>
                    </a:cubicBezTo>
                    <a:cubicBezTo>
                      <a:pt x="4970" y="5584"/>
                      <a:pt x="4974" y="5224"/>
                      <a:pt x="4976" y="4953"/>
                    </a:cubicBezTo>
                    <a:cubicBezTo>
                      <a:pt x="4978" y="4208"/>
                      <a:pt x="4934" y="3385"/>
                      <a:pt x="4409" y="2804"/>
                    </a:cubicBezTo>
                    <a:cubicBezTo>
                      <a:pt x="4293" y="2675"/>
                      <a:pt x="4135" y="2539"/>
                      <a:pt x="4120" y="2355"/>
                    </a:cubicBezTo>
                    <a:cubicBezTo>
                      <a:pt x="4098" y="2119"/>
                      <a:pt x="4276" y="1872"/>
                      <a:pt x="4405" y="1692"/>
                    </a:cubicBezTo>
                    <a:cubicBezTo>
                      <a:pt x="4631" y="1374"/>
                      <a:pt x="4970" y="1136"/>
                      <a:pt x="5352" y="1042"/>
                    </a:cubicBezTo>
                    <a:cubicBezTo>
                      <a:pt x="5412" y="1029"/>
                      <a:pt x="5706" y="995"/>
                      <a:pt x="5706" y="906"/>
                    </a:cubicBezTo>
                    <a:cubicBezTo>
                      <a:pt x="5706" y="842"/>
                      <a:pt x="5494" y="837"/>
                      <a:pt x="5392" y="837"/>
                    </a:cubicBezTo>
                    <a:cubicBezTo>
                      <a:pt x="5374" y="837"/>
                      <a:pt x="5359" y="838"/>
                      <a:pt x="5350" y="838"/>
                    </a:cubicBezTo>
                    <a:cubicBezTo>
                      <a:pt x="5345" y="837"/>
                      <a:pt x="5341" y="837"/>
                      <a:pt x="5336" y="837"/>
                    </a:cubicBezTo>
                    <a:cubicBezTo>
                      <a:pt x="5059" y="837"/>
                      <a:pt x="4790" y="904"/>
                      <a:pt x="4538" y="1015"/>
                    </a:cubicBezTo>
                    <a:cubicBezTo>
                      <a:pt x="4175" y="1176"/>
                      <a:pt x="3820" y="1374"/>
                      <a:pt x="3608" y="1721"/>
                    </a:cubicBezTo>
                    <a:cubicBezTo>
                      <a:pt x="3554" y="1810"/>
                      <a:pt x="3470" y="1956"/>
                      <a:pt x="3351" y="1956"/>
                    </a:cubicBezTo>
                    <a:cubicBezTo>
                      <a:pt x="3324" y="1956"/>
                      <a:pt x="3296" y="1949"/>
                      <a:pt x="3266" y="1932"/>
                    </a:cubicBezTo>
                    <a:cubicBezTo>
                      <a:pt x="3131" y="1859"/>
                      <a:pt x="2938" y="1804"/>
                      <a:pt x="2775" y="1804"/>
                    </a:cubicBezTo>
                    <a:cubicBezTo>
                      <a:pt x="2760" y="1804"/>
                      <a:pt x="2746" y="1804"/>
                      <a:pt x="2732" y="1805"/>
                    </a:cubicBezTo>
                    <a:cubicBezTo>
                      <a:pt x="2668" y="1810"/>
                      <a:pt x="2607" y="1837"/>
                      <a:pt x="2550" y="1837"/>
                    </a:cubicBezTo>
                    <a:cubicBezTo>
                      <a:pt x="2503" y="1837"/>
                      <a:pt x="2458" y="1818"/>
                      <a:pt x="2418" y="1754"/>
                    </a:cubicBezTo>
                    <a:cubicBezTo>
                      <a:pt x="2351" y="1647"/>
                      <a:pt x="2336" y="1509"/>
                      <a:pt x="2309" y="1387"/>
                    </a:cubicBezTo>
                    <a:cubicBezTo>
                      <a:pt x="2207" y="915"/>
                      <a:pt x="2009" y="270"/>
                      <a:pt x="1482" y="123"/>
                    </a:cubicBezTo>
                    <a:cubicBezTo>
                      <a:pt x="1461" y="117"/>
                      <a:pt x="1444" y="115"/>
                      <a:pt x="1431" y="115"/>
                    </a:cubicBezTo>
                    <a:cubicBezTo>
                      <a:pt x="1343" y="115"/>
                      <a:pt x="1436" y="247"/>
                      <a:pt x="1473" y="301"/>
                    </a:cubicBezTo>
                    <a:cubicBezTo>
                      <a:pt x="1513" y="357"/>
                      <a:pt x="1535" y="417"/>
                      <a:pt x="1564" y="479"/>
                    </a:cubicBezTo>
                    <a:cubicBezTo>
                      <a:pt x="1704" y="742"/>
                      <a:pt x="1706" y="1027"/>
                      <a:pt x="1726" y="1316"/>
                    </a:cubicBezTo>
                    <a:cubicBezTo>
                      <a:pt x="1746" y="1632"/>
                      <a:pt x="1575" y="2083"/>
                      <a:pt x="1326" y="2288"/>
                    </a:cubicBezTo>
                    <a:cubicBezTo>
                      <a:pt x="1168" y="2419"/>
                      <a:pt x="981" y="2553"/>
                      <a:pt x="950" y="2773"/>
                    </a:cubicBezTo>
                    <a:cubicBezTo>
                      <a:pt x="930" y="2911"/>
                      <a:pt x="1003" y="3044"/>
                      <a:pt x="1090" y="3153"/>
                    </a:cubicBezTo>
                    <a:cubicBezTo>
                      <a:pt x="1175" y="3262"/>
                      <a:pt x="1284" y="3356"/>
                      <a:pt x="1357" y="3473"/>
                    </a:cubicBezTo>
                    <a:cubicBezTo>
                      <a:pt x="1593" y="3852"/>
                      <a:pt x="1602" y="4377"/>
                      <a:pt x="1437" y="4784"/>
                    </a:cubicBezTo>
                    <a:cubicBezTo>
                      <a:pt x="1239" y="5264"/>
                      <a:pt x="890" y="5702"/>
                      <a:pt x="623" y="6152"/>
                    </a:cubicBezTo>
                    <a:cubicBezTo>
                      <a:pt x="449" y="6441"/>
                      <a:pt x="278" y="6732"/>
                      <a:pt x="167" y="7048"/>
                    </a:cubicBezTo>
                    <a:cubicBezTo>
                      <a:pt x="29" y="7433"/>
                      <a:pt x="0" y="7844"/>
                      <a:pt x="58" y="8247"/>
                    </a:cubicBezTo>
                    <a:cubicBezTo>
                      <a:pt x="118" y="8668"/>
                      <a:pt x="136" y="9021"/>
                      <a:pt x="385" y="9377"/>
                    </a:cubicBezTo>
                    <a:cubicBezTo>
                      <a:pt x="641" y="9740"/>
                      <a:pt x="892" y="10107"/>
                      <a:pt x="1217" y="10414"/>
                    </a:cubicBezTo>
                    <a:cubicBezTo>
                      <a:pt x="1559" y="10734"/>
                      <a:pt x="1947" y="11008"/>
                      <a:pt x="2269" y="11350"/>
                    </a:cubicBezTo>
                    <a:cubicBezTo>
                      <a:pt x="2805" y="11920"/>
                      <a:pt x="3141" y="12674"/>
                      <a:pt x="3210" y="13455"/>
                    </a:cubicBezTo>
                    <a:cubicBezTo>
                      <a:pt x="3230" y="13673"/>
                      <a:pt x="3221" y="13908"/>
                      <a:pt x="3248" y="14126"/>
                    </a:cubicBezTo>
                    <a:cubicBezTo>
                      <a:pt x="3303" y="14660"/>
                      <a:pt x="3286" y="15198"/>
                      <a:pt x="3197" y="15728"/>
                    </a:cubicBezTo>
                    <a:cubicBezTo>
                      <a:pt x="3174" y="15855"/>
                      <a:pt x="3150" y="15984"/>
                      <a:pt x="3161" y="16110"/>
                    </a:cubicBezTo>
                    <a:cubicBezTo>
                      <a:pt x="3172" y="16240"/>
                      <a:pt x="3226" y="16369"/>
                      <a:pt x="3330" y="16442"/>
                    </a:cubicBezTo>
                    <a:cubicBezTo>
                      <a:pt x="3411" y="16498"/>
                      <a:pt x="3488" y="16520"/>
                      <a:pt x="3561" y="16520"/>
                    </a:cubicBezTo>
                    <a:cubicBezTo>
                      <a:pt x="3768" y="16520"/>
                      <a:pt x="3950" y="16342"/>
                      <a:pt x="4155" y="16242"/>
                    </a:cubicBezTo>
                    <a:cubicBezTo>
                      <a:pt x="4709" y="15968"/>
                      <a:pt x="6053" y="15063"/>
                      <a:pt x="6569" y="14734"/>
                    </a:cubicBezTo>
                    <a:cubicBezTo>
                      <a:pt x="8255" y="13664"/>
                      <a:pt x="8778" y="13661"/>
                      <a:pt x="9247" y="12560"/>
                    </a:cubicBezTo>
                    <a:cubicBezTo>
                      <a:pt x="9478" y="12020"/>
                      <a:pt x="9401" y="11570"/>
                      <a:pt x="9192" y="11023"/>
                    </a:cubicBezTo>
                    <a:cubicBezTo>
                      <a:pt x="9120" y="10981"/>
                      <a:pt x="9098" y="10885"/>
                      <a:pt x="9136" y="10812"/>
                    </a:cubicBezTo>
                    <a:cubicBezTo>
                      <a:pt x="9176" y="10736"/>
                      <a:pt x="9247" y="10690"/>
                      <a:pt x="9314" y="10641"/>
                    </a:cubicBezTo>
                    <a:lnTo>
                      <a:pt x="11825" y="8966"/>
                    </a:lnTo>
                    <a:cubicBezTo>
                      <a:pt x="12406" y="8576"/>
                      <a:pt x="12993" y="8187"/>
                      <a:pt x="13485" y="7691"/>
                    </a:cubicBezTo>
                    <a:cubicBezTo>
                      <a:pt x="13894" y="7286"/>
                      <a:pt x="14330" y="6837"/>
                      <a:pt x="14488" y="6267"/>
                    </a:cubicBezTo>
                    <a:cubicBezTo>
                      <a:pt x="14530" y="6143"/>
                      <a:pt x="14555" y="6020"/>
                      <a:pt x="14572" y="5898"/>
                    </a:cubicBezTo>
                    <a:cubicBezTo>
                      <a:pt x="14648" y="5373"/>
                      <a:pt x="14615" y="4830"/>
                      <a:pt x="14755" y="4317"/>
                    </a:cubicBezTo>
                    <a:cubicBezTo>
                      <a:pt x="14928" y="3683"/>
                      <a:pt x="15209" y="3075"/>
                      <a:pt x="15582" y="2535"/>
                    </a:cubicBezTo>
                    <a:cubicBezTo>
                      <a:pt x="16256" y="1556"/>
                      <a:pt x="17242" y="791"/>
                      <a:pt x="18356" y="375"/>
                    </a:cubicBezTo>
                    <a:cubicBezTo>
                      <a:pt x="18459" y="337"/>
                      <a:pt x="18737" y="270"/>
                      <a:pt x="18681" y="103"/>
                    </a:cubicBezTo>
                    <a:cubicBezTo>
                      <a:pt x="18651" y="14"/>
                      <a:pt x="18492" y="0"/>
                      <a:pt x="183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37"/>
              <p:cNvSpPr/>
              <p:nvPr/>
            </p:nvSpPr>
            <p:spPr>
              <a:xfrm flipH="1">
                <a:off x="5713602" y="1570378"/>
                <a:ext cx="445164" cy="548704"/>
              </a:xfrm>
              <a:custGeom>
                <a:avLst/>
                <a:gdLst/>
                <a:ahLst/>
                <a:cxnLst/>
                <a:rect l="l" t="t" r="r" b="b"/>
                <a:pathLst>
                  <a:path w="2472" h="3047" extrusionOk="0">
                    <a:moveTo>
                      <a:pt x="1567" y="0"/>
                    </a:moveTo>
                    <a:cubicBezTo>
                      <a:pt x="1204" y="0"/>
                      <a:pt x="717" y="101"/>
                      <a:pt x="467" y="366"/>
                    </a:cubicBezTo>
                    <a:cubicBezTo>
                      <a:pt x="122" y="726"/>
                      <a:pt x="0" y="1311"/>
                      <a:pt x="20" y="1796"/>
                    </a:cubicBezTo>
                    <a:cubicBezTo>
                      <a:pt x="33" y="2105"/>
                      <a:pt x="113" y="2412"/>
                      <a:pt x="249" y="2686"/>
                    </a:cubicBezTo>
                    <a:cubicBezTo>
                      <a:pt x="297" y="2776"/>
                      <a:pt x="398" y="3047"/>
                      <a:pt x="534" y="3047"/>
                    </a:cubicBezTo>
                    <a:cubicBezTo>
                      <a:pt x="545" y="3047"/>
                      <a:pt x="556" y="3045"/>
                      <a:pt x="567" y="3042"/>
                    </a:cubicBezTo>
                    <a:cubicBezTo>
                      <a:pt x="581" y="3037"/>
                      <a:pt x="594" y="3028"/>
                      <a:pt x="612" y="3022"/>
                    </a:cubicBezTo>
                    <a:cubicBezTo>
                      <a:pt x="750" y="2919"/>
                      <a:pt x="670" y="2392"/>
                      <a:pt x="739" y="2225"/>
                    </a:cubicBezTo>
                    <a:cubicBezTo>
                      <a:pt x="881" y="1892"/>
                      <a:pt x="1110" y="1598"/>
                      <a:pt x="1390" y="1371"/>
                    </a:cubicBezTo>
                    <a:cubicBezTo>
                      <a:pt x="1526" y="1260"/>
                      <a:pt x="1693" y="1129"/>
                      <a:pt x="1862" y="1069"/>
                    </a:cubicBezTo>
                    <a:cubicBezTo>
                      <a:pt x="2062" y="995"/>
                      <a:pt x="2425" y="1017"/>
                      <a:pt x="2440" y="739"/>
                    </a:cubicBezTo>
                    <a:cubicBezTo>
                      <a:pt x="2471" y="228"/>
                      <a:pt x="2073" y="10"/>
                      <a:pt x="1613" y="1"/>
                    </a:cubicBezTo>
                    <a:cubicBezTo>
                      <a:pt x="1598" y="1"/>
                      <a:pt x="1582" y="0"/>
                      <a:pt x="1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37"/>
              <p:cNvSpPr/>
              <p:nvPr/>
            </p:nvSpPr>
            <p:spPr>
              <a:xfrm flipH="1">
                <a:off x="3514099" y="4510725"/>
                <a:ext cx="229245" cy="277863"/>
              </a:xfrm>
              <a:custGeom>
                <a:avLst/>
                <a:gdLst/>
                <a:ahLst/>
                <a:cxnLst/>
                <a:rect l="l" t="t" r="r" b="b"/>
                <a:pathLst>
                  <a:path w="1273" h="1543" extrusionOk="0">
                    <a:moveTo>
                      <a:pt x="1190" y="0"/>
                    </a:moveTo>
                    <a:cubicBezTo>
                      <a:pt x="1190" y="0"/>
                      <a:pt x="1189" y="0"/>
                      <a:pt x="1188" y="0"/>
                    </a:cubicBezTo>
                    <a:cubicBezTo>
                      <a:pt x="521" y="9"/>
                      <a:pt x="0" y="883"/>
                      <a:pt x="210" y="1502"/>
                    </a:cubicBezTo>
                    <a:cubicBezTo>
                      <a:pt x="218" y="1527"/>
                      <a:pt x="246" y="1543"/>
                      <a:pt x="272" y="1543"/>
                    </a:cubicBezTo>
                    <a:cubicBezTo>
                      <a:pt x="295" y="1543"/>
                      <a:pt x="318" y="1530"/>
                      <a:pt x="323" y="1502"/>
                    </a:cubicBezTo>
                    <a:cubicBezTo>
                      <a:pt x="425" y="959"/>
                      <a:pt x="539" y="234"/>
                      <a:pt x="1202" y="123"/>
                    </a:cubicBezTo>
                    <a:cubicBezTo>
                      <a:pt x="1272" y="109"/>
                      <a:pt x="1255" y="0"/>
                      <a:pt x="11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37"/>
              <p:cNvSpPr/>
              <p:nvPr/>
            </p:nvSpPr>
            <p:spPr>
              <a:xfrm flipH="1">
                <a:off x="3415235" y="4563308"/>
                <a:ext cx="186385" cy="339991"/>
              </a:xfrm>
              <a:custGeom>
                <a:avLst/>
                <a:gdLst/>
                <a:ahLst/>
                <a:cxnLst/>
                <a:rect l="l" t="t" r="r" b="b"/>
                <a:pathLst>
                  <a:path w="1035" h="1888" extrusionOk="0">
                    <a:moveTo>
                      <a:pt x="940" y="0"/>
                    </a:moveTo>
                    <a:cubicBezTo>
                      <a:pt x="936" y="0"/>
                      <a:pt x="931" y="1"/>
                      <a:pt x="926" y="2"/>
                    </a:cubicBezTo>
                    <a:cubicBezTo>
                      <a:pt x="170" y="175"/>
                      <a:pt x="1" y="1263"/>
                      <a:pt x="339" y="1855"/>
                    </a:cubicBezTo>
                    <a:cubicBezTo>
                      <a:pt x="352" y="1877"/>
                      <a:pt x="376" y="1888"/>
                      <a:pt x="399" y="1888"/>
                    </a:cubicBezTo>
                    <a:cubicBezTo>
                      <a:pt x="436" y="1888"/>
                      <a:pt x="473" y="1863"/>
                      <a:pt x="470" y="1819"/>
                    </a:cubicBezTo>
                    <a:cubicBezTo>
                      <a:pt x="419" y="1243"/>
                      <a:pt x="361" y="420"/>
                      <a:pt x="975" y="113"/>
                    </a:cubicBezTo>
                    <a:cubicBezTo>
                      <a:pt x="1035" y="86"/>
                      <a:pt x="999" y="0"/>
                      <a:pt x="9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37"/>
              <p:cNvSpPr/>
              <p:nvPr/>
            </p:nvSpPr>
            <p:spPr>
              <a:xfrm flipH="1">
                <a:off x="1882023" y="1898664"/>
                <a:ext cx="656041" cy="271741"/>
              </a:xfrm>
              <a:custGeom>
                <a:avLst/>
                <a:gdLst/>
                <a:ahLst/>
                <a:cxnLst/>
                <a:rect l="l" t="t" r="r" b="b"/>
                <a:pathLst>
                  <a:path w="3643" h="1509" extrusionOk="0">
                    <a:moveTo>
                      <a:pt x="2714" y="1"/>
                    </a:moveTo>
                    <a:cubicBezTo>
                      <a:pt x="2584" y="1"/>
                      <a:pt x="2454" y="10"/>
                      <a:pt x="2325" y="24"/>
                    </a:cubicBezTo>
                    <a:cubicBezTo>
                      <a:pt x="1938" y="62"/>
                      <a:pt x="1507" y="129"/>
                      <a:pt x="1151" y="287"/>
                    </a:cubicBezTo>
                    <a:cubicBezTo>
                      <a:pt x="728" y="473"/>
                      <a:pt x="1" y="954"/>
                      <a:pt x="85" y="1497"/>
                    </a:cubicBezTo>
                    <a:cubicBezTo>
                      <a:pt x="85" y="1505"/>
                      <a:pt x="90" y="1508"/>
                      <a:pt x="97" y="1508"/>
                    </a:cubicBezTo>
                    <a:cubicBezTo>
                      <a:pt x="106" y="1508"/>
                      <a:pt x="117" y="1501"/>
                      <a:pt x="119" y="1490"/>
                    </a:cubicBezTo>
                    <a:cubicBezTo>
                      <a:pt x="181" y="967"/>
                      <a:pt x="846" y="536"/>
                      <a:pt x="1293" y="362"/>
                    </a:cubicBezTo>
                    <a:cubicBezTo>
                      <a:pt x="1691" y="209"/>
                      <a:pt x="2111" y="146"/>
                      <a:pt x="2531" y="146"/>
                    </a:cubicBezTo>
                    <a:cubicBezTo>
                      <a:pt x="2887" y="146"/>
                      <a:pt x="3243" y="191"/>
                      <a:pt x="3587" y="267"/>
                    </a:cubicBezTo>
                    <a:cubicBezTo>
                      <a:pt x="3589" y="267"/>
                      <a:pt x="3591" y="267"/>
                      <a:pt x="3593" y="267"/>
                    </a:cubicBezTo>
                    <a:cubicBezTo>
                      <a:pt x="3625" y="267"/>
                      <a:pt x="3642" y="223"/>
                      <a:pt x="3611" y="207"/>
                    </a:cubicBezTo>
                    <a:cubicBezTo>
                      <a:pt x="3332" y="53"/>
                      <a:pt x="3024" y="1"/>
                      <a:pt x="271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37"/>
              <p:cNvSpPr/>
              <p:nvPr/>
            </p:nvSpPr>
            <p:spPr>
              <a:xfrm flipH="1">
                <a:off x="1952435" y="1962052"/>
                <a:ext cx="616062" cy="248510"/>
              </a:xfrm>
              <a:custGeom>
                <a:avLst/>
                <a:gdLst/>
                <a:ahLst/>
                <a:cxnLst/>
                <a:rect l="l" t="t" r="r" b="b"/>
                <a:pathLst>
                  <a:path w="3421" h="1380" extrusionOk="0">
                    <a:moveTo>
                      <a:pt x="2682" y="0"/>
                    </a:moveTo>
                    <a:cubicBezTo>
                      <a:pt x="2242" y="0"/>
                      <a:pt x="1796" y="162"/>
                      <a:pt x="1373" y="317"/>
                    </a:cubicBezTo>
                    <a:cubicBezTo>
                      <a:pt x="870" y="500"/>
                      <a:pt x="241" y="818"/>
                      <a:pt x="14" y="1332"/>
                    </a:cubicBezTo>
                    <a:cubicBezTo>
                      <a:pt x="0" y="1356"/>
                      <a:pt x="22" y="1379"/>
                      <a:pt x="44" y="1379"/>
                    </a:cubicBezTo>
                    <a:cubicBezTo>
                      <a:pt x="54" y="1379"/>
                      <a:pt x="63" y="1375"/>
                      <a:pt x="70" y="1363"/>
                    </a:cubicBezTo>
                    <a:cubicBezTo>
                      <a:pt x="301" y="907"/>
                      <a:pt x="955" y="626"/>
                      <a:pt x="1409" y="451"/>
                    </a:cubicBezTo>
                    <a:cubicBezTo>
                      <a:pt x="1869" y="270"/>
                      <a:pt x="2312" y="140"/>
                      <a:pt x="2776" y="140"/>
                    </a:cubicBezTo>
                    <a:cubicBezTo>
                      <a:pt x="2974" y="140"/>
                      <a:pt x="3176" y="164"/>
                      <a:pt x="3384" y="217"/>
                    </a:cubicBezTo>
                    <a:cubicBezTo>
                      <a:pt x="3386" y="217"/>
                      <a:pt x="3387" y="218"/>
                      <a:pt x="3389" y="218"/>
                    </a:cubicBezTo>
                    <a:cubicBezTo>
                      <a:pt x="3410" y="218"/>
                      <a:pt x="3421" y="188"/>
                      <a:pt x="3400" y="177"/>
                    </a:cubicBezTo>
                    <a:cubicBezTo>
                      <a:pt x="3165" y="50"/>
                      <a:pt x="2924" y="0"/>
                      <a:pt x="26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37"/>
              <p:cNvSpPr/>
              <p:nvPr/>
            </p:nvSpPr>
            <p:spPr>
              <a:xfrm flipH="1">
                <a:off x="2009342" y="2043629"/>
                <a:ext cx="493426" cy="134520"/>
              </a:xfrm>
              <a:custGeom>
                <a:avLst/>
                <a:gdLst/>
                <a:ahLst/>
                <a:cxnLst/>
                <a:rect l="l" t="t" r="r" b="b"/>
                <a:pathLst>
                  <a:path w="2740" h="747" extrusionOk="0">
                    <a:moveTo>
                      <a:pt x="2083" y="0"/>
                    </a:moveTo>
                    <a:cubicBezTo>
                      <a:pt x="1835" y="0"/>
                      <a:pt x="1584" y="45"/>
                      <a:pt x="1346" y="98"/>
                    </a:cubicBezTo>
                    <a:cubicBezTo>
                      <a:pt x="879" y="200"/>
                      <a:pt x="416" y="387"/>
                      <a:pt x="34" y="674"/>
                    </a:cubicBezTo>
                    <a:cubicBezTo>
                      <a:pt x="0" y="697"/>
                      <a:pt x="19" y="746"/>
                      <a:pt x="52" y="746"/>
                    </a:cubicBezTo>
                    <a:cubicBezTo>
                      <a:pt x="58" y="746"/>
                      <a:pt x="65" y="744"/>
                      <a:pt x="72" y="741"/>
                    </a:cubicBezTo>
                    <a:cubicBezTo>
                      <a:pt x="690" y="357"/>
                      <a:pt x="1434" y="186"/>
                      <a:pt x="2162" y="186"/>
                    </a:cubicBezTo>
                    <a:cubicBezTo>
                      <a:pt x="2332" y="186"/>
                      <a:pt x="2501" y="195"/>
                      <a:pt x="2668" y="213"/>
                    </a:cubicBezTo>
                    <a:cubicBezTo>
                      <a:pt x="2670" y="214"/>
                      <a:pt x="2672" y="214"/>
                      <a:pt x="2674" y="214"/>
                    </a:cubicBezTo>
                    <a:cubicBezTo>
                      <a:pt x="2720" y="214"/>
                      <a:pt x="2739" y="139"/>
                      <a:pt x="2692" y="118"/>
                    </a:cubicBezTo>
                    <a:cubicBezTo>
                      <a:pt x="2499" y="32"/>
                      <a:pt x="2293" y="0"/>
                      <a:pt x="20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37"/>
              <p:cNvSpPr/>
              <p:nvPr/>
            </p:nvSpPr>
            <p:spPr>
              <a:xfrm flipH="1">
                <a:off x="4437374" y="2039487"/>
                <a:ext cx="75455" cy="59967"/>
              </a:xfrm>
              <a:custGeom>
                <a:avLst/>
                <a:gdLst/>
                <a:ahLst/>
                <a:cxnLst/>
                <a:rect l="l" t="t" r="r" b="b"/>
                <a:pathLst>
                  <a:path w="419" h="333" extrusionOk="0">
                    <a:moveTo>
                      <a:pt x="193" y="1"/>
                    </a:moveTo>
                    <a:cubicBezTo>
                      <a:pt x="166" y="1"/>
                      <a:pt x="139" y="4"/>
                      <a:pt x="109" y="10"/>
                    </a:cubicBezTo>
                    <a:cubicBezTo>
                      <a:pt x="65" y="18"/>
                      <a:pt x="27" y="61"/>
                      <a:pt x="16" y="103"/>
                    </a:cubicBezTo>
                    <a:cubicBezTo>
                      <a:pt x="0" y="156"/>
                      <a:pt x="16" y="203"/>
                      <a:pt x="49" y="241"/>
                    </a:cubicBezTo>
                    <a:cubicBezTo>
                      <a:pt x="105" y="301"/>
                      <a:pt x="169" y="323"/>
                      <a:pt x="249" y="332"/>
                    </a:cubicBezTo>
                    <a:cubicBezTo>
                      <a:pt x="254" y="333"/>
                      <a:pt x="258" y="333"/>
                      <a:pt x="262" y="333"/>
                    </a:cubicBezTo>
                    <a:cubicBezTo>
                      <a:pt x="324" y="333"/>
                      <a:pt x="382" y="275"/>
                      <a:pt x="398" y="216"/>
                    </a:cubicBezTo>
                    <a:cubicBezTo>
                      <a:pt x="418" y="152"/>
                      <a:pt x="390" y="79"/>
                      <a:pt x="327" y="43"/>
                    </a:cubicBezTo>
                    <a:cubicBezTo>
                      <a:pt x="298" y="25"/>
                      <a:pt x="263" y="10"/>
                      <a:pt x="236" y="3"/>
                    </a:cubicBezTo>
                    <a:cubicBezTo>
                      <a:pt x="221" y="1"/>
                      <a:pt x="207" y="1"/>
                      <a:pt x="19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37"/>
              <p:cNvSpPr/>
              <p:nvPr/>
            </p:nvSpPr>
            <p:spPr>
              <a:xfrm flipH="1">
                <a:off x="4408201" y="1928918"/>
                <a:ext cx="66631" cy="45920"/>
              </a:xfrm>
              <a:custGeom>
                <a:avLst/>
                <a:gdLst/>
                <a:ahLst/>
                <a:cxnLst/>
                <a:rect l="l" t="t" r="r" b="b"/>
                <a:pathLst>
                  <a:path w="370" h="255" extrusionOk="0">
                    <a:moveTo>
                      <a:pt x="207" y="0"/>
                    </a:moveTo>
                    <a:cubicBezTo>
                      <a:pt x="175" y="0"/>
                      <a:pt x="146" y="6"/>
                      <a:pt x="114" y="14"/>
                    </a:cubicBezTo>
                    <a:cubicBezTo>
                      <a:pt x="1" y="45"/>
                      <a:pt x="1" y="214"/>
                      <a:pt x="114" y="243"/>
                    </a:cubicBezTo>
                    <a:cubicBezTo>
                      <a:pt x="146" y="250"/>
                      <a:pt x="177" y="255"/>
                      <a:pt x="208" y="255"/>
                    </a:cubicBezTo>
                    <a:cubicBezTo>
                      <a:pt x="220" y="255"/>
                      <a:pt x="233" y="254"/>
                      <a:pt x="245" y="252"/>
                    </a:cubicBezTo>
                    <a:cubicBezTo>
                      <a:pt x="312" y="245"/>
                      <a:pt x="370" y="203"/>
                      <a:pt x="370" y="128"/>
                    </a:cubicBezTo>
                    <a:cubicBezTo>
                      <a:pt x="370" y="52"/>
                      <a:pt x="312" y="12"/>
                      <a:pt x="245" y="3"/>
                    </a:cubicBezTo>
                    <a:cubicBezTo>
                      <a:pt x="232" y="1"/>
                      <a:pt x="219" y="0"/>
                      <a:pt x="20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37"/>
              <p:cNvSpPr/>
              <p:nvPr/>
            </p:nvSpPr>
            <p:spPr>
              <a:xfrm flipH="1">
                <a:off x="4539120" y="2155638"/>
                <a:ext cx="30974" cy="40158"/>
              </a:xfrm>
              <a:custGeom>
                <a:avLst/>
                <a:gdLst/>
                <a:ahLst/>
                <a:cxnLst/>
                <a:rect l="l" t="t" r="r" b="b"/>
                <a:pathLst>
                  <a:path w="172" h="223" extrusionOk="0">
                    <a:moveTo>
                      <a:pt x="82" y="1"/>
                    </a:moveTo>
                    <a:cubicBezTo>
                      <a:pt x="45" y="1"/>
                      <a:pt x="0" y="41"/>
                      <a:pt x="7" y="85"/>
                    </a:cubicBezTo>
                    <a:cubicBezTo>
                      <a:pt x="9" y="103"/>
                      <a:pt x="11" y="123"/>
                      <a:pt x="11" y="143"/>
                    </a:cubicBezTo>
                    <a:cubicBezTo>
                      <a:pt x="14" y="177"/>
                      <a:pt x="29" y="192"/>
                      <a:pt x="54" y="212"/>
                    </a:cubicBezTo>
                    <a:cubicBezTo>
                      <a:pt x="61" y="219"/>
                      <a:pt x="74" y="222"/>
                      <a:pt x="86" y="222"/>
                    </a:cubicBezTo>
                    <a:cubicBezTo>
                      <a:pt x="99" y="222"/>
                      <a:pt x="111" y="219"/>
                      <a:pt x="120" y="212"/>
                    </a:cubicBezTo>
                    <a:cubicBezTo>
                      <a:pt x="145" y="192"/>
                      <a:pt x="158" y="177"/>
                      <a:pt x="160" y="143"/>
                    </a:cubicBezTo>
                    <a:cubicBezTo>
                      <a:pt x="165" y="123"/>
                      <a:pt x="167" y="103"/>
                      <a:pt x="167" y="85"/>
                    </a:cubicBezTo>
                    <a:cubicBezTo>
                      <a:pt x="171" y="41"/>
                      <a:pt x="125" y="1"/>
                      <a:pt x="8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37"/>
              <p:cNvSpPr/>
              <p:nvPr/>
            </p:nvSpPr>
            <p:spPr>
              <a:xfrm flipH="1">
                <a:off x="3650241" y="1397321"/>
                <a:ext cx="44660" cy="52043"/>
              </a:xfrm>
              <a:custGeom>
                <a:avLst/>
                <a:gdLst/>
                <a:ahLst/>
                <a:cxnLst/>
                <a:rect l="l" t="t" r="r" b="b"/>
                <a:pathLst>
                  <a:path w="248" h="289" extrusionOk="0">
                    <a:moveTo>
                      <a:pt x="123" y="1"/>
                    </a:moveTo>
                    <a:cubicBezTo>
                      <a:pt x="77" y="1"/>
                      <a:pt x="32" y="28"/>
                      <a:pt x="18" y="81"/>
                    </a:cubicBezTo>
                    <a:cubicBezTo>
                      <a:pt x="3" y="132"/>
                      <a:pt x="1" y="186"/>
                      <a:pt x="32" y="237"/>
                    </a:cubicBezTo>
                    <a:cubicBezTo>
                      <a:pt x="53" y="271"/>
                      <a:pt x="89" y="288"/>
                      <a:pt x="125" y="288"/>
                    </a:cubicBezTo>
                    <a:cubicBezTo>
                      <a:pt x="161" y="288"/>
                      <a:pt x="197" y="271"/>
                      <a:pt x="219" y="237"/>
                    </a:cubicBezTo>
                    <a:cubicBezTo>
                      <a:pt x="247" y="186"/>
                      <a:pt x="245" y="132"/>
                      <a:pt x="232" y="81"/>
                    </a:cubicBezTo>
                    <a:cubicBezTo>
                      <a:pt x="216" y="28"/>
                      <a:pt x="170" y="1"/>
                      <a:pt x="1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37"/>
              <p:cNvSpPr/>
              <p:nvPr/>
            </p:nvSpPr>
            <p:spPr>
              <a:xfrm flipH="1">
                <a:off x="4037952" y="2648877"/>
                <a:ext cx="328110" cy="401038"/>
              </a:xfrm>
              <a:custGeom>
                <a:avLst/>
                <a:gdLst/>
                <a:ahLst/>
                <a:cxnLst/>
                <a:rect l="l" t="t" r="r" b="b"/>
                <a:pathLst>
                  <a:path w="1822" h="2227" extrusionOk="0">
                    <a:moveTo>
                      <a:pt x="261" y="1"/>
                    </a:moveTo>
                    <a:cubicBezTo>
                      <a:pt x="127" y="1"/>
                      <a:pt x="1" y="143"/>
                      <a:pt x="33" y="294"/>
                    </a:cubicBezTo>
                    <a:cubicBezTo>
                      <a:pt x="100" y="605"/>
                      <a:pt x="200" y="919"/>
                      <a:pt x="313" y="1217"/>
                    </a:cubicBezTo>
                    <a:cubicBezTo>
                      <a:pt x="449" y="1568"/>
                      <a:pt x="582" y="1935"/>
                      <a:pt x="914" y="2156"/>
                    </a:cubicBezTo>
                    <a:cubicBezTo>
                      <a:pt x="989" y="2205"/>
                      <a:pt x="1066" y="2226"/>
                      <a:pt x="1141" y="2226"/>
                    </a:cubicBezTo>
                    <a:cubicBezTo>
                      <a:pt x="1510" y="2226"/>
                      <a:pt x="1821" y="1708"/>
                      <a:pt x="1483" y="1419"/>
                    </a:cubicBezTo>
                    <a:cubicBezTo>
                      <a:pt x="1043" y="1041"/>
                      <a:pt x="798" y="498"/>
                      <a:pt x="413" y="73"/>
                    </a:cubicBezTo>
                    <a:cubicBezTo>
                      <a:pt x="367" y="22"/>
                      <a:pt x="313" y="1"/>
                      <a:pt x="2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37"/>
              <p:cNvSpPr/>
              <p:nvPr/>
            </p:nvSpPr>
            <p:spPr>
              <a:xfrm flipH="1">
                <a:off x="3754864" y="2462315"/>
                <a:ext cx="458850" cy="397437"/>
              </a:xfrm>
              <a:custGeom>
                <a:avLst/>
                <a:gdLst/>
                <a:ahLst/>
                <a:cxnLst/>
                <a:rect l="l" t="t" r="r" b="b"/>
                <a:pathLst>
                  <a:path w="2548" h="2207" extrusionOk="0">
                    <a:moveTo>
                      <a:pt x="282" y="1"/>
                    </a:moveTo>
                    <a:cubicBezTo>
                      <a:pt x="139" y="1"/>
                      <a:pt x="1" y="113"/>
                      <a:pt x="59" y="284"/>
                    </a:cubicBezTo>
                    <a:cubicBezTo>
                      <a:pt x="177" y="631"/>
                      <a:pt x="448" y="925"/>
                      <a:pt x="679" y="1203"/>
                    </a:cubicBezTo>
                    <a:cubicBezTo>
                      <a:pt x="966" y="1548"/>
                      <a:pt x="1320" y="2008"/>
                      <a:pt x="1747" y="2177"/>
                    </a:cubicBezTo>
                    <a:cubicBezTo>
                      <a:pt x="1798" y="2197"/>
                      <a:pt x="1848" y="2206"/>
                      <a:pt x="1896" y="2206"/>
                    </a:cubicBezTo>
                    <a:cubicBezTo>
                      <a:pt x="2278" y="2206"/>
                      <a:pt x="2547" y="1633"/>
                      <a:pt x="2223" y="1359"/>
                    </a:cubicBezTo>
                    <a:cubicBezTo>
                      <a:pt x="1927" y="1109"/>
                      <a:pt x="1556" y="934"/>
                      <a:pt x="1242" y="702"/>
                    </a:cubicBezTo>
                    <a:cubicBezTo>
                      <a:pt x="1015" y="540"/>
                      <a:pt x="619" y="306"/>
                      <a:pt x="486" y="106"/>
                    </a:cubicBezTo>
                    <a:cubicBezTo>
                      <a:pt x="436" y="33"/>
                      <a:pt x="358" y="1"/>
                      <a:pt x="2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37"/>
              <p:cNvSpPr/>
              <p:nvPr/>
            </p:nvSpPr>
            <p:spPr>
              <a:xfrm flipH="1">
                <a:off x="3446024" y="2278813"/>
                <a:ext cx="603276" cy="373846"/>
              </a:xfrm>
              <a:custGeom>
                <a:avLst/>
                <a:gdLst/>
                <a:ahLst/>
                <a:cxnLst/>
                <a:rect l="l" t="t" r="r" b="b"/>
                <a:pathLst>
                  <a:path w="3350" h="2076" extrusionOk="0">
                    <a:moveTo>
                      <a:pt x="395" y="1"/>
                    </a:moveTo>
                    <a:cubicBezTo>
                      <a:pt x="186" y="1"/>
                      <a:pt x="1" y="216"/>
                      <a:pt x="131" y="420"/>
                    </a:cubicBezTo>
                    <a:cubicBezTo>
                      <a:pt x="369" y="796"/>
                      <a:pt x="790" y="1072"/>
                      <a:pt x="1143" y="1334"/>
                    </a:cubicBezTo>
                    <a:cubicBezTo>
                      <a:pt x="1481" y="1590"/>
                      <a:pt x="1871" y="1786"/>
                      <a:pt x="2240" y="1997"/>
                    </a:cubicBezTo>
                    <a:cubicBezTo>
                      <a:pt x="2334" y="2052"/>
                      <a:pt x="2428" y="2075"/>
                      <a:pt x="2516" y="2075"/>
                    </a:cubicBezTo>
                    <a:cubicBezTo>
                      <a:pt x="3015" y="2075"/>
                      <a:pt x="3349" y="1313"/>
                      <a:pt x="2805" y="1030"/>
                    </a:cubicBezTo>
                    <a:cubicBezTo>
                      <a:pt x="2454" y="843"/>
                      <a:pt x="2098" y="663"/>
                      <a:pt x="1735" y="491"/>
                    </a:cubicBezTo>
                    <a:cubicBezTo>
                      <a:pt x="1344" y="302"/>
                      <a:pt x="876" y="91"/>
                      <a:pt x="452" y="6"/>
                    </a:cubicBezTo>
                    <a:cubicBezTo>
                      <a:pt x="432" y="3"/>
                      <a:pt x="413" y="1"/>
                      <a:pt x="3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37"/>
              <p:cNvSpPr/>
              <p:nvPr/>
            </p:nvSpPr>
            <p:spPr>
              <a:xfrm flipH="1">
                <a:off x="3257840" y="2091710"/>
                <a:ext cx="568520" cy="294071"/>
              </a:xfrm>
              <a:custGeom>
                <a:avLst/>
                <a:gdLst/>
                <a:ahLst/>
                <a:cxnLst/>
                <a:rect l="l" t="t" r="r" b="b"/>
                <a:pathLst>
                  <a:path w="3157" h="1633" extrusionOk="0">
                    <a:moveTo>
                      <a:pt x="324" y="1"/>
                    </a:moveTo>
                    <a:cubicBezTo>
                      <a:pt x="108" y="1"/>
                      <a:pt x="1" y="319"/>
                      <a:pt x="161" y="463"/>
                    </a:cubicBezTo>
                    <a:cubicBezTo>
                      <a:pt x="508" y="770"/>
                      <a:pt x="871" y="1032"/>
                      <a:pt x="1298" y="1221"/>
                    </a:cubicBezTo>
                    <a:cubicBezTo>
                      <a:pt x="1660" y="1379"/>
                      <a:pt x="2076" y="1621"/>
                      <a:pt x="2479" y="1633"/>
                    </a:cubicBezTo>
                    <a:cubicBezTo>
                      <a:pt x="2487" y="1633"/>
                      <a:pt x="2494" y="1633"/>
                      <a:pt x="2502" y="1633"/>
                    </a:cubicBezTo>
                    <a:cubicBezTo>
                      <a:pt x="3060" y="1633"/>
                      <a:pt x="3156" y="910"/>
                      <a:pt x="2753" y="625"/>
                    </a:cubicBezTo>
                    <a:cubicBezTo>
                      <a:pt x="2472" y="425"/>
                      <a:pt x="2030" y="362"/>
                      <a:pt x="1705" y="258"/>
                    </a:cubicBezTo>
                    <a:cubicBezTo>
                      <a:pt x="1260" y="120"/>
                      <a:pt x="811" y="55"/>
                      <a:pt x="350" y="2"/>
                    </a:cubicBezTo>
                    <a:cubicBezTo>
                      <a:pt x="341" y="1"/>
                      <a:pt x="333" y="1"/>
                      <a:pt x="3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37"/>
              <p:cNvSpPr/>
              <p:nvPr/>
            </p:nvSpPr>
            <p:spPr>
              <a:xfrm flipH="1">
                <a:off x="3229748" y="1826812"/>
                <a:ext cx="500629" cy="244008"/>
              </a:xfrm>
              <a:custGeom>
                <a:avLst/>
                <a:gdLst/>
                <a:ahLst/>
                <a:cxnLst/>
                <a:rect l="l" t="t" r="r" b="b"/>
                <a:pathLst>
                  <a:path w="2780" h="1355" extrusionOk="0">
                    <a:moveTo>
                      <a:pt x="299" y="0"/>
                    </a:moveTo>
                    <a:cubicBezTo>
                      <a:pt x="153" y="0"/>
                      <a:pt x="1" y="147"/>
                      <a:pt x="106" y="294"/>
                    </a:cubicBezTo>
                    <a:cubicBezTo>
                      <a:pt x="320" y="590"/>
                      <a:pt x="607" y="761"/>
                      <a:pt x="927" y="928"/>
                    </a:cubicBezTo>
                    <a:cubicBezTo>
                      <a:pt x="1252" y="1099"/>
                      <a:pt x="1630" y="1273"/>
                      <a:pt x="1990" y="1346"/>
                    </a:cubicBezTo>
                    <a:cubicBezTo>
                      <a:pt x="2019" y="1352"/>
                      <a:pt x="2046" y="1355"/>
                      <a:pt x="2074" y="1355"/>
                    </a:cubicBezTo>
                    <a:cubicBezTo>
                      <a:pt x="2488" y="1355"/>
                      <a:pt x="2779" y="738"/>
                      <a:pt x="2329" y="548"/>
                    </a:cubicBezTo>
                    <a:cubicBezTo>
                      <a:pt x="2006" y="412"/>
                      <a:pt x="1661" y="343"/>
                      <a:pt x="1321" y="247"/>
                    </a:cubicBezTo>
                    <a:cubicBezTo>
                      <a:pt x="994" y="156"/>
                      <a:pt x="667" y="58"/>
                      <a:pt x="331" y="3"/>
                    </a:cubicBezTo>
                    <a:cubicBezTo>
                      <a:pt x="320" y="1"/>
                      <a:pt x="310" y="0"/>
                      <a:pt x="29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37"/>
              <p:cNvSpPr/>
              <p:nvPr/>
            </p:nvSpPr>
            <p:spPr>
              <a:xfrm flipH="1">
                <a:off x="3216064" y="1588746"/>
                <a:ext cx="359085" cy="218617"/>
              </a:xfrm>
              <a:custGeom>
                <a:avLst/>
                <a:gdLst/>
                <a:ahLst/>
                <a:cxnLst/>
                <a:rect l="l" t="t" r="r" b="b"/>
                <a:pathLst>
                  <a:path w="1994" h="1214" extrusionOk="0">
                    <a:moveTo>
                      <a:pt x="245" y="0"/>
                    </a:moveTo>
                    <a:cubicBezTo>
                      <a:pt x="107" y="0"/>
                      <a:pt x="1" y="135"/>
                      <a:pt x="79" y="268"/>
                    </a:cubicBezTo>
                    <a:cubicBezTo>
                      <a:pt x="243" y="557"/>
                      <a:pt x="495" y="744"/>
                      <a:pt x="773" y="915"/>
                    </a:cubicBezTo>
                    <a:cubicBezTo>
                      <a:pt x="962" y="1036"/>
                      <a:pt x="1264" y="1213"/>
                      <a:pt x="1525" y="1213"/>
                    </a:cubicBezTo>
                    <a:cubicBezTo>
                      <a:pt x="1616" y="1213"/>
                      <a:pt x="1703" y="1192"/>
                      <a:pt x="1778" y="1138"/>
                    </a:cubicBezTo>
                    <a:cubicBezTo>
                      <a:pt x="1940" y="1020"/>
                      <a:pt x="1994" y="842"/>
                      <a:pt x="1905" y="657"/>
                    </a:cubicBezTo>
                    <a:cubicBezTo>
                      <a:pt x="1778" y="397"/>
                      <a:pt x="1391" y="357"/>
                      <a:pt x="1140" y="270"/>
                    </a:cubicBezTo>
                    <a:cubicBezTo>
                      <a:pt x="855" y="170"/>
                      <a:pt x="579" y="63"/>
                      <a:pt x="281" y="3"/>
                    </a:cubicBezTo>
                    <a:cubicBezTo>
                      <a:pt x="269" y="1"/>
                      <a:pt x="256" y="0"/>
                      <a:pt x="2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37"/>
              <p:cNvSpPr/>
              <p:nvPr/>
            </p:nvSpPr>
            <p:spPr>
              <a:xfrm flipH="1">
                <a:off x="3091989" y="1345999"/>
                <a:ext cx="249234" cy="245449"/>
              </a:xfrm>
              <a:custGeom>
                <a:avLst/>
                <a:gdLst/>
                <a:ahLst/>
                <a:cxnLst/>
                <a:rect l="l" t="t" r="r" b="b"/>
                <a:pathLst>
                  <a:path w="1384" h="1363" extrusionOk="0">
                    <a:moveTo>
                      <a:pt x="212" y="1"/>
                    </a:moveTo>
                    <a:cubicBezTo>
                      <a:pt x="102" y="1"/>
                      <a:pt x="1" y="77"/>
                      <a:pt x="1" y="206"/>
                    </a:cubicBezTo>
                    <a:cubicBezTo>
                      <a:pt x="1" y="422"/>
                      <a:pt x="119" y="626"/>
                      <a:pt x="225" y="806"/>
                    </a:cubicBezTo>
                    <a:cubicBezTo>
                      <a:pt x="352" y="1024"/>
                      <a:pt x="584" y="1307"/>
                      <a:pt x="842" y="1356"/>
                    </a:cubicBezTo>
                    <a:cubicBezTo>
                      <a:pt x="868" y="1361"/>
                      <a:pt x="895" y="1363"/>
                      <a:pt x="921" y="1363"/>
                    </a:cubicBezTo>
                    <a:cubicBezTo>
                      <a:pt x="1168" y="1363"/>
                      <a:pt x="1384" y="1160"/>
                      <a:pt x="1313" y="884"/>
                    </a:cubicBezTo>
                    <a:cubicBezTo>
                      <a:pt x="1242" y="626"/>
                      <a:pt x="1026" y="504"/>
                      <a:pt x="826" y="355"/>
                    </a:cubicBezTo>
                    <a:cubicBezTo>
                      <a:pt x="670" y="239"/>
                      <a:pt x="490" y="106"/>
                      <a:pt x="314" y="23"/>
                    </a:cubicBezTo>
                    <a:cubicBezTo>
                      <a:pt x="281" y="8"/>
                      <a:pt x="246" y="1"/>
                      <a:pt x="2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37"/>
              <p:cNvSpPr/>
              <p:nvPr/>
            </p:nvSpPr>
            <p:spPr>
              <a:xfrm flipH="1">
                <a:off x="2904346" y="1267304"/>
                <a:ext cx="168377" cy="166574"/>
              </a:xfrm>
              <a:custGeom>
                <a:avLst/>
                <a:gdLst/>
                <a:ahLst/>
                <a:cxnLst/>
                <a:rect l="l" t="t" r="r" b="b"/>
                <a:pathLst>
                  <a:path w="935" h="925" extrusionOk="0">
                    <a:moveTo>
                      <a:pt x="292" y="1"/>
                    </a:moveTo>
                    <a:cubicBezTo>
                      <a:pt x="178" y="1"/>
                      <a:pt x="57" y="89"/>
                      <a:pt x="34" y="202"/>
                    </a:cubicBezTo>
                    <a:cubicBezTo>
                      <a:pt x="0" y="354"/>
                      <a:pt x="16" y="507"/>
                      <a:pt x="105" y="638"/>
                    </a:cubicBezTo>
                    <a:cubicBezTo>
                      <a:pt x="129" y="674"/>
                      <a:pt x="163" y="725"/>
                      <a:pt x="191" y="752"/>
                    </a:cubicBezTo>
                    <a:cubicBezTo>
                      <a:pt x="209" y="766"/>
                      <a:pt x="228" y="781"/>
                      <a:pt x="247" y="795"/>
                    </a:cubicBezTo>
                    <a:lnTo>
                      <a:pt x="247" y="795"/>
                    </a:lnTo>
                    <a:cubicBezTo>
                      <a:pt x="247" y="795"/>
                      <a:pt x="246" y="795"/>
                      <a:pt x="246" y="795"/>
                    </a:cubicBezTo>
                    <a:lnTo>
                      <a:pt x="246" y="795"/>
                    </a:lnTo>
                    <a:cubicBezTo>
                      <a:pt x="246" y="795"/>
                      <a:pt x="260" y="806"/>
                      <a:pt x="289" y="827"/>
                    </a:cubicBezTo>
                    <a:cubicBezTo>
                      <a:pt x="275" y="817"/>
                      <a:pt x="261" y="806"/>
                      <a:pt x="247" y="795"/>
                    </a:cubicBezTo>
                    <a:lnTo>
                      <a:pt x="247" y="795"/>
                    </a:lnTo>
                    <a:cubicBezTo>
                      <a:pt x="249" y="796"/>
                      <a:pt x="255" y="801"/>
                      <a:pt x="267" y="810"/>
                    </a:cubicBezTo>
                    <a:cubicBezTo>
                      <a:pt x="354" y="879"/>
                      <a:pt x="456" y="925"/>
                      <a:pt x="560" y="925"/>
                    </a:cubicBezTo>
                    <a:cubicBezTo>
                      <a:pt x="620" y="925"/>
                      <a:pt x="681" y="909"/>
                      <a:pt x="741" y="874"/>
                    </a:cubicBezTo>
                    <a:cubicBezTo>
                      <a:pt x="852" y="810"/>
                      <a:pt x="934" y="672"/>
                      <a:pt x="917" y="541"/>
                    </a:cubicBezTo>
                    <a:cubicBezTo>
                      <a:pt x="901" y="387"/>
                      <a:pt x="841" y="309"/>
                      <a:pt x="748" y="196"/>
                    </a:cubicBezTo>
                    <a:cubicBezTo>
                      <a:pt x="656" y="82"/>
                      <a:pt x="492" y="60"/>
                      <a:pt x="363" y="13"/>
                    </a:cubicBezTo>
                    <a:cubicBezTo>
                      <a:pt x="340" y="5"/>
                      <a:pt x="316" y="1"/>
                      <a:pt x="29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37"/>
              <p:cNvSpPr/>
              <p:nvPr/>
            </p:nvSpPr>
            <p:spPr>
              <a:xfrm flipH="1">
                <a:off x="2754520" y="1227686"/>
                <a:ext cx="87520" cy="89680"/>
              </a:xfrm>
              <a:custGeom>
                <a:avLst/>
                <a:gdLst/>
                <a:ahLst/>
                <a:cxnLst/>
                <a:rect l="l" t="t" r="r" b="b"/>
                <a:pathLst>
                  <a:path w="486" h="498" extrusionOk="0">
                    <a:moveTo>
                      <a:pt x="380" y="98"/>
                    </a:moveTo>
                    <a:cubicBezTo>
                      <a:pt x="381" y="98"/>
                      <a:pt x="382" y="99"/>
                      <a:pt x="383" y="100"/>
                    </a:cubicBezTo>
                    <a:cubicBezTo>
                      <a:pt x="382" y="99"/>
                      <a:pt x="381" y="98"/>
                      <a:pt x="380" y="98"/>
                    </a:cubicBezTo>
                    <a:close/>
                    <a:moveTo>
                      <a:pt x="441" y="169"/>
                    </a:moveTo>
                    <a:cubicBezTo>
                      <a:pt x="444" y="175"/>
                      <a:pt x="448" y="182"/>
                      <a:pt x="451" y="188"/>
                    </a:cubicBezTo>
                    <a:lnTo>
                      <a:pt x="451" y="188"/>
                    </a:lnTo>
                    <a:cubicBezTo>
                      <a:pt x="447" y="182"/>
                      <a:pt x="444" y="175"/>
                      <a:pt x="441" y="169"/>
                    </a:cubicBezTo>
                    <a:close/>
                    <a:moveTo>
                      <a:pt x="200" y="0"/>
                    </a:moveTo>
                    <a:cubicBezTo>
                      <a:pt x="183" y="0"/>
                      <a:pt x="166" y="2"/>
                      <a:pt x="149" y="6"/>
                    </a:cubicBezTo>
                    <a:cubicBezTo>
                      <a:pt x="105" y="22"/>
                      <a:pt x="54" y="58"/>
                      <a:pt x="34" y="102"/>
                    </a:cubicBezTo>
                    <a:cubicBezTo>
                      <a:pt x="25" y="118"/>
                      <a:pt x="16" y="138"/>
                      <a:pt x="12" y="155"/>
                    </a:cubicBezTo>
                    <a:cubicBezTo>
                      <a:pt x="0" y="196"/>
                      <a:pt x="5" y="229"/>
                      <a:pt x="12" y="271"/>
                    </a:cubicBezTo>
                    <a:cubicBezTo>
                      <a:pt x="14" y="284"/>
                      <a:pt x="16" y="300"/>
                      <a:pt x="23" y="313"/>
                    </a:cubicBezTo>
                    <a:cubicBezTo>
                      <a:pt x="47" y="373"/>
                      <a:pt x="72" y="420"/>
                      <a:pt x="129" y="460"/>
                    </a:cubicBezTo>
                    <a:cubicBezTo>
                      <a:pt x="164" y="480"/>
                      <a:pt x="211" y="497"/>
                      <a:pt x="253" y="497"/>
                    </a:cubicBezTo>
                    <a:cubicBezTo>
                      <a:pt x="259" y="497"/>
                      <a:pt x="266" y="497"/>
                      <a:pt x="272" y="496"/>
                    </a:cubicBezTo>
                    <a:cubicBezTo>
                      <a:pt x="327" y="491"/>
                      <a:pt x="374" y="478"/>
                      <a:pt x="416" y="436"/>
                    </a:cubicBezTo>
                    <a:cubicBezTo>
                      <a:pt x="470" y="382"/>
                      <a:pt x="485" y="307"/>
                      <a:pt x="470" y="236"/>
                    </a:cubicBezTo>
                    <a:cubicBezTo>
                      <a:pt x="466" y="224"/>
                      <a:pt x="461" y="212"/>
                      <a:pt x="456" y="200"/>
                    </a:cubicBezTo>
                    <a:lnTo>
                      <a:pt x="456" y="200"/>
                    </a:lnTo>
                    <a:cubicBezTo>
                      <a:pt x="450" y="184"/>
                      <a:pt x="443" y="168"/>
                      <a:pt x="434" y="155"/>
                    </a:cubicBezTo>
                    <a:cubicBezTo>
                      <a:pt x="415" y="127"/>
                      <a:pt x="395" y="107"/>
                      <a:pt x="371" y="89"/>
                    </a:cubicBezTo>
                    <a:lnTo>
                      <a:pt x="371" y="89"/>
                    </a:lnTo>
                    <a:cubicBezTo>
                      <a:pt x="370" y="89"/>
                      <a:pt x="370" y="88"/>
                      <a:pt x="370" y="88"/>
                    </a:cubicBezTo>
                    <a:lnTo>
                      <a:pt x="370" y="88"/>
                    </a:lnTo>
                    <a:cubicBezTo>
                      <a:pt x="351" y="63"/>
                      <a:pt x="333" y="44"/>
                      <a:pt x="303" y="26"/>
                    </a:cubicBezTo>
                    <a:cubicBezTo>
                      <a:pt x="271" y="10"/>
                      <a:pt x="236" y="0"/>
                      <a:pt x="2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37"/>
              <p:cNvSpPr/>
              <p:nvPr/>
            </p:nvSpPr>
            <p:spPr>
              <a:xfrm flipH="1">
                <a:off x="5586289" y="1500507"/>
                <a:ext cx="56726" cy="46461"/>
              </a:xfrm>
              <a:custGeom>
                <a:avLst/>
                <a:gdLst/>
                <a:ahLst/>
                <a:cxnLst/>
                <a:rect l="l" t="t" r="r" b="b"/>
                <a:pathLst>
                  <a:path w="315" h="258" extrusionOk="0">
                    <a:moveTo>
                      <a:pt x="174" y="1"/>
                    </a:moveTo>
                    <a:cubicBezTo>
                      <a:pt x="151" y="1"/>
                      <a:pt x="129" y="7"/>
                      <a:pt x="108" y="20"/>
                    </a:cubicBezTo>
                    <a:cubicBezTo>
                      <a:pt x="0" y="81"/>
                      <a:pt x="40" y="258"/>
                      <a:pt x="168" y="258"/>
                    </a:cubicBezTo>
                    <a:cubicBezTo>
                      <a:pt x="169" y="258"/>
                      <a:pt x="171" y="258"/>
                      <a:pt x="172" y="258"/>
                    </a:cubicBezTo>
                    <a:lnTo>
                      <a:pt x="177" y="258"/>
                    </a:lnTo>
                    <a:cubicBezTo>
                      <a:pt x="237" y="255"/>
                      <a:pt x="272" y="222"/>
                      <a:pt x="295" y="169"/>
                    </a:cubicBezTo>
                    <a:cubicBezTo>
                      <a:pt x="295" y="166"/>
                      <a:pt x="297" y="164"/>
                      <a:pt x="297" y="164"/>
                    </a:cubicBezTo>
                    <a:cubicBezTo>
                      <a:pt x="315" y="122"/>
                      <a:pt x="295" y="66"/>
                      <a:pt x="264" y="37"/>
                    </a:cubicBezTo>
                    <a:cubicBezTo>
                      <a:pt x="239" y="14"/>
                      <a:pt x="206" y="1"/>
                      <a:pt x="1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37"/>
              <p:cNvSpPr/>
              <p:nvPr/>
            </p:nvSpPr>
            <p:spPr>
              <a:xfrm flipH="1">
                <a:off x="5443305" y="1590547"/>
                <a:ext cx="68251" cy="52583"/>
              </a:xfrm>
              <a:custGeom>
                <a:avLst/>
                <a:gdLst/>
                <a:ahLst/>
                <a:cxnLst/>
                <a:rect l="l" t="t" r="r" b="b"/>
                <a:pathLst>
                  <a:path w="379" h="292" extrusionOk="0">
                    <a:moveTo>
                      <a:pt x="190" y="0"/>
                    </a:moveTo>
                    <a:cubicBezTo>
                      <a:pt x="1" y="0"/>
                      <a:pt x="1" y="291"/>
                      <a:pt x="190" y="291"/>
                    </a:cubicBezTo>
                    <a:cubicBezTo>
                      <a:pt x="379" y="291"/>
                      <a:pt x="379" y="0"/>
                      <a:pt x="19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37"/>
              <p:cNvSpPr/>
              <p:nvPr/>
            </p:nvSpPr>
            <p:spPr>
              <a:xfrm flipH="1">
                <a:off x="5945729" y="1717864"/>
                <a:ext cx="186205" cy="545462"/>
              </a:xfrm>
              <a:custGeom>
                <a:avLst/>
                <a:gdLst/>
                <a:ahLst/>
                <a:cxnLst/>
                <a:rect l="l" t="t" r="r" b="b"/>
                <a:pathLst>
                  <a:path w="1034" h="3029" extrusionOk="0">
                    <a:moveTo>
                      <a:pt x="981" y="0"/>
                    </a:moveTo>
                    <a:cubicBezTo>
                      <a:pt x="979" y="0"/>
                      <a:pt x="978" y="0"/>
                      <a:pt x="977" y="0"/>
                    </a:cubicBezTo>
                    <a:cubicBezTo>
                      <a:pt x="478" y="67"/>
                      <a:pt x="234" y="666"/>
                      <a:pt x="140" y="1099"/>
                    </a:cubicBezTo>
                    <a:cubicBezTo>
                      <a:pt x="0" y="1736"/>
                      <a:pt x="363" y="2447"/>
                      <a:pt x="636" y="3001"/>
                    </a:cubicBezTo>
                    <a:cubicBezTo>
                      <a:pt x="645" y="3020"/>
                      <a:pt x="664" y="3028"/>
                      <a:pt x="683" y="3028"/>
                    </a:cubicBezTo>
                    <a:cubicBezTo>
                      <a:pt x="713" y="3028"/>
                      <a:pt x="743" y="3008"/>
                      <a:pt x="741" y="2975"/>
                    </a:cubicBezTo>
                    <a:cubicBezTo>
                      <a:pt x="685" y="2463"/>
                      <a:pt x="389" y="2018"/>
                      <a:pt x="323" y="1506"/>
                    </a:cubicBezTo>
                    <a:cubicBezTo>
                      <a:pt x="267" y="1079"/>
                      <a:pt x="507" y="210"/>
                      <a:pt x="990" y="87"/>
                    </a:cubicBezTo>
                    <a:cubicBezTo>
                      <a:pt x="1033" y="76"/>
                      <a:pt x="1028" y="0"/>
                      <a:pt x="9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37"/>
              <p:cNvSpPr/>
              <p:nvPr/>
            </p:nvSpPr>
            <p:spPr>
              <a:xfrm flipH="1">
                <a:off x="3264142" y="1894522"/>
                <a:ext cx="696019" cy="320002"/>
              </a:xfrm>
              <a:custGeom>
                <a:avLst/>
                <a:gdLst/>
                <a:ahLst/>
                <a:cxnLst/>
                <a:rect l="l" t="t" r="r" b="b"/>
                <a:pathLst>
                  <a:path w="3865" h="1777" extrusionOk="0">
                    <a:moveTo>
                      <a:pt x="310" y="1"/>
                    </a:moveTo>
                    <a:cubicBezTo>
                      <a:pt x="226" y="1"/>
                      <a:pt x="149" y="14"/>
                      <a:pt x="90" y="52"/>
                    </a:cubicBezTo>
                    <a:cubicBezTo>
                      <a:pt x="23" y="94"/>
                      <a:pt x="1" y="163"/>
                      <a:pt x="14" y="238"/>
                    </a:cubicBezTo>
                    <a:cubicBezTo>
                      <a:pt x="50" y="456"/>
                      <a:pt x="395" y="617"/>
                      <a:pt x="562" y="714"/>
                    </a:cubicBezTo>
                    <a:cubicBezTo>
                      <a:pt x="891" y="906"/>
                      <a:pt x="1249" y="1039"/>
                      <a:pt x="1598" y="1186"/>
                    </a:cubicBezTo>
                    <a:cubicBezTo>
                      <a:pt x="1947" y="1331"/>
                      <a:pt x="2306" y="1451"/>
                      <a:pt x="2659" y="1582"/>
                    </a:cubicBezTo>
                    <a:cubicBezTo>
                      <a:pt x="2911" y="1674"/>
                      <a:pt x="3148" y="1777"/>
                      <a:pt x="3412" y="1777"/>
                    </a:cubicBezTo>
                    <a:cubicBezTo>
                      <a:pt x="3453" y="1777"/>
                      <a:pt x="3495" y="1774"/>
                      <a:pt x="3538" y="1769"/>
                    </a:cubicBezTo>
                    <a:cubicBezTo>
                      <a:pt x="3865" y="1722"/>
                      <a:pt x="3865" y="1313"/>
                      <a:pt x="3709" y="1115"/>
                    </a:cubicBezTo>
                    <a:cubicBezTo>
                      <a:pt x="3540" y="897"/>
                      <a:pt x="3204" y="819"/>
                      <a:pt x="2955" y="735"/>
                    </a:cubicBezTo>
                    <a:cubicBezTo>
                      <a:pt x="2606" y="614"/>
                      <a:pt x="2254" y="481"/>
                      <a:pt x="1896" y="379"/>
                    </a:cubicBezTo>
                    <a:cubicBezTo>
                      <a:pt x="1538" y="274"/>
                      <a:pt x="1187" y="169"/>
                      <a:pt x="824" y="89"/>
                    </a:cubicBezTo>
                    <a:cubicBezTo>
                      <a:pt x="693" y="61"/>
                      <a:pt x="486" y="1"/>
                      <a:pt x="3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37"/>
              <p:cNvSpPr/>
              <p:nvPr/>
            </p:nvSpPr>
            <p:spPr>
              <a:xfrm flipH="1">
                <a:off x="3216061" y="1603513"/>
                <a:ext cx="624886" cy="340171"/>
              </a:xfrm>
              <a:custGeom>
                <a:avLst/>
                <a:gdLst/>
                <a:ahLst/>
                <a:cxnLst/>
                <a:rect l="l" t="t" r="r" b="b"/>
                <a:pathLst>
                  <a:path w="3470" h="1889" extrusionOk="0">
                    <a:moveTo>
                      <a:pt x="214" y="1"/>
                    </a:moveTo>
                    <a:cubicBezTo>
                      <a:pt x="74" y="1"/>
                      <a:pt x="1" y="197"/>
                      <a:pt x="100" y="300"/>
                    </a:cubicBezTo>
                    <a:cubicBezTo>
                      <a:pt x="834" y="1094"/>
                      <a:pt x="1737" y="1507"/>
                      <a:pt x="2742" y="1861"/>
                    </a:cubicBezTo>
                    <a:cubicBezTo>
                      <a:pt x="2795" y="1880"/>
                      <a:pt x="2845" y="1888"/>
                      <a:pt x="2892" y="1888"/>
                    </a:cubicBezTo>
                    <a:cubicBezTo>
                      <a:pt x="3321" y="1888"/>
                      <a:pt x="3470" y="1165"/>
                      <a:pt x="2978" y="1005"/>
                    </a:cubicBezTo>
                    <a:cubicBezTo>
                      <a:pt x="2500" y="849"/>
                      <a:pt x="2002" y="720"/>
                      <a:pt x="1537" y="526"/>
                    </a:cubicBezTo>
                    <a:cubicBezTo>
                      <a:pt x="1114" y="349"/>
                      <a:pt x="700" y="166"/>
                      <a:pt x="269" y="10"/>
                    </a:cubicBezTo>
                    <a:cubicBezTo>
                      <a:pt x="250" y="4"/>
                      <a:pt x="231" y="1"/>
                      <a:pt x="21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37"/>
              <p:cNvSpPr/>
              <p:nvPr/>
            </p:nvSpPr>
            <p:spPr>
              <a:xfrm flipH="1">
                <a:off x="3139349" y="1427935"/>
                <a:ext cx="419052" cy="278224"/>
              </a:xfrm>
              <a:custGeom>
                <a:avLst/>
                <a:gdLst/>
                <a:ahLst/>
                <a:cxnLst/>
                <a:rect l="l" t="t" r="r" b="b"/>
                <a:pathLst>
                  <a:path w="2327" h="1545" extrusionOk="0">
                    <a:moveTo>
                      <a:pt x="262" y="0"/>
                    </a:moveTo>
                    <a:cubicBezTo>
                      <a:pt x="96" y="0"/>
                      <a:pt x="1" y="220"/>
                      <a:pt x="83" y="351"/>
                    </a:cubicBezTo>
                    <a:cubicBezTo>
                      <a:pt x="397" y="870"/>
                      <a:pt x="1087" y="1312"/>
                      <a:pt x="1643" y="1519"/>
                    </a:cubicBezTo>
                    <a:cubicBezTo>
                      <a:pt x="1689" y="1536"/>
                      <a:pt x="1733" y="1544"/>
                      <a:pt x="1774" y="1544"/>
                    </a:cubicBezTo>
                    <a:cubicBezTo>
                      <a:pt x="2137" y="1544"/>
                      <a:pt x="2326" y="961"/>
                      <a:pt x="1963" y="767"/>
                    </a:cubicBezTo>
                    <a:cubicBezTo>
                      <a:pt x="1447" y="494"/>
                      <a:pt x="875" y="71"/>
                      <a:pt x="288" y="2"/>
                    </a:cubicBezTo>
                    <a:cubicBezTo>
                      <a:pt x="279" y="1"/>
                      <a:pt x="270" y="0"/>
                      <a:pt x="26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37"/>
              <p:cNvSpPr/>
              <p:nvPr/>
            </p:nvSpPr>
            <p:spPr>
              <a:xfrm flipH="1">
                <a:off x="4202906" y="2550734"/>
                <a:ext cx="327030" cy="540240"/>
              </a:xfrm>
              <a:custGeom>
                <a:avLst/>
                <a:gdLst/>
                <a:ahLst/>
                <a:cxnLst/>
                <a:rect l="l" t="t" r="r" b="b"/>
                <a:pathLst>
                  <a:path w="1816" h="3000" extrusionOk="0">
                    <a:moveTo>
                      <a:pt x="155" y="1"/>
                    </a:moveTo>
                    <a:cubicBezTo>
                      <a:pt x="77" y="1"/>
                      <a:pt x="0" y="52"/>
                      <a:pt x="2" y="149"/>
                    </a:cubicBezTo>
                    <a:cubicBezTo>
                      <a:pt x="11" y="630"/>
                      <a:pt x="95" y="1032"/>
                      <a:pt x="287" y="1477"/>
                    </a:cubicBezTo>
                    <a:cubicBezTo>
                      <a:pt x="478" y="1929"/>
                      <a:pt x="718" y="2356"/>
                      <a:pt x="932" y="2796"/>
                    </a:cubicBezTo>
                    <a:cubicBezTo>
                      <a:pt x="1002" y="2937"/>
                      <a:pt x="1155" y="3000"/>
                      <a:pt x="1306" y="3000"/>
                    </a:cubicBezTo>
                    <a:cubicBezTo>
                      <a:pt x="1341" y="3000"/>
                      <a:pt x="1376" y="2996"/>
                      <a:pt x="1410" y="2990"/>
                    </a:cubicBezTo>
                    <a:lnTo>
                      <a:pt x="1443" y="2981"/>
                    </a:lnTo>
                    <a:cubicBezTo>
                      <a:pt x="1778" y="2910"/>
                      <a:pt x="1815" y="2517"/>
                      <a:pt x="1628" y="2302"/>
                    </a:cubicBezTo>
                    <a:lnTo>
                      <a:pt x="1628" y="2302"/>
                    </a:lnTo>
                    <a:cubicBezTo>
                      <a:pt x="1431" y="1924"/>
                      <a:pt x="1225" y="1548"/>
                      <a:pt x="1016" y="1177"/>
                    </a:cubicBezTo>
                    <a:cubicBezTo>
                      <a:pt x="794" y="785"/>
                      <a:pt x="542" y="436"/>
                      <a:pt x="289" y="67"/>
                    </a:cubicBezTo>
                    <a:cubicBezTo>
                      <a:pt x="257" y="22"/>
                      <a:pt x="206" y="1"/>
                      <a:pt x="1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37"/>
              <p:cNvSpPr/>
              <p:nvPr/>
            </p:nvSpPr>
            <p:spPr>
              <a:xfrm flipH="1">
                <a:off x="3909734" y="2476001"/>
                <a:ext cx="453628" cy="487296"/>
              </a:xfrm>
              <a:custGeom>
                <a:avLst/>
                <a:gdLst/>
                <a:ahLst/>
                <a:cxnLst/>
                <a:rect l="l" t="t" r="r" b="b"/>
                <a:pathLst>
                  <a:path w="2519" h="2706" extrusionOk="0">
                    <a:moveTo>
                      <a:pt x="241" y="0"/>
                    </a:moveTo>
                    <a:cubicBezTo>
                      <a:pt x="120" y="0"/>
                      <a:pt x="1" y="98"/>
                      <a:pt x="49" y="237"/>
                    </a:cubicBezTo>
                    <a:cubicBezTo>
                      <a:pt x="338" y="1089"/>
                      <a:pt x="1001" y="1765"/>
                      <a:pt x="1508" y="2493"/>
                    </a:cubicBezTo>
                    <a:cubicBezTo>
                      <a:pt x="1612" y="2643"/>
                      <a:pt x="1756" y="2706"/>
                      <a:pt x="1898" y="2706"/>
                    </a:cubicBezTo>
                    <a:cubicBezTo>
                      <a:pt x="2216" y="2706"/>
                      <a:pt x="2519" y="2388"/>
                      <a:pt x="2311" y="2023"/>
                    </a:cubicBezTo>
                    <a:cubicBezTo>
                      <a:pt x="1855" y="1225"/>
                      <a:pt x="1041" y="655"/>
                      <a:pt x="374" y="48"/>
                    </a:cubicBezTo>
                    <a:cubicBezTo>
                      <a:pt x="336" y="15"/>
                      <a:pt x="288" y="0"/>
                      <a:pt x="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37"/>
              <p:cNvSpPr/>
              <p:nvPr/>
            </p:nvSpPr>
            <p:spPr>
              <a:xfrm flipH="1">
                <a:off x="3618722" y="2325634"/>
                <a:ext cx="549432" cy="424449"/>
              </a:xfrm>
              <a:custGeom>
                <a:avLst/>
                <a:gdLst/>
                <a:ahLst/>
                <a:cxnLst/>
                <a:rect l="l" t="t" r="r" b="b"/>
                <a:pathLst>
                  <a:path w="3051" h="2357" extrusionOk="0">
                    <a:moveTo>
                      <a:pt x="159" y="0"/>
                    </a:moveTo>
                    <a:cubicBezTo>
                      <a:pt x="75" y="0"/>
                      <a:pt x="1" y="96"/>
                      <a:pt x="24" y="180"/>
                    </a:cubicBezTo>
                    <a:cubicBezTo>
                      <a:pt x="155" y="723"/>
                      <a:pt x="580" y="1108"/>
                      <a:pt x="991" y="1464"/>
                    </a:cubicBezTo>
                    <a:cubicBezTo>
                      <a:pt x="1207" y="1650"/>
                      <a:pt x="1447" y="1808"/>
                      <a:pt x="1681" y="1969"/>
                    </a:cubicBezTo>
                    <a:cubicBezTo>
                      <a:pt x="1879" y="2102"/>
                      <a:pt x="2117" y="2311"/>
                      <a:pt x="2359" y="2349"/>
                    </a:cubicBezTo>
                    <a:cubicBezTo>
                      <a:pt x="2389" y="2354"/>
                      <a:pt x="2418" y="2356"/>
                      <a:pt x="2446" y="2356"/>
                    </a:cubicBezTo>
                    <a:cubicBezTo>
                      <a:pt x="2820" y="2356"/>
                      <a:pt x="3051" y="1947"/>
                      <a:pt x="2775" y="1635"/>
                    </a:cubicBezTo>
                    <a:cubicBezTo>
                      <a:pt x="2629" y="1468"/>
                      <a:pt x="2384" y="1370"/>
                      <a:pt x="2195" y="1259"/>
                    </a:cubicBezTo>
                    <a:cubicBezTo>
                      <a:pt x="1979" y="1130"/>
                      <a:pt x="1770" y="992"/>
                      <a:pt x="1556" y="856"/>
                    </a:cubicBezTo>
                    <a:cubicBezTo>
                      <a:pt x="1370" y="738"/>
                      <a:pt x="1194" y="605"/>
                      <a:pt x="1007" y="489"/>
                    </a:cubicBezTo>
                    <a:cubicBezTo>
                      <a:pt x="756" y="331"/>
                      <a:pt x="469" y="200"/>
                      <a:pt x="226" y="22"/>
                    </a:cubicBezTo>
                    <a:cubicBezTo>
                      <a:pt x="204" y="7"/>
                      <a:pt x="181" y="0"/>
                      <a:pt x="1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37"/>
              <p:cNvSpPr/>
              <p:nvPr/>
            </p:nvSpPr>
            <p:spPr>
              <a:xfrm flipH="1">
                <a:off x="3362286" y="2141592"/>
                <a:ext cx="685394" cy="372405"/>
              </a:xfrm>
              <a:custGeom>
                <a:avLst/>
                <a:gdLst/>
                <a:ahLst/>
                <a:cxnLst/>
                <a:rect l="l" t="t" r="r" b="b"/>
                <a:pathLst>
                  <a:path w="3806" h="2068" extrusionOk="0">
                    <a:moveTo>
                      <a:pt x="193" y="1"/>
                    </a:moveTo>
                    <a:cubicBezTo>
                      <a:pt x="73" y="1"/>
                      <a:pt x="0" y="129"/>
                      <a:pt x="55" y="246"/>
                    </a:cubicBezTo>
                    <a:cubicBezTo>
                      <a:pt x="316" y="793"/>
                      <a:pt x="1043" y="1011"/>
                      <a:pt x="1535" y="1289"/>
                    </a:cubicBezTo>
                    <a:cubicBezTo>
                      <a:pt x="1826" y="1453"/>
                      <a:pt x="2113" y="1623"/>
                      <a:pt x="2413" y="1769"/>
                    </a:cubicBezTo>
                    <a:cubicBezTo>
                      <a:pt x="2692" y="1905"/>
                      <a:pt x="2987" y="2068"/>
                      <a:pt x="3297" y="2068"/>
                    </a:cubicBezTo>
                    <a:cubicBezTo>
                      <a:pt x="3343" y="2068"/>
                      <a:pt x="3390" y="2064"/>
                      <a:pt x="3437" y="2056"/>
                    </a:cubicBezTo>
                    <a:cubicBezTo>
                      <a:pt x="3715" y="2010"/>
                      <a:pt x="3806" y="1600"/>
                      <a:pt x="3603" y="1422"/>
                    </a:cubicBezTo>
                    <a:cubicBezTo>
                      <a:pt x="3390" y="1233"/>
                      <a:pt x="3090" y="1175"/>
                      <a:pt x="2834" y="1053"/>
                    </a:cubicBezTo>
                    <a:cubicBezTo>
                      <a:pt x="2529" y="911"/>
                      <a:pt x="2235" y="753"/>
                      <a:pt x="1933" y="610"/>
                    </a:cubicBezTo>
                    <a:cubicBezTo>
                      <a:pt x="1403" y="359"/>
                      <a:pt x="810" y="141"/>
                      <a:pt x="242" y="8"/>
                    </a:cubicBezTo>
                    <a:cubicBezTo>
                      <a:pt x="225" y="3"/>
                      <a:pt x="209" y="1"/>
                      <a:pt x="1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37"/>
              <p:cNvSpPr/>
              <p:nvPr/>
            </p:nvSpPr>
            <p:spPr>
              <a:xfrm flipH="1">
                <a:off x="2996547" y="1305661"/>
                <a:ext cx="222222" cy="200429"/>
              </a:xfrm>
              <a:custGeom>
                <a:avLst/>
                <a:gdLst/>
                <a:ahLst/>
                <a:cxnLst/>
                <a:rect l="l" t="t" r="r" b="b"/>
                <a:pathLst>
                  <a:path w="1234" h="1113" extrusionOk="0">
                    <a:moveTo>
                      <a:pt x="246" y="0"/>
                    </a:moveTo>
                    <a:cubicBezTo>
                      <a:pt x="124" y="0"/>
                      <a:pt x="1" y="126"/>
                      <a:pt x="48" y="256"/>
                    </a:cubicBezTo>
                    <a:cubicBezTo>
                      <a:pt x="148" y="528"/>
                      <a:pt x="311" y="819"/>
                      <a:pt x="538" y="1004"/>
                    </a:cubicBezTo>
                    <a:cubicBezTo>
                      <a:pt x="624" y="1072"/>
                      <a:pt x="725" y="1112"/>
                      <a:pt x="825" y="1112"/>
                    </a:cubicBezTo>
                    <a:cubicBezTo>
                      <a:pt x="915" y="1112"/>
                      <a:pt x="1003" y="1080"/>
                      <a:pt x="1080" y="1004"/>
                    </a:cubicBezTo>
                    <a:cubicBezTo>
                      <a:pt x="1234" y="850"/>
                      <a:pt x="1223" y="614"/>
                      <a:pt x="1080" y="461"/>
                    </a:cubicBezTo>
                    <a:cubicBezTo>
                      <a:pt x="967" y="339"/>
                      <a:pt x="804" y="232"/>
                      <a:pt x="649" y="176"/>
                    </a:cubicBezTo>
                    <a:cubicBezTo>
                      <a:pt x="540" y="138"/>
                      <a:pt x="437" y="96"/>
                      <a:pt x="340" y="29"/>
                    </a:cubicBezTo>
                    <a:cubicBezTo>
                      <a:pt x="311" y="9"/>
                      <a:pt x="278" y="0"/>
                      <a:pt x="24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37"/>
              <p:cNvSpPr/>
              <p:nvPr/>
            </p:nvSpPr>
            <p:spPr>
              <a:xfrm flipH="1">
                <a:off x="2819888" y="1227146"/>
                <a:ext cx="130380" cy="143524"/>
              </a:xfrm>
              <a:custGeom>
                <a:avLst/>
                <a:gdLst/>
                <a:ahLst/>
                <a:cxnLst/>
                <a:rect l="l" t="t" r="r" b="b"/>
                <a:pathLst>
                  <a:path w="724" h="797" extrusionOk="0">
                    <a:moveTo>
                      <a:pt x="267" y="1"/>
                    </a:moveTo>
                    <a:cubicBezTo>
                      <a:pt x="132" y="1"/>
                      <a:pt x="15" y="106"/>
                      <a:pt x="10" y="254"/>
                    </a:cubicBezTo>
                    <a:cubicBezTo>
                      <a:pt x="1" y="390"/>
                      <a:pt x="5" y="514"/>
                      <a:pt x="81" y="632"/>
                    </a:cubicBezTo>
                    <a:cubicBezTo>
                      <a:pt x="143" y="733"/>
                      <a:pt x="252" y="796"/>
                      <a:pt x="366" y="796"/>
                    </a:cubicBezTo>
                    <a:cubicBezTo>
                      <a:pt x="396" y="796"/>
                      <a:pt x="425" y="792"/>
                      <a:pt x="455" y="784"/>
                    </a:cubicBezTo>
                    <a:cubicBezTo>
                      <a:pt x="635" y="732"/>
                      <a:pt x="724" y="552"/>
                      <a:pt x="684" y="376"/>
                    </a:cubicBezTo>
                    <a:cubicBezTo>
                      <a:pt x="648" y="214"/>
                      <a:pt x="535" y="110"/>
                      <a:pt x="392" y="32"/>
                    </a:cubicBezTo>
                    <a:cubicBezTo>
                      <a:pt x="351" y="10"/>
                      <a:pt x="308" y="1"/>
                      <a:pt x="2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81" name="Google Shape;1681;p37"/>
            <p:cNvGrpSpPr/>
            <p:nvPr/>
          </p:nvGrpSpPr>
          <p:grpSpPr>
            <a:xfrm>
              <a:off x="2978000" y="2763949"/>
              <a:ext cx="1203120" cy="1541845"/>
              <a:chOff x="2978000" y="2763949"/>
              <a:chExt cx="1203120" cy="1541845"/>
            </a:xfrm>
          </p:grpSpPr>
          <p:sp>
            <p:nvSpPr>
              <p:cNvPr id="1682" name="Google Shape;1682;p37"/>
              <p:cNvSpPr/>
              <p:nvPr/>
            </p:nvSpPr>
            <p:spPr>
              <a:xfrm flipH="1">
                <a:off x="3558040" y="3411516"/>
                <a:ext cx="80677" cy="84818"/>
              </a:xfrm>
              <a:custGeom>
                <a:avLst/>
                <a:gdLst/>
                <a:ahLst/>
                <a:cxnLst/>
                <a:rect l="l" t="t" r="r" b="b"/>
                <a:pathLst>
                  <a:path w="448" h="471" extrusionOk="0">
                    <a:moveTo>
                      <a:pt x="64" y="1"/>
                    </a:moveTo>
                    <a:cubicBezTo>
                      <a:pt x="32" y="1"/>
                      <a:pt x="0" y="32"/>
                      <a:pt x="9" y="69"/>
                    </a:cubicBezTo>
                    <a:cubicBezTo>
                      <a:pt x="44" y="223"/>
                      <a:pt x="156" y="412"/>
                      <a:pt x="311" y="465"/>
                    </a:cubicBezTo>
                    <a:cubicBezTo>
                      <a:pt x="322" y="469"/>
                      <a:pt x="332" y="470"/>
                      <a:pt x="341" y="470"/>
                    </a:cubicBezTo>
                    <a:cubicBezTo>
                      <a:pt x="413" y="470"/>
                      <a:pt x="447" y="372"/>
                      <a:pt x="398" y="318"/>
                    </a:cubicBezTo>
                    <a:cubicBezTo>
                      <a:pt x="354" y="265"/>
                      <a:pt x="287" y="234"/>
                      <a:pt x="234" y="189"/>
                    </a:cubicBezTo>
                    <a:cubicBezTo>
                      <a:pt x="180" y="145"/>
                      <a:pt x="142" y="89"/>
                      <a:pt x="109" y="32"/>
                    </a:cubicBezTo>
                    <a:cubicBezTo>
                      <a:pt x="98" y="10"/>
                      <a:pt x="81" y="1"/>
                      <a:pt x="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37"/>
              <p:cNvSpPr/>
              <p:nvPr/>
            </p:nvSpPr>
            <p:spPr>
              <a:xfrm flipH="1">
                <a:off x="3532288" y="3545856"/>
                <a:ext cx="94723" cy="69871"/>
              </a:xfrm>
              <a:custGeom>
                <a:avLst/>
                <a:gdLst/>
                <a:ahLst/>
                <a:cxnLst/>
                <a:rect l="l" t="t" r="r" b="b"/>
                <a:pathLst>
                  <a:path w="526" h="388" extrusionOk="0">
                    <a:moveTo>
                      <a:pt x="78" y="0"/>
                    </a:moveTo>
                    <a:cubicBezTo>
                      <a:pt x="30" y="0"/>
                      <a:pt x="1" y="64"/>
                      <a:pt x="35" y="106"/>
                    </a:cubicBezTo>
                    <a:cubicBezTo>
                      <a:pt x="122" y="211"/>
                      <a:pt x="222" y="318"/>
                      <a:pt x="349" y="378"/>
                    </a:cubicBezTo>
                    <a:cubicBezTo>
                      <a:pt x="362" y="384"/>
                      <a:pt x="376" y="387"/>
                      <a:pt x="389" y="387"/>
                    </a:cubicBezTo>
                    <a:cubicBezTo>
                      <a:pt x="462" y="387"/>
                      <a:pt x="526" y="298"/>
                      <a:pt x="458" y="240"/>
                    </a:cubicBezTo>
                    <a:cubicBezTo>
                      <a:pt x="353" y="146"/>
                      <a:pt x="231" y="82"/>
                      <a:pt x="113" y="11"/>
                    </a:cubicBezTo>
                    <a:cubicBezTo>
                      <a:pt x="101" y="3"/>
                      <a:pt x="89" y="0"/>
                      <a:pt x="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37"/>
              <p:cNvSpPr/>
              <p:nvPr/>
            </p:nvSpPr>
            <p:spPr>
              <a:xfrm flipH="1">
                <a:off x="3452333" y="3500836"/>
                <a:ext cx="59967" cy="66630"/>
              </a:xfrm>
              <a:custGeom>
                <a:avLst/>
                <a:gdLst/>
                <a:ahLst/>
                <a:cxnLst/>
                <a:rect l="l" t="t" r="r" b="b"/>
                <a:pathLst>
                  <a:path w="333" h="370" extrusionOk="0">
                    <a:moveTo>
                      <a:pt x="73" y="0"/>
                    </a:moveTo>
                    <a:cubicBezTo>
                      <a:pt x="35" y="0"/>
                      <a:pt x="0" y="50"/>
                      <a:pt x="19" y="92"/>
                    </a:cubicBezTo>
                    <a:cubicBezTo>
                      <a:pt x="45" y="152"/>
                      <a:pt x="79" y="207"/>
                      <a:pt x="121" y="261"/>
                    </a:cubicBezTo>
                    <a:cubicBezTo>
                      <a:pt x="160" y="307"/>
                      <a:pt x="208" y="370"/>
                      <a:pt x="273" y="370"/>
                    </a:cubicBezTo>
                    <a:cubicBezTo>
                      <a:pt x="275" y="370"/>
                      <a:pt x="276" y="370"/>
                      <a:pt x="277" y="370"/>
                    </a:cubicBezTo>
                    <a:cubicBezTo>
                      <a:pt x="308" y="370"/>
                      <a:pt x="332" y="345"/>
                      <a:pt x="332" y="314"/>
                    </a:cubicBezTo>
                    <a:cubicBezTo>
                      <a:pt x="332" y="250"/>
                      <a:pt x="279" y="207"/>
                      <a:pt x="243" y="163"/>
                    </a:cubicBezTo>
                    <a:cubicBezTo>
                      <a:pt x="201" y="114"/>
                      <a:pt x="154" y="67"/>
                      <a:pt x="110" y="18"/>
                    </a:cubicBezTo>
                    <a:cubicBezTo>
                      <a:pt x="98" y="6"/>
                      <a:pt x="86" y="0"/>
                      <a:pt x="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37"/>
              <p:cNvSpPr/>
              <p:nvPr/>
            </p:nvSpPr>
            <p:spPr>
              <a:xfrm flipH="1">
                <a:off x="3468360" y="3398911"/>
                <a:ext cx="55826" cy="61407"/>
              </a:xfrm>
              <a:custGeom>
                <a:avLst/>
                <a:gdLst/>
                <a:ahLst/>
                <a:cxnLst/>
                <a:rect l="l" t="t" r="r" b="b"/>
                <a:pathLst>
                  <a:path w="310" h="341" extrusionOk="0">
                    <a:moveTo>
                      <a:pt x="52" y="1"/>
                    </a:moveTo>
                    <a:cubicBezTo>
                      <a:pt x="34" y="1"/>
                      <a:pt x="15" y="11"/>
                      <a:pt x="11" y="33"/>
                    </a:cubicBezTo>
                    <a:cubicBezTo>
                      <a:pt x="0" y="113"/>
                      <a:pt x="11" y="184"/>
                      <a:pt x="62" y="248"/>
                    </a:cubicBezTo>
                    <a:cubicBezTo>
                      <a:pt x="97" y="294"/>
                      <a:pt x="167" y="341"/>
                      <a:pt x="230" y="341"/>
                    </a:cubicBezTo>
                    <a:cubicBezTo>
                      <a:pt x="245" y="341"/>
                      <a:pt x="258" y="338"/>
                      <a:pt x="272" y="333"/>
                    </a:cubicBezTo>
                    <a:cubicBezTo>
                      <a:pt x="289" y="324"/>
                      <a:pt x="309" y="295"/>
                      <a:pt x="294" y="273"/>
                    </a:cubicBezTo>
                    <a:cubicBezTo>
                      <a:pt x="263" y="231"/>
                      <a:pt x="207" y="206"/>
                      <a:pt x="167" y="175"/>
                    </a:cubicBezTo>
                    <a:cubicBezTo>
                      <a:pt x="123" y="139"/>
                      <a:pt x="100" y="88"/>
                      <a:pt x="94" y="33"/>
                    </a:cubicBezTo>
                    <a:cubicBezTo>
                      <a:pt x="90" y="11"/>
                      <a:pt x="71" y="1"/>
                      <a:pt x="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37"/>
              <p:cNvSpPr/>
              <p:nvPr/>
            </p:nvSpPr>
            <p:spPr>
              <a:xfrm flipH="1">
                <a:off x="3677073" y="3450594"/>
                <a:ext cx="42680" cy="63388"/>
              </a:xfrm>
              <a:custGeom>
                <a:avLst/>
                <a:gdLst/>
                <a:ahLst/>
                <a:cxnLst/>
                <a:rect l="l" t="t" r="r" b="b"/>
                <a:pathLst>
                  <a:path w="237" h="352" extrusionOk="0">
                    <a:moveTo>
                      <a:pt x="52" y="0"/>
                    </a:moveTo>
                    <a:cubicBezTo>
                      <a:pt x="27" y="0"/>
                      <a:pt x="4" y="19"/>
                      <a:pt x="3" y="48"/>
                    </a:cubicBezTo>
                    <a:cubicBezTo>
                      <a:pt x="1" y="150"/>
                      <a:pt x="38" y="331"/>
                      <a:pt x="163" y="351"/>
                    </a:cubicBezTo>
                    <a:cubicBezTo>
                      <a:pt x="168" y="351"/>
                      <a:pt x="173" y="352"/>
                      <a:pt x="177" y="352"/>
                    </a:cubicBezTo>
                    <a:cubicBezTo>
                      <a:pt x="207" y="352"/>
                      <a:pt x="228" y="333"/>
                      <a:pt x="230" y="302"/>
                    </a:cubicBezTo>
                    <a:cubicBezTo>
                      <a:pt x="236" y="248"/>
                      <a:pt x="208" y="204"/>
                      <a:pt x="181" y="162"/>
                    </a:cubicBezTo>
                    <a:cubicBezTo>
                      <a:pt x="150" y="117"/>
                      <a:pt x="123" y="70"/>
                      <a:pt x="94" y="26"/>
                    </a:cubicBezTo>
                    <a:cubicBezTo>
                      <a:pt x="84" y="8"/>
                      <a:pt x="67" y="0"/>
                      <a:pt x="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37"/>
              <p:cNvSpPr/>
              <p:nvPr/>
            </p:nvSpPr>
            <p:spPr>
              <a:xfrm flipH="1">
                <a:off x="3664287" y="3285460"/>
                <a:ext cx="72933" cy="51323"/>
              </a:xfrm>
              <a:custGeom>
                <a:avLst/>
                <a:gdLst/>
                <a:ahLst/>
                <a:cxnLst/>
                <a:rect l="l" t="t" r="r" b="b"/>
                <a:pathLst>
                  <a:path w="405" h="285" extrusionOk="0">
                    <a:moveTo>
                      <a:pt x="65" y="0"/>
                    </a:moveTo>
                    <a:cubicBezTo>
                      <a:pt x="33" y="0"/>
                      <a:pt x="1" y="35"/>
                      <a:pt x="24" y="66"/>
                    </a:cubicBezTo>
                    <a:cubicBezTo>
                      <a:pt x="91" y="162"/>
                      <a:pt x="169" y="276"/>
                      <a:pt x="300" y="284"/>
                    </a:cubicBezTo>
                    <a:cubicBezTo>
                      <a:pt x="301" y="284"/>
                      <a:pt x="302" y="284"/>
                      <a:pt x="302" y="284"/>
                    </a:cubicBezTo>
                    <a:cubicBezTo>
                      <a:pt x="366" y="284"/>
                      <a:pt x="404" y="197"/>
                      <a:pt x="356" y="153"/>
                    </a:cubicBezTo>
                    <a:cubicBezTo>
                      <a:pt x="282" y="89"/>
                      <a:pt x="169" y="80"/>
                      <a:pt x="95" y="13"/>
                    </a:cubicBezTo>
                    <a:cubicBezTo>
                      <a:pt x="87" y="4"/>
                      <a:pt x="76" y="0"/>
                      <a:pt x="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37"/>
              <p:cNvSpPr/>
              <p:nvPr/>
            </p:nvSpPr>
            <p:spPr>
              <a:xfrm flipH="1">
                <a:off x="3800428" y="3347588"/>
                <a:ext cx="88421" cy="27912"/>
              </a:xfrm>
              <a:custGeom>
                <a:avLst/>
                <a:gdLst/>
                <a:ahLst/>
                <a:cxnLst/>
                <a:rect l="l" t="t" r="r" b="b"/>
                <a:pathLst>
                  <a:path w="491" h="155" extrusionOk="0">
                    <a:moveTo>
                      <a:pt x="331" y="1"/>
                    </a:moveTo>
                    <a:cubicBezTo>
                      <a:pt x="243" y="1"/>
                      <a:pt x="157" y="16"/>
                      <a:pt x="68" y="24"/>
                    </a:cubicBezTo>
                    <a:cubicBezTo>
                      <a:pt x="1" y="28"/>
                      <a:pt x="1" y="122"/>
                      <a:pt x="68" y="131"/>
                    </a:cubicBezTo>
                    <a:cubicBezTo>
                      <a:pt x="160" y="139"/>
                      <a:pt x="249" y="155"/>
                      <a:pt x="340" y="155"/>
                    </a:cubicBezTo>
                    <a:cubicBezTo>
                      <a:pt x="365" y="155"/>
                      <a:pt x="391" y="154"/>
                      <a:pt x="417" y="151"/>
                    </a:cubicBezTo>
                    <a:cubicBezTo>
                      <a:pt x="450" y="146"/>
                      <a:pt x="479" y="131"/>
                      <a:pt x="488" y="97"/>
                    </a:cubicBezTo>
                    <a:cubicBezTo>
                      <a:pt x="490" y="84"/>
                      <a:pt x="490" y="73"/>
                      <a:pt x="488" y="57"/>
                    </a:cubicBezTo>
                    <a:cubicBezTo>
                      <a:pt x="479" y="24"/>
                      <a:pt x="450" y="8"/>
                      <a:pt x="417" y="6"/>
                    </a:cubicBezTo>
                    <a:cubicBezTo>
                      <a:pt x="388" y="2"/>
                      <a:pt x="360" y="1"/>
                      <a:pt x="3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37"/>
              <p:cNvSpPr/>
              <p:nvPr/>
            </p:nvSpPr>
            <p:spPr>
              <a:xfrm flipH="1">
                <a:off x="3760450" y="3209466"/>
                <a:ext cx="98865" cy="40338"/>
              </a:xfrm>
              <a:custGeom>
                <a:avLst/>
                <a:gdLst/>
                <a:ahLst/>
                <a:cxnLst/>
                <a:rect l="l" t="t" r="r" b="b"/>
                <a:pathLst>
                  <a:path w="549" h="224" extrusionOk="0">
                    <a:moveTo>
                      <a:pt x="358" y="0"/>
                    </a:moveTo>
                    <a:cubicBezTo>
                      <a:pt x="332" y="0"/>
                      <a:pt x="305" y="3"/>
                      <a:pt x="277" y="8"/>
                    </a:cubicBezTo>
                    <a:cubicBezTo>
                      <a:pt x="231" y="15"/>
                      <a:pt x="182" y="32"/>
                      <a:pt x="142" y="55"/>
                    </a:cubicBezTo>
                    <a:cubicBezTo>
                      <a:pt x="99" y="77"/>
                      <a:pt x="75" y="110"/>
                      <a:pt x="42" y="137"/>
                    </a:cubicBezTo>
                    <a:cubicBezTo>
                      <a:pt x="1" y="169"/>
                      <a:pt x="36" y="224"/>
                      <a:pt x="76" y="224"/>
                    </a:cubicBezTo>
                    <a:cubicBezTo>
                      <a:pt x="84" y="224"/>
                      <a:pt x="92" y="222"/>
                      <a:pt x="99" y="217"/>
                    </a:cubicBezTo>
                    <a:cubicBezTo>
                      <a:pt x="148" y="184"/>
                      <a:pt x="242" y="179"/>
                      <a:pt x="302" y="179"/>
                    </a:cubicBezTo>
                    <a:cubicBezTo>
                      <a:pt x="377" y="177"/>
                      <a:pt x="453" y="175"/>
                      <a:pt x="515" y="130"/>
                    </a:cubicBezTo>
                    <a:cubicBezTo>
                      <a:pt x="538" y="112"/>
                      <a:pt x="549" y="77"/>
                      <a:pt x="524" y="57"/>
                    </a:cubicBezTo>
                    <a:cubicBezTo>
                      <a:pt x="475" y="15"/>
                      <a:pt x="418" y="0"/>
                      <a:pt x="3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37"/>
              <p:cNvSpPr/>
              <p:nvPr/>
            </p:nvSpPr>
            <p:spPr>
              <a:xfrm flipH="1">
                <a:off x="3571366" y="3081790"/>
                <a:ext cx="97965" cy="34215"/>
              </a:xfrm>
              <a:custGeom>
                <a:avLst/>
                <a:gdLst/>
                <a:ahLst/>
                <a:cxnLst/>
                <a:rect l="l" t="t" r="r" b="b"/>
                <a:pathLst>
                  <a:path w="544" h="190" extrusionOk="0">
                    <a:moveTo>
                      <a:pt x="311" y="0"/>
                    </a:moveTo>
                    <a:cubicBezTo>
                      <a:pt x="218" y="0"/>
                      <a:pt x="117" y="25"/>
                      <a:pt x="50" y="41"/>
                    </a:cubicBezTo>
                    <a:cubicBezTo>
                      <a:pt x="1" y="54"/>
                      <a:pt x="12" y="132"/>
                      <a:pt x="65" y="132"/>
                    </a:cubicBezTo>
                    <a:cubicBezTo>
                      <a:pt x="146" y="132"/>
                      <a:pt x="228" y="152"/>
                      <a:pt x="306" y="170"/>
                    </a:cubicBezTo>
                    <a:cubicBezTo>
                      <a:pt x="347" y="178"/>
                      <a:pt x="387" y="190"/>
                      <a:pt x="427" y="190"/>
                    </a:cubicBezTo>
                    <a:cubicBezTo>
                      <a:pt x="450" y="190"/>
                      <a:pt x="472" y="186"/>
                      <a:pt x="495" y="176"/>
                    </a:cubicBezTo>
                    <a:cubicBezTo>
                      <a:pt x="526" y="165"/>
                      <a:pt x="544" y="132"/>
                      <a:pt x="526" y="103"/>
                    </a:cubicBezTo>
                    <a:cubicBezTo>
                      <a:pt x="486" y="24"/>
                      <a:pt x="402" y="0"/>
                      <a:pt x="3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37"/>
              <p:cNvSpPr/>
              <p:nvPr/>
            </p:nvSpPr>
            <p:spPr>
              <a:xfrm flipH="1">
                <a:off x="3513200" y="3164446"/>
                <a:ext cx="49523" cy="48802"/>
              </a:xfrm>
              <a:custGeom>
                <a:avLst/>
                <a:gdLst/>
                <a:ahLst/>
                <a:cxnLst/>
                <a:rect l="l" t="t" r="r" b="b"/>
                <a:pathLst>
                  <a:path w="275" h="271" extrusionOk="0">
                    <a:moveTo>
                      <a:pt x="59" y="1"/>
                    </a:moveTo>
                    <a:cubicBezTo>
                      <a:pt x="30" y="1"/>
                      <a:pt x="1" y="26"/>
                      <a:pt x="12" y="60"/>
                    </a:cubicBezTo>
                    <a:cubicBezTo>
                      <a:pt x="39" y="135"/>
                      <a:pt x="109" y="270"/>
                      <a:pt x="201" y="270"/>
                    </a:cubicBezTo>
                    <a:cubicBezTo>
                      <a:pt x="216" y="270"/>
                      <a:pt x="230" y="267"/>
                      <a:pt x="245" y="260"/>
                    </a:cubicBezTo>
                    <a:cubicBezTo>
                      <a:pt x="263" y="251"/>
                      <a:pt x="274" y="229"/>
                      <a:pt x="274" y="209"/>
                    </a:cubicBezTo>
                    <a:cubicBezTo>
                      <a:pt x="274" y="158"/>
                      <a:pt x="225" y="124"/>
                      <a:pt x="187" y="96"/>
                    </a:cubicBezTo>
                    <a:cubicBezTo>
                      <a:pt x="154" y="71"/>
                      <a:pt x="121" y="42"/>
                      <a:pt x="92" y="13"/>
                    </a:cubicBezTo>
                    <a:cubicBezTo>
                      <a:pt x="83" y="5"/>
                      <a:pt x="71" y="1"/>
                      <a:pt x="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37"/>
              <p:cNvSpPr/>
              <p:nvPr/>
            </p:nvSpPr>
            <p:spPr>
              <a:xfrm flipH="1">
                <a:off x="3873001" y="3052797"/>
                <a:ext cx="81938" cy="41598"/>
              </a:xfrm>
              <a:custGeom>
                <a:avLst/>
                <a:gdLst/>
                <a:ahLst/>
                <a:cxnLst/>
                <a:rect l="l" t="t" r="r" b="b"/>
                <a:pathLst>
                  <a:path w="455" h="231" extrusionOk="0">
                    <a:moveTo>
                      <a:pt x="84" y="1"/>
                    </a:moveTo>
                    <a:cubicBezTo>
                      <a:pt x="75" y="1"/>
                      <a:pt x="66" y="1"/>
                      <a:pt x="57" y="2"/>
                    </a:cubicBezTo>
                    <a:cubicBezTo>
                      <a:pt x="23" y="2"/>
                      <a:pt x="1" y="55"/>
                      <a:pt x="41" y="75"/>
                    </a:cubicBezTo>
                    <a:cubicBezTo>
                      <a:pt x="146" y="122"/>
                      <a:pt x="246" y="182"/>
                      <a:pt x="352" y="226"/>
                    </a:cubicBezTo>
                    <a:cubicBezTo>
                      <a:pt x="359" y="229"/>
                      <a:pt x="366" y="230"/>
                      <a:pt x="373" y="230"/>
                    </a:cubicBezTo>
                    <a:cubicBezTo>
                      <a:pt x="393" y="230"/>
                      <a:pt x="415" y="220"/>
                      <a:pt x="428" y="208"/>
                    </a:cubicBezTo>
                    <a:cubicBezTo>
                      <a:pt x="437" y="197"/>
                      <a:pt x="444" y="188"/>
                      <a:pt x="446" y="175"/>
                    </a:cubicBezTo>
                    <a:cubicBezTo>
                      <a:pt x="455" y="142"/>
                      <a:pt x="441" y="108"/>
                      <a:pt x="410" y="88"/>
                    </a:cubicBezTo>
                    <a:cubicBezTo>
                      <a:pt x="318" y="27"/>
                      <a:pt x="197" y="1"/>
                      <a:pt x="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37"/>
              <p:cNvSpPr/>
              <p:nvPr/>
            </p:nvSpPr>
            <p:spPr>
              <a:xfrm flipH="1">
                <a:off x="3937470" y="3127350"/>
                <a:ext cx="93643" cy="27372"/>
              </a:xfrm>
              <a:custGeom>
                <a:avLst/>
                <a:gdLst/>
                <a:ahLst/>
                <a:cxnLst/>
                <a:rect l="l" t="t" r="r" b="b"/>
                <a:pathLst>
                  <a:path w="520" h="152" extrusionOk="0">
                    <a:moveTo>
                      <a:pt x="64" y="0"/>
                    </a:moveTo>
                    <a:cubicBezTo>
                      <a:pt x="18" y="0"/>
                      <a:pt x="0" y="69"/>
                      <a:pt x="52" y="88"/>
                    </a:cubicBezTo>
                    <a:cubicBezTo>
                      <a:pt x="133" y="112"/>
                      <a:pt x="213" y="130"/>
                      <a:pt x="297" y="141"/>
                    </a:cubicBezTo>
                    <a:cubicBezTo>
                      <a:pt x="328" y="145"/>
                      <a:pt x="362" y="151"/>
                      <a:pt x="396" y="151"/>
                    </a:cubicBezTo>
                    <a:cubicBezTo>
                      <a:pt x="437" y="151"/>
                      <a:pt x="477" y="142"/>
                      <a:pt x="506" y="110"/>
                    </a:cubicBezTo>
                    <a:cubicBezTo>
                      <a:pt x="520" y="97"/>
                      <a:pt x="520" y="75"/>
                      <a:pt x="506" y="59"/>
                    </a:cubicBezTo>
                    <a:cubicBezTo>
                      <a:pt x="472" y="27"/>
                      <a:pt x="431" y="22"/>
                      <a:pt x="387" y="22"/>
                    </a:cubicBezTo>
                    <a:cubicBezTo>
                      <a:pt x="367" y="22"/>
                      <a:pt x="345" y="23"/>
                      <a:pt x="324" y="23"/>
                    </a:cubicBezTo>
                    <a:cubicBezTo>
                      <a:pt x="242" y="23"/>
                      <a:pt x="157" y="15"/>
                      <a:pt x="75" y="1"/>
                    </a:cubicBezTo>
                    <a:cubicBezTo>
                      <a:pt x="71" y="1"/>
                      <a:pt x="68" y="0"/>
                      <a:pt x="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37"/>
              <p:cNvSpPr/>
              <p:nvPr/>
            </p:nvSpPr>
            <p:spPr>
              <a:xfrm flipH="1">
                <a:off x="3801329" y="2977703"/>
                <a:ext cx="59787" cy="28453"/>
              </a:xfrm>
              <a:custGeom>
                <a:avLst/>
                <a:gdLst/>
                <a:ahLst/>
                <a:cxnLst/>
                <a:rect l="l" t="t" r="r" b="b"/>
                <a:pathLst>
                  <a:path w="332" h="158" extrusionOk="0">
                    <a:moveTo>
                      <a:pt x="209" y="1"/>
                    </a:moveTo>
                    <a:cubicBezTo>
                      <a:pt x="184" y="1"/>
                      <a:pt x="159" y="5"/>
                      <a:pt x="134" y="16"/>
                    </a:cubicBezTo>
                    <a:cubicBezTo>
                      <a:pt x="101" y="29"/>
                      <a:pt x="69" y="40"/>
                      <a:pt x="34" y="49"/>
                    </a:cubicBezTo>
                    <a:cubicBezTo>
                      <a:pt x="0" y="54"/>
                      <a:pt x="0" y="105"/>
                      <a:pt x="34" y="109"/>
                    </a:cubicBezTo>
                    <a:cubicBezTo>
                      <a:pt x="69" y="118"/>
                      <a:pt x="101" y="127"/>
                      <a:pt x="134" y="143"/>
                    </a:cubicBezTo>
                    <a:cubicBezTo>
                      <a:pt x="159" y="154"/>
                      <a:pt x="184" y="158"/>
                      <a:pt x="209" y="158"/>
                    </a:cubicBezTo>
                    <a:cubicBezTo>
                      <a:pt x="224" y="158"/>
                      <a:pt x="240" y="156"/>
                      <a:pt x="256" y="154"/>
                    </a:cubicBezTo>
                    <a:cubicBezTo>
                      <a:pt x="332" y="143"/>
                      <a:pt x="332" y="16"/>
                      <a:pt x="256" y="5"/>
                    </a:cubicBezTo>
                    <a:cubicBezTo>
                      <a:pt x="240" y="2"/>
                      <a:pt x="224" y="1"/>
                      <a:pt x="2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37"/>
              <p:cNvSpPr/>
              <p:nvPr/>
            </p:nvSpPr>
            <p:spPr>
              <a:xfrm flipH="1">
                <a:off x="3772336" y="3091154"/>
                <a:ext cx="65550" cy="32594"/>
              </a:xfrm>
              <a:custGeom>
                <a:avLst/>
                <a:gdLst/>
                <a:ahLst/>
                <a:cxnLst/>
                <a:rect l="l" t="t" r="r" b="b"/>
                <a:pathLst>
                  <a:path w="364" h="181" extrusionOk="0">
                    <a:moveTo>
                      <a:pt x="167" y="0"/>
                    </a:moveTo>
                    <a:cubicBezTo>
                      <a:pt x="157" y="0"/>
                      <a:pt x="146" y="1"/>
                      <a:pt x="136" y="2"/>
                    </a:cubicBezTo>
                    <a:cubicBezTo>
                      <a:pt x="114" y="6"/>
                      <a:pt x="92" y="18"/>
                      <a:pt x="69" y="20"/>
                    </a:cubicBezTo>
                    <a:cubicBezTo>
                      <a:pt x="0" y="33"/>
                      <a:pt x="18" y="133"/>
                      <a:pt x="81" y="133"/>
                    </a:cubicBezTo>
                    <a:cubicBezTo>
                      <a:pt x="107" y="133"/>
                      <a:pt x="147" y="153"/>
                      <a:pt x="174" y="160"/>
                    </a:cubicBezTo>
                    <a:cubicBezTo>
                      <a:pt x="201" y="170"/>
                      <a:pt x="234" y="181"/>
                      <a:pt x="265" y="181"/>
                    </a:cubicBezTo>
                    <a:cubicBezTo>
                      <a:pt x="269" y="181"/>
                      <a:pt x="274" y="181"/>
                      <a:pt x="279" y="180"/>
                    </a:cubicBezTo>
                    <a:cubicBezTo>
                      <a:pt x="341" y="176"/>
                      <a:pt x="363" y="111"/>
                      <a:pt x="327" y="64"/>
                    </a:cubicBezTo>
                    <a:cubicBezTo>
                      <a:pt x="296" y="24"/>
                      <a:pt x="245" y="11"/>
                      <a:pt x="196" y="2"/>
                    </a:cubicBezTo>
                    <a:cubicBezTo>
                      <a:pt x="187" y="1"/>
                      <a:pt x="177" y="0"/>
                      <a:pt x="1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37"/>
              <p:cNvSpPr/>
              <p:nvPr/>
            </p:nvSpPr>
            <p:spPr>
              <a:xfrm flipH="1">
                <a:off x="3985911" y="3000033"/>
                <a:ext cx="83198" cy="30253"/>
              </a:xfrm>
              <a:custGeom>
                <a:avLst/>
                <a:gdLst/>
                <a:ahLst/>
                <a:cxnLst/>
                <a:rect l="l" t="t" r="r" b="b"/>
                <a:pathLst>
                  <a:path w="462" h="168" extrusionOk="0">
                    <a:moveTo>
                      <a:pt x="350" y="1"/>
                    </a:moveTo>
                    <a:cubicBezTo>
                      <a:pt x="317" y="1"/>
                      <a:pt x="279" y="3"/>
                      <a:pt x="246" y="3"/>
                    </a:cubicBezTo>
                    <a:cubicBezTo>
                      <a:pt x="179" y="8"/>
                      <a:pt x="117" y="14"/>
                      <a:pt x="52" y="34"/>
                    </a:cubicBezTo>
                    <a:cubicBezTo>
                      <a:pt x="1" y="48"/>
                      <a:pt x="1" y="117"/>
                      <a:pt x="52" y="134"/>
                    </a:cubicBezTo>
                    <a:cubicBezTo>
                      <a:pt x="117" y="152"/>
                      <a:pt x="179" y="159"/>
                      <a:pt x="246" y="163"/>
                    </a:cubicBezTo>
                    <a:cubicBezTo>
                      <a:pt x="279" y="168"/>
                      <a:pt x="317" y="168"/>
                      <a:pt x="350" y="168"/>
                    </a:cubicBezTo>
                    <a:cubicBezTo>
                      <a:pt x="386" y="168"/>
                      <a:pt x="401" y="148"/>
                      <a:pt x="428" y="128"/>
                    </a:cubicBezTo>
                    <a:cubicBezTo>
                      <a:pt x="461" y="103"/>
                      <a:pt x="461" y="63"/>
                      <a:pt x="428" y="39"/>
                    </a:cubicBezTo>
                    <a:cubicBezTo>
                      <a:pt x="401" y="19"/>
                      <a:pt x="384" y="1"/>
                      <a:pt x="3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37"/>
              <p:cNvSpPr/>
              <p:nvPr/>
            </p:nvSpPr>
            <p:spPr>
              <a:xfrm flipH="1">
                <a:off x="4093239" y="3352090"/>
                <a:ext cx="87880" cy="33135"/>
              </a:xfrm>
              <a:custGeom>
                <a:avLst/>
                <a:gdLst/>
                <a:ahLst/>
                <a:cxnLst/>
                <a:rect l="l" t="t" r="r" b="b"/>
                <a:pathLst>
                  <a:path w="488" h="184" extrusionOk="0">
                    <a:moveTo>
                      <a:pt x="316" y="0"/>
                    </a:moveTo>
                    <a:cubicBezTo>
                      <a:pt x="225" y="0"/>
                      <a:pt x="124" y="33"/>
                      <a:pt x="49" y="43"/>
                    </a:cubicBezTo>
                    <a:cubicBezTo>
                      <a:pt x="0" y="52"/>
                      <a:pt x="0" y="132"/>
                      <a:pt x="49" y="139"/>
                    </a:cubicBezTo>
                    <a:cubicBezTo>
                      <a:pt x="125" y="150"/>
                      <a:pt x="227" y="184"/>
                      <a:pt x="319" y="184"/>
                    </a:cubicBezTo>
                    <a:cubicBezTo>
                      <a:pt x="378" y="184"/>
                      <a:pt x="432" y="169"/>
                      <a:pt x="472" y="126"/>
                    </a:cubicBezTo>
                    <a:cubicBezTo>
                      <a:pt x="487" y="106"/>
                      <a:pt x="487" y="77"/>
                      <a:pt x="472" y="59"/>
                    </a:cubicBezTo>
                    <a:cubicBezTo>
                      <a:pt x="432" y="15"/>
                      <a:pt x="376" y="0"/>
                      <a:pt x="3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37"/>
              <p:cNvSpPr/>
              <p:nvPr/>
            </p:nvSpPr>
            <p:spPr>
              <a:xfrm flipH="1">
                <a:off x="4015085" y="3293924"/>
                <a:ext cx="64830" cy="29893"/>
              </a:xfrm>
              <a:custGeom>
                <a:avLst/>
                <a:gdLst/>
                <a:ahLst/>
                <a:cxnLst/>
                <a:rect l="l" t="t" r="r" b="b"/>
                <a:pathLst>
                  <a:path w="360" h="166" extrusionOk="0">
                    <a:moveTo>
                      <a:pt x="212" y="0"/>
                    </a:moveTo>
                    <a:cubicBezTo>
                      <a:pt x="162" y="0"/>
                      <a:pt x="109" y="11"/>
                      <a:pt x="68" y="19"/>
                    </a:cubicBezTo>
                    <a:cubicBezTo>
                      <a:pt x="1" y="31"/>
                      <a:pt x="1" y="133"/>
                      <a:pt x="68" y="146"/>
                    </a:cubicBezTo>
                    <a:cubicBezTo>
                      <a:pt x="108" y="155"/>
                      <a:pt x="160" y="166"/>
                      <a:pt x="209" y="166"/>
                    </a:cubicBezTo>
                    <a:cubicBezTo>
                      <a:pt x="257" y="166"/>
                      <a:pt x="304" y="156"/>
                      <a:pt x="337" y="124"/>
                    </a:cubicBezTo>
                    <a:cubicBezTo>
                      <a:pt x="359" y="102"/>
                      <a:pt x="359" y="64"/>
                      <a:pt x="337" y="42"/>
                    </a:cubicBezTo>
                    <a:cubicBezTo>
                      <a:pt x="305" y="10"/>
                      <a:pt x="260" y="0"/>
                      <a:pt x="2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37"/>
              <p:cNvSpPr/>
              <p:nvPr/>
            </p:nvSpPr>
            <p:spPr>
              <a:xfrm flipH="1">
                <a:off x="4009502" y="3415658"/>
                <a:ext cx="61948" cy="26652"/>
              </a:xfrm>
              <a:custGeom>
                <a:avLst/>
                <a:gdLst/>
                <a:ahLst/>
                <a:cxnLst/>
                <a:rect l="l" t="t" r="r" b="b"/>
                <a:pathLst>
                  <a:path w="344" h="148" extrusionOk="0">
                    <a:moveTo>
                      <a:pt x="192" y="1"/>
                    </a:moveTo>
                    <a:cubicBezTo>
                      <a:pt x="152" y="1"/>
                      <a:pt x="111" y="6"/>
                      <a:pt x="78" y="11"/>
                    </a:cubicBezTo>
                    <a:cubicBezTo>
                      <a:pt x="1" y="22"/>
                      <a:pt x="1" y="129"/>
                      <a:pt x="78" y="135"/>
                    </a:cubicBezTo>
                    <a:cubicBezTo>
                      <a:pt x="116" y="140"/>
                      <a:pt x="160" y="147"/>
                      <a:pt x="203" y="147"/>
                    </a:cubicBezTo>
                    <a:cubicBezTo>
                      <a:pt x="244" y="147"/>
                      <a:pt x="283" y="140"/>
                      <a:pt x="312" y="118"/>
                    </a:cubicBezTo>
                    <a:cubicBezTo>
                      <a:pt x="343" y="95"/>
                      <a:pt x="343" y="55"/>
                      <a:pt x="312" y="31"/>
                    </a:cubicBezTo>
                    <a:cubicBezTo>
                      <a:pt x="278" y="8"/>
                      <a:pt x="235" y="1"/>
                      <a:pt x="1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37"/>
              <p:cNvSpPr/>
              <p:nvPr/>
            </p:nvSpPr>
            <p:spPr>
              <a:xfrm flipH="1">
                <a:off x="3348966" y="3683797"/>
                <a:ext cx="48442" cy="64469"/>
              </a:xfrm>
              <a:custGeom>
                <a:avLst/>
                <a:gdLst/>
                <a:ahLst/>
                <a:cxnLst/>
                <a:rect l="l" t="t" r="r" b="b"/>
                <a:pathLst>
                  <a:path w="269" h="358" extrusionOk="0">
                    <a:moveTo>
                      <a:pt x="63" y="1"/>
                    </a:moveTo>
                    <a:cubicBezTo>
                      <a:pt x="32" y="1"/>
                      <a:pt x="1" y="28"/>
                      <a:pt x="12" y="63"/>
                    </a:cubicBezTo>
                    <a:cubicBezTo>
                      <a:pt x="26" y="103"/>
                      <a:pt x="30" y="146"/>
                      <a:pt x="48" y="188"/>
                    </a:cubicBezTo>
                    <a:cubicBezTo>
                      <a:pt x="68" y="235"/>
                      <a:pt x="86" y="279"/>
                      <a:pt x="113" y="321"/>
                    </a:cubicBezTo>
                    <a:cubicBezTo>
                      <a:pt x="129" y="347"/>
                      <a:pt x="151" y="358"/>
                      <a:pt x="173" y="358"/>
                    </a:cubicBezTo>
                    <a:cubicBezTo>
                      <a:pt x="222" y="358"/>
                      <a:pt x="268" y="305"/>
                      <a:pt x="239" y="246"/>
                    </a:cubicBezTo>
                    <a:cubicBezTo>
                      <a:pt x="219" y="208"/>
                      <a:pt x="197" y="170"/>
                      <a:pt x="175" y="132"/>
                    </a:cubicBezTo>
                    <a:cubicBezTo>
                      <a:pt x="153" y="94"/>
                      <a:pt x="124" y="63"/>
                      <a:pt x="101" y="23"/>
                    </a:cubicBezTo>
                    <a:cubicBezTo>
                      <a:pt x="93" y="8"/>
                      <a:pt x="78" y="1"/>
                      <a:pt x="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37"/>
              <p:cNvSpPr/>
              <p:nvPr/>
            </p:nvSpPr>
            <p:spPr>
              <a:xfrm flipH="1">
                <a:off x="3282697" y="3609964"/>
                <a:ext cx="37277" cy="54744"/>
              </a:xfrm>
              <a:custGeom>
                <a:avLst/>
                <a:gdLst/>
                <a:ahLst/>
                <a:cxnLst/>
                <a:rect l="l" t="t" r="r" b="b"/>
                <a:pathLst>
                  <a:path w="207" h="304" extrusionOk="0">
                    <a:moveTo>
                      <a:pt x="48" y="0"/>
                    </a:moveTo>
                    <a:cubicBezTo>
                      <a:pt x="27" y="0"/>
                      <a:pt x="6" y="14"/>
                      <a:pt x="5" y="42"/>
                    </a:cubicBezTo>
                    <a:cubicBezTo>
                      <a:pt x="1" y="128"/>
                      <a:pt x="7" y="224"/>
                      <a:pt x="76" y="286"/>
                    </a:cubicBezTo>
                    <a:cubicBezTo>
                      <a:pt x="90" y="298"/>
                      <a:pt x="105" y="303"/>
                      <a:pt x="121" y="303"/>
                    </a:cubicBezTo>
                    <a:cubicBezTo>
                      <a:pt x="165" y="303"/>
                      <a:pt x="206" y="258"/>
                      <a:pt x="176" y="209"/>
                    </a:cubicBezTo>
                    <a:cubicBezTo>
                      <a:pt x="145" y="155"/>
                      <a:pt x="96" y="108"/>
                      <a:pt x="90" y="42"/>
                    </a:cubicBezTo>
                    <a:cubicBezTo>
                      <a:pt x="90" y="14"/>
                      <a:pt x="69" y="0"/>
                      <a:pt x="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37"/>
              <p:cNvSpPr/>
              <p:nvPr/>
            </p:nvSpPr>
            <p:spPr>
              <a:xfrm flipH="1">
                <a:off x="3334200" y="3514342"/>
                <a:ext cx="44300" cy="44300"/>
              </a:xfrm>
              <a:custGeom>
                <a:avLst/>
                <a:gdLst/>
                <a:ahLst/>
                <a:cxnLst/>
                <a:rect l="l" t="t" r="r" b="b"/>
                <a:pathLst>
                  <a:path w="246" h="246" extrusionOk="0">
                    <a:moveTo>
                      <a:pt x="79" y="1"/>
                    </a:moveTo>
                    <a:cubicBezTo>
                      <a:pt x="68" y="1"/>
                      <a:pt x="56" y="4"/>
                      <a:pt x="45" y="10"/>
                    </a:cubicBezTo>
                    <a:cubicBezTo>
                      <a:pt x="14" y="30"/>
                      <a:pt x="1" y="74"/>
                      <a:pt x="21" y="106"/>
                    </a:cubicBezTo>
                    <a:cubicBezTo>
                      <a:pt x="54" y="152"/>
                      <a:pt x="81" y="230"/>
                      <a:pt x="143" y="244"/>
                    </a:cubicBezTo>
                    <a:cubicBezTo>
                      <a:pt x="149" y="245"/>
                      <a:pt x="155" y="246"/>
                      <a:pt x="160" y="246"/>
                    </a:cubicBezTo>
                    <a:cubicBezTo>
                      <a:pt x="188" y="246"/>
                      <a:pt x="209" y="227"/>
                      <a:pt x="217" y="201"/>
                    </a:cubicBezTo>
                    <a:cubicBezTo>
                      <a:pt x="246" y="137"/>
                      <a:pt x="172" y="61"/>
                      <a:pt x="128" y="21"/>
                    </a:cubicBezTo>
                    <a:cubicBezTo>
                      <a:pt x="114" y="8"/>
                      <a:pt x="97" y="1"/>
                      <a:pt x="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37"/>
              <p:cNvSpPr/>
              <p:nvPr/>
            </p:nvSpPr>
            <p:spPr>
              <a:xfrm flipH="1">
                <a:off x="3185993" y="3765373"/>
                <a:ext cx="54925" cy="44480"/>
              </a:xfrm>
              <a:custGeom>
                <a:avLst/>
                <a:gdLst/>
                <a:ahLst/>
                <a:cxnLst/>
                <a:rect l="l" t="t" r="r" b="b"/>
                <a:pathLst>
                  <a:path w="305" h="247" extrusionOk="0">
                    <a:moveTo>
                      <a:pt x="103" y="0"/>
                    </a:moveTo>
                    <a:cubicBezTo>
                      <a:pt x="95" y="0"/>
                      <a:pt x="88" y="1"/>
                      <a:pt x="80" y="3"/>
                    </a:cubicBezTo>
                    <a:lnTo>
                      <a:pt x="80" y="3"/>
                    </a:lnTo>
                    <a:cubicBezTo>
                      <a:pt x="76" y="3"/>
                      <a:pt x="73" y="3"/>
                      <a:pt x="69" y="2"/>
                    </a:cubicBezTo>
                    <a:cubicBezTo>
                      <a:pt x="68" y="2"/>
                      <a:pt x="67" y="2"/>
                      <a:pt x="67" y="2"/>
                    </a:cubicBezTo>
                    <a:cubicBezTo>
                      <a:pt x="17" y="2"/>
                      <a:pt x="0" y="80"/>
                      <a:pt x="44" y="102"/>
                    </a:cubicBezTo>
                    <a:lnTo>
                      <a:pt x="47" y="104"/>
                    </a:lnTo>
                    <a:lnTo>
                      <a:pt x="47" y="104"/>
                    </a:lnTo>
                    <a:cubicBezTo>
                      <a:pt x="66" y="129"/>
                      <a:pt x="97" y="146"/>
                      <a:pt x="118" y="169"/>
                    </a:cubicBezTo>
                    <a:cubicBezTo>
                      <a:pt x="149" y="195"/>
                      <a:pt x="171" y="229"/>
                      <a:pt x="211" y="244"/>
                    </a:cubicBezTo>
                    <a:cubicBezTo>
                      <a:pt x="217" y="246"/>
                      <a:pt x="223" y="247"/>
                      <a:pt x="229" y="247"/>
                    </a:cubicBezTo>
                    <a:cubicBezTo>
                      <a:pt x="268" y="247"/>
                      <a:pt x="304" y="212"/>
                      <a:pt x="302" y="173"/>
                    </a:cubicBezTo>
                    <a:cubicBezTo>
                      <a:pt x="302" y="117"/>
                      <a:pt x="256" y="77"/>
                      <a:pt x="213" y="44"/>
                    </a:cubicBezTo>
                    <a:cubicBezTo>
                      <a:pt x="182" y="22"/>
                      <a:pt x="142" y="0"/>
                      <a:pt x="1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37"/>
              <p:cNvSpPr/>
              <p:nvPr/>
            </p:nvSpPr>
            <p:spPr>
              <a:xfrm flipH="1">
                <a:off x="3143494" y="3665789"/>
                <a:ext cx="60508" cy="56365"/>
              </a:xfrm>
              <a:custGeom>
                <a:avLst/>
                <a:gdLst/>
                <a:ahLst/>
                <a:cxnLst/>
                <a:rect l="l" t="t" r="r" b="b"/>
                <a:pathLst>
                  <a:path w="336" h="313" extrusionOk="0">
                    <a:moveTo>
                      <a:pt x="237" y="134"/>
                    </a:moveTo>
                    <a:cubicBezTo>
                      <a:pt x="237" y="134"/>
                      <a:pt x="237" y="134"/>
                      <a:pt x="237" y="134"/>
                    </a:cubicBezTo>
                    <a:lnTo>
                      <a:pt x="237" y="134"/>
                    </a:lnTo>
                    <a:cubicBezTo>
                      <a:pt x="238" y="134"/>
                      <a:pt x="239" y="134"/>
                      <a:pt x="240" y="134"/>
                    </a:cubicBezTo>
                    <a:cubicBezTo>
                      <a:pt x="238" y="134"/>
                      <a:pt x="238" y="134"/>
                      <a:pt x="237" y="134"/>
                    </a:cubicBezTo>
                    <a:close/>
                    <a:moveTo>
                      <a:pt x="76" y="0"/>
                    </a:moveTo>
                    <a:cubicBezTo>
                      <a:pt x="37" y="0"/>
                      <a:pt x="0" y="35"/>
                      <a:pt x="11" y="83"/>
                    </a:cubicBezTo>
                    <a:cubicBezTo>
                      <a:pt x="30" y="178"/>
                      <a:pt x="104" y="313"/>
                      <a:pt x="214" y="313"/>
                    </a:cubicBezTo>
                    <a:cubicBezTo>
                      <a:pt x="217" y="313"/>
                      <a:pt x="221" y="313"/>
                      <a:pt x="224" y="312"/>
                    </a:cubicBezTo>
                    <a:cubicBezTo>
                      <a:pt x="295" y="306"/>
                      <a:pt x="335" y="226"/>
                      <a:pt x="284" y="170"/>
                    </a:cubicBezTo>
                    <a:cubicBezTo>
                      <a:pt x="278" y="161"/>
                      <a:pt x="269" y="157"/>
                      <a:pt x="262" y="150"/>
                    </a:cubicBezTo>
                    <a:lnTo>
                      <a:pt x="262" y="150"/>
                    </a:lnTo>
                    <a:cubicBezTo>
                      <a:pt x="265" y="153"/>
                      <a:pt x="265" y="154"/>
                      <a:pt x="265" y="154"/>
                    </a:cubicBezTo>
                    <a:cubicBezTo>
                      <a:pt x="262" y="154"/>
                      <a:pt x="234" y="134"/>
                      <a:pt x="237" y="134"/>
                    </a:cubicBezTo>
                    <a:lnTo>
                      <a:pt x="237" y="134"/>
                    </a:lnTo>
                    <a:cubicBezTo>
                      <a:pt x="229" y="131"/>
                      <a:pt x="221" y="125"/>
                      <a:pt x="213" y="123"/>
                    </a:cubicBezTo>
                    <a:lnTo>
                      <a:pt x="202" y="114"/>
                    </a:lnTo>
                    <a:cubicBezTo>
                      <a:pt x="175" y="92"/>
                      <a:pt x="151" y="61"/>
                      <a:pt x="131" y="32"/>
                    </a:cubicBezTo>
                    <a:cubicBezTo>
                      <a:pt x="116" y="10"/>
                      <a:pt x="96" y="0"/>
                      <a:pt x="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37"/>
              <p:cNvSpPr/>
              <p:nvPr/>
            </p:nvSpPr>
            <p:spPr>
              <a:xfrm flipH="1">
                <a:off x="3196798" y="3548197"/>
                <a:ext cx="38538" cy="70051"/>
              </a:xfrm>
              <a:custGeom>
                <a:avLst/>
                <a:gdLst/>
                <a:ahLst/>
                <a:cxnLst/>
                <a:rect l="l" t="t" r="r" b="b"/>
                <a:pathLst>
                  <a:path w="214" h="389" extrusionOk="0">
                    <a:moveTo>
                      <a:pt x="85" y="1"/>
                    </a:moveTo>
                    <a:cubicBezTo>
                      <a:pt x="63" y="1"/>
                      <a:pt x="39" y="13"/>
                      <a:pt x="31" y="38"/>
                    </a:cubicBezTo>
                    <a:cubicBezTo>
                      <a:pt x="9" y="109"/>
                      <a:pt x="0" y="185"/>
                      <a:pt x="20" y="256"/>
                    </a:cubicBezTo>
                    <a:cubicBezTo>
                      <a:pt x="39" y="320"/>
                      <a:pt x="90" y="388"/>
                      <a:pt x="160" y="388"/>
                    </a:cubicBezTo>
                    <a:cubicBezTo>
                      <a:pt x="165" y="388"/>
                      <a:pt x="170" y="388"/>
                      <a:pt x="176" y="387"/>
                    </a:cubicBezTo>
                    <a:cubicBezTo>
                      <a:pt x="196" y="385"/>
                      <a:pt x="209" y="362"/>
                      <a:pt x="209" y="342"/>
                    </a:cubicBezTo>
                    <a:cubicBezTo>
                      <a:pt x="214" y="296"/>
                      <a:pt x="176" y="258"/>
                      <a:pt x="158" y="218"/>
                    </a:cubicBezTo>
                    <a:cubicBezTo>
                      <a:pt x="131" y="162"/>
                      <a:pt x="127" y="109"/>
                      <a:pt x="131" y="51"/>
                    </a:cubicBezTo>
                    <a:cubicBezTo>
                      <a:pt x="135" y="18"/>
                      <a:pt x="111" y="1"/>
                      <a:pt x="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37"/>
              <p:cNvSpPr/>
              <p:nvPr/>
            </p:nvSpPr>
            <p:spPr>
              <a:xfrm flipH="1">
                <a:off x="3169966" y="3866758"/>
                <a:ext cx="30254" cy="54924"/>
              </a:xfrm>
              <a:custGeom>
                <a:avLst/>
                <a:gdLst/>
                <a:ahLst/>
                <a:cxnLst/>
                <a:rect l="l" t="t" r="r" b="b"/>
                <a:pathLst>
                  <a:path w="168" h="305" extrusionOk="0">
                    <a:moveTo>
                      <a:pt x="50" y="0"/>
                    </a:moveTo>
                    <a:cubicBezTo>
                      <a:pt x="29" y="0"/>
                      <a:pt x="9" y="14"/>
                      <a:pt x="12" y="39"/>
                    </a:cubicBezTo>
                    <a:cubicBezTo>
                      <a:pt x="14" y="50"/>
                      <a:pt x="10" y="62"/>
                      <a:pt x="7" y="73"/>
                    </a:cubicBezTo>
                    <a:cubicBezTo>
                      <a:pt x="1" y="95"/>
                      <a:pt x="1" y="113"/>
                      <a:pt x="3" y="135"/>
                    </a:cubicBezTo>
                    <a:cubicBezTo>
                      <a:pt x="7" y="175"/>
                      <a:pt x="12" y="215"/>
                      <a:pt x="23" y="253"/>
                    </a:cubicBezTo>
                    <a:cubicBezTo>
                      <a:pt x="32" y="284"/>
                      <a:pt x="63" y="305"/>
                      <a:pt x="93" y="305"/>
                    </a:cubicBezTo>
                    <a:cubicBezTo>
                      <a:pt x="99" y="305"/>
                      <a:pt x="106" y="304"/>
                      <a:pt x="112" y="302"/>
                    </a:cubicBezTo>
                    <a:cubicBezTo>
                      <a:pt x="154" y="293"/>
                      <a:pt x="168" y="253"/>
                      <a:pt x="163" y="215"/>
                    </a:cubicBezTo>
                    <a:cubicBezTo>
                      <a:pt x="156" y="182"/>
                      <a:pt x="152" y="151"/>
                      <a:pt x="139" y="119"/>
                    </a:cubicBezTo>
                    <a:cubicBezTo>
                      <a:pt x="134" y="106"/>
                      <a:pt x="130" y="88"/>
                      <a:pt x="123" y="73"/>
                    </a:cubicBezTo>
                    <a:cubicBezTo>
                      <a:pt x="114" y="59"/>
                      <a:pt x="99" y="44"/>
                      <a:pt x="92" y="30"/>
                    </a:cubicBezTo>
                    <a:cubicBezTo>
                      <a:pt x="86" y="10"/>
                      <a:pt x="68" y="0"/>
                      <a:pt x="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37"/>
              <p:cNvSpPr/>
              <p:nvPr/>
            </p:nvSpPr>
            <p:spPr>
              <a:xfrm flipH="1">
                <a:off x="3231554" y="3909257"/>
                <a:ext cx="30254" cy="61227"/>
              </a:xfrm>
              <a:custGeom>
                <a:avLst/>
                <a:gdLst/>
                <a:ahLst/>
                <a:cxnLst/>
                <a:rect l="l" t="t" r="r" b="b"/>
                <a:pathLst>
                  <a:path w="168" h="340" extrusionOk="0">
                    <a:moveTo>
                      <a:pt x="67" y="0"/>
                    </a:moveTo>
                    <a:cubicBezTo>
                      <a:pt x="35" y="0"/>
                      <a:pt x="0" y="29"/>
                      <a:pt x="9" y="66"/>
                    </a:cubicBezTo>
                    <a:cubicBezTo>
                      <a:pt x="22" y="119"/>
                      <a:pt x="31" y="177"/>
                      <a:pt x="38" y="230"/>
                    </a:cubicBezTo>
                    <a:cubicBezTo>
                      <a:pt x="40" y="261"/>
                      <a:pt x="53" y="339"/>
                      <a:pt x="99" y="339"/>
                    </a:cubicBezTo>
                    <a:cubicBezTo>
                      <a:pt x="103" y="339"/>
                      <a:pt x="107" y="338"/>
                      <a:pt x="111" y="337"/>
                    </a:cubicBezTo>
                    <a:cubicBezTo>
                      <a:pt x="167" y="317"/>
                      <a:pt x="167" y="248"/>
                      <a:pt x="163" y="197"/>
                    </a:cubicBezTo>
                    <a:cubicBezTo>
                      <a:pt x="156" y="137"/>
                      <a:pt x="131" y="81"/>
                      <a:pt x="107" y="26"/>
                    </a:cubicBezTo>
                    <a:cubicBezTo>
                      <a:pt x="99" y="8"/>
                      <a:pt x="83" y="0"/>
                      <a:pt x="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37"/>
              <p:cNvSpPr/>
              <p:nvPr/>
            </p:nvSpPr>
            <p:spPr>
              <a:xfrm flipH="1">
                <a:off x="3090551" y="3887107"/>
                <a:ext cx="34756" cy="77975"/>
              </a:xfrm>
              <a:custGeom>
                <a:avLst/>
                <a:gdLst/>
                <a:ahLst/>
                <a:cxnLst/>
                <a:rect l="l" t="t" r="r" b="b"/>
                <a:pathLst>
                  <a:path w="193" h="433" extrusionOk="0">
                    <a:moveTo>
                      <a:pt x="98" y="1"/>
                    </a:moveTo>
                    <a:cubicBezTo>
                      <a:pt x="74" y="1"/>
                      <a:pt x="50" y="18"/>
                      <a:pt x="47" y="51"/>
                    </a:cubicBezTo>
                    <a:cubicBezTo>
                      <a:pt x="43" y="75"/>
                      <a:pt x="25" y="107"/>
                      <a:pt x="16" y="131"/>
                    </a:cubicBezTo>
                    <a:cubicBezTo>
                      <a:pt x="7" y="162"/>
                      <a:pt x="7" y="198"/>
                      <a:pt x="5" y="231"/>
                    </a:cubicBezTo>
                    <a:cubicBezTo>
                      <a:pt x="1" y="291"/>
                      <a:pt x="21" y="362"/>
                      <a:pt x="54" y="409"/>
                    </a:cubicBezTo>
                    <a:cubicBezTo>
                      <a:pt x="64" y="425"/>
                      <a:pt x="80" y="432"/>
                      <a:pt x="96" y="432"/>
                    </a:cubicBezTo>
                    <a:cubicBezTo>
                      <a:pt x="111" y="432"/>
                      <a:pt x="128" y="425"/>
                      <a:pt x="139" y="409"/>
                    </a:cubicBezTo>
                    <a:cubicBezTo>
                      <a:pt x="174" y="356"/>
                      <a:pt x="183" y="293"/>
                      <a:pt x="188" y="231"/>
                    </a:cubicBezTo>
                    <a:cubicBezTo>
                      <a:pt x="192" y="198"/>
                      <a:pt x="183" y="164"/>
                      <a:pt x="176" y="131"/>
                    </a:cubicBezTo>
                    <a:cubicBezTo>
                      <a:pt x="172" y="104"/>
                      <a:pt x="150" y="78"/>
                      <a:pt x="148" y="51"/>
                    </a:cubicBezTo>
                    <a:cubicBezTo>
                      <a:pt x="145" y="18"/>
                      <a:pt x="121" y="1"/>
                      <a:pt x="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37"/>
              <p:cNvSpPr/>
              <p:nvPr/>
            </p:nvSpPr>
            <p:spPr>
              <a:xfrm flipH="1">
                <a:off x="3136651" y="4011723"/>
                <a:ext cx="31875" cy="55825"/>
              </a:xfrm>
              <a:custGeom>
                <a:avLst/>
                <a:gdLst/>
                <a:ahLst/>
                <a:cxnLst/>
                <a:rect l="l" t="t" r="r" b="b"/>
                <a:pathLst>
                  <a:path w="177" h="310" extrusionOk="0">
                    <a:moveTo>
                      <a:pt x="86" y="1"/>
                    </a:moveTo>
                    <a:cubicBezTo>
                      <a:pt x="52" y="1"/>
                      <a:pt x="18" y="24"/>
                      <a:pt x="14" y="71"/>
                    </a:cubicBezTo>
                    <a:cubicBezTo>
                      <a:pt x="9" y="122"/>
                      <a:pt x="0" y="173"/>
                      <a:pt x="0" y="226"/>
                    </a:cubicBezTo>
                    <a:cubicBezTo>
                      <a:pt x="0" y="282"/>
                      <a:pt x="44" y="310"/>
                      <a:pt x="88" y="310"/>
                    </a:cubicBezTo>
                    <a:cubicBezTo>
                      <a:pt x="132" y="310"/>
                      <a:pt x="176" y="282"/>
                      <a:pt x="176" y="226"/>
                    </a:cubicBezTo>
                    <a:cubicBezTo>
                      <a:pt x="176" y="178"/>
                      <a:pt x="167" y="124"/>
                      <a:pt x="161" y="71"/>
                    </a:cubicBezTo>
                    <a:cubicBezTo>
                      <a:pt x="155" y="24"/>
                      <a:pt x="121" y="1"/>
                      <a:pt x="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37"/>
              <p:cNvSpPr/>
              <p:nvPr/>
            </p:nvSpPr>
            <p:spPr>
              <a:xfrm flipH="1">
                <a:off x="3089470" y="3747545"/>
                <a:ext cx="36917" cy="55465"/>
              </a:xfrm>
              <a:custGeom>
                <a:avLst/>
                <a:gdLst/>
                <a:ahLst/>
                <a:cxnLst/>
                <a:rect l="l" t="t" r="r" b="b"/>
                <a:pathLst>
                  <a:path w="205" h="308" extrusionOk="0">
                    <a:moveTo>
                      <a:pt x="102" y="1"/>
                    </a:moveTo>
                    <a:cubicBezTo>
                      <a:pt x="72" y="1"/>
                      <a:pt x="41" y="18"/>
                      <a:pt x="33" y="54"/>
                    </a:cubicBezTo>
                    <a:cubicBezTo>
                      <a:pt x="20" y="114"/>
                      <a:pt x="0" y="188"/>
                      <a:pt x="22" y="248"/>
                    </a:cubicBezTo>
                    <a:cubicBezTo>
                      <a:pt x="36" y="288"/>
                      <a:pt x="69" y="308"/>
                      <a:pt x="102" y="308"/>
                    </a:cubicBezTo>
                    <a:cubicBezTo>
                      <a:pt x="136" y="308"/>
                      <a:pt x="169" y="288"/>
                      <a:pt x="182" y="248"/>
                    </a:cubicBezTo>
                    <a:cubicBezTo>
                      <a:pt x="205" y="188"/>
                      <a:pt x="187" y="114"/>
                      <a:pt x="171" y="54"/>
                    </a:cubicBezTo>
                    <a:cubicBezTo>
                      <a:pt x="164" y="18"/>
                      <a:pt x="133" y="1"/>
                      <a:pt x="1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37"/>
              <p:cNvSpPr/>
              <p:nvPr/>
            </p:nvSpPr>
            <p:spPr>
              <a:xfrm flipH="1">
                <a:off x="3205982" y="4147323"/>
                <a:ext cx="45021" cy="88419"/>
              </a:xfrm>
              <a:custGeom>
                <a:avLst/>
                <a:gdLst/>
                <a:ahLst/>
                <a:cxnLst/>
                <a:rect l="l" t="t" r="r" b="b"/>
                <a:pathLst>
                  <a:path w="250" h="491" extrusionOk="0">
                    <a:moveTo>
                      <a:pt x="126" y="0"/>
                    </a:moveTo>
                    <a:cubicBezTo>
                      <a:pt x="91" y="0"/>
                      <a:pt x="57" y="24"/>
                      <a:pt x="51" y="72"/>
                    </a:cubicBezTo>
                    <a:cubicBezTo>
                      <a:pt x="38" y="208"/>
                      <a:pt x="0" y="363"/>
                      <a:pt x="96" y="477"/>
                    </a:cubicBezTo>
                    <a:cubicBezTo>
                      <a:pt x="104" y="486"/>
                      <a:pt x="115" y="490"/>
                      <a:pt x="126" y="490"/>
                    </a:cubicBezTo>
                    <a:cubicBezTo>
                      <a:pt x="137" y="490"/>
                      <a:pt x="148" y="486"/>
                      <a:pt x="156" y="477"/>
                    </a:cubicBezTo>
                    <a:cubicBezTo>
                      <a:pt x="249" y="363"/>
                      <a:pt x="214" y="208"/>
                      <a:pt x="200" y="72"/>
                    </a:cubicBezTo>
                    <a:cubicBezTo>
                      <a:pt x="195" y="24"/>
                      <a:pt x="160" y="0"/>
                      <a:pt x="1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37"/>
              <p:cNvSpPr/>
              <p:nvPr/>
            </p:nvSpPr>
            <p:spPr>
              <a:xfrm flipH="1">
                <a:off x="3135931" y="4221696"/>
                <a:ext cx="50963" cy="84097"/>
              </a:xfrm>
              <a:custGeom>
                <a:avLst/>
                <a:gdLst/>
                <a:ahLst/>
                <a:cxnLst/>
                <a:rect l="l" t="t" r="r" b="b"/>
                <a:pathLst>
                  <a:path w="283" h="467" extrusionOk="0">
                    <a:moveTo>
                      <a:pt x="184" y="1"/>
                    </a:moveTo>
                    <a:cubicBezTo>
                      <a:pt x="159" y="1"/>
                      <a:pt x="135" y="11"/>
                      <a:pt x="123" y="37"/>
                    </a:cubicBezTo>
                    <a:cubicBezTo>
                      <a:pt x="62" y="148"/>
                      <a:pt x="0" y="346"/>
                      <a:pt x="105" y="451"/>
                    </a:cubicBezTo>
                    <a:cubicBezTo>
                      <a:pt x="115" y="461"/>
                      <a:pt x="129" y="466"/>
                      <a:pt x="144" y="466"/>
                    </a:cubicBezTo>
                    <a:cubicBezTo>
                      <a:pt x="163" y="466"/>
                      <a:pt x="182" y="457"/>
                      <a:pt x="194" y="440"/>
                    </a:cubicBezTo>
                    <a:cubicBezTo>
                      <a:pt x="223" y="391"/>
                      <a:pt x="218" y="328"/>
                      <a:pt x="225" y="271"/>
                    </a:cubicBezTo>
                    <a:cubicBezTo>
                      <a:pt x="229" y="208"/>
                      <a:pt x="238" y="153"/>
                      <a:pt x="260" y="95"/>
                    </a:cubicBezTo>
                    <a:cubicBezTo>
                      <a:pt x="283" y="42"/>
                      <a:pt x="232" y="1"/>
                      <a:pt x="1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37"/>
              <p:cNvSpPr/>
              <p:nvPr/>
            </p:nvSpPr>
            <p:spPr>
              <a:xfrm flipH="1">
                <a:off x="3188874" y="2919898"/>
                <a:ext cx="60868" cy="89680"/>
              </a:xfrm>
              <a:custGeom>
                <a:avLst/>
                <a:gdLst/>
                <a:ahLst/>
                <a:cxnLst/>
                <a:rect l="l" t="t" r="r" b="b"/>
                <a:pathLst>
                  <a:path w="338" h="498" extrusionOk="0">
                    <a:moveTo>
                      <a:pt x="83" y="1"/>
                    </a:moveTo>
                    <a:cubicBezTo>
                      <a:pt x="42" y="1"/>
                      <a:pt x="1" y="36"/>
                      <a:pt x="16" y="83"/>
                    </a:cubicBezTo>
                    <a:cubicBezTo>
                      <a:pt x="56" y="212"/>
                      <a:pt x="98" y="339"/>
                      <a:pt x="162" y="459"/>
                    </a:cubicBezTo>
                    <a:cubicBezTo>
                      <a:pt x="177" y="486"/>
                      <a:pt x="204" y="498"/>
                      <a:pt x="230" y="498"/>
                    </a:cubicBezTo>
                    <a:cubicBezTo>
                      <a:pt x="283" y="498"/>
                      <a:pt x="338" y="454"/>
                      <a:pt x="316" y="395"/>
                    </a:cubicBezTo>
                    <a:cubicBezTo>
                      <a:pt x="265" y="270"/>
                      <a:pt x="198" y="152"/>
                      <a:pt x="138" y="32"/>
                    </a:cubicBezTo>
                    <a:cubicBezTo>
                      <a:pt x="125" y="10"/>
                      <a:pt x="104" y="1"/>
                      <a:pt x="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37"/>
              <p:cNvSpPr/>
              <p:nvPr/>
            </p:nvSpPr>
            <p:spPr>
              <a:xfrm flipH="1">
                <a:off x="3272432" y="2942408"/>
                <a:ext cx="44660" cy="76174"/>
              </a:xfrm>
              <a:custGeom>
                <a:avLst/>
                <a:gdLst/>
                <a:ahLst/>
                <a:cxnLst/>
                <a:rect l="l" t="t" r="r" b="b"/>
                <a:pathLst>
                  <a:path w="248" h="423" extrusionOk="0">
                    <a:moveTo>
                      <a:pt x="82" y="1"/>
                    </a:moveTo>
                    <a:cubicBezTo>
                      <a:pt x="49" y="1"/>
                      <a:pt x="14" y="30"/>
                      <a:pt x="11" y="67"/>
                    </a:cubicBezTo>
                    <a:cubicBezTo>
                      <a:pt x="0" y="172"/>
                      <a:pt x="29" y="290"/>
                      <a:pt x="78" y="381"/>
                    </a:cubicBezTo>
                    <a:cubicBezTo>
                      <a:pt x="93" y="410"/>
                      <a:pt x="118" y="423"/>
                      <a:pt x="144" y="423"/>
                    </a:cubicBezTo>
                    <a:cubicBezTo>
                      <a:pt x="194" y="423"/>
                      <a:pt x="247" y="375"/>
                      <a:pt x="229" y="316"/>
                    </a:cubicBezTo>
                    <a:cubicBezTo>
                      <a:pt x="205" y="223"/>
                      <a:pt x="172" y="123"/>
                      <a:pt x="129" y="34"/>
                    </a:cubicBezTo>
                    <a:cubicBezTo>
                      <a:pt x="119" y="10"/>
                      <a:pt x="101" y="1"/>
                      <a:pt x="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37"/>
              <p:cNvSpPr/>
              <p:nvPr/>
            </p:nvSpPr>
            <p:spPr>
              <a:xfrm flipH="1">
                <a:off x="3305027" y="2839582"/>
                <a:ext cx="62309" cy="45380"/>
              </a:xfrm>
              <a:custGeom>
                <a:avLst/>
                <a:gdLst/>
                <a:ahLst/>
                <a:cxnLst/>
                <a:rect l="l" t="t" r="r" b="b"/>
                <a:pathLst>
                  <a:path w="346" h="252" extrusionOk="0">
                    <a:moveTo>
                      <a:pt x="64" y="0"/>
                    </a:moveTo>
                    <a:cubicBezTo>
                      <a:pt x="33" y="0"/>
                      <a:pt x="1" y="28"/>
                      <a:pt x="12" y="64"/>
                    </a:cubicBezTo>
                    <a:cubicBezTo>
                      <a:pt x="43" y="157"/>
                      <a:pt x="121" y="252"/>
                      <a:pt x="221" y="252"/>
                    </a:cubicBezTo>
                    <a:cubicBezTo>
                      <a:pt x="238" y="252"/>
                      <a:pt x="256" y="249"/>
                      <a:pt x="275" y="242"/>
                    </a:cubicBezTo>
                    <a:cubicBezTo>
                      <a:pt x="335" y="222"/>
                      <a:pt x="346" y="129"/>
                      <a:pt x="275" y="116"/>
                    </a:cubicBezTo>
                    <a:cubicBezTo>
                      <a:pt x="241" y="107"/>
                      <a:pt x="206" y="107"/>
                      <a:pt x="172" y="96"/>
                    </a:cubicBezTo>
                    <a:cubicBezTo>
                      <a:pt x="139" y="84"/>
                      <a:pt x="119" y="55"/>
                      <a:pt x="106" y="27"/>
                    </a:cubicBezTo>
                    <a:cubicBezTo>
                      <a:pt x="96" y="8"/>
                      <a:pt x="80" y="0"/>
                      <a:pt x="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37"/>
              <p:cNvSpPr/>
              <p:nvPr/>
            </p:nvSpPr>
            <p:spPr>
              <a:xfrm flipH="1">
                <a:off x="3421179" y="2844084"/>
                <a:ext cx="65910" cy="54024"/>
              </a:xfrm>
              <a:custGeom>
                <a:avLst/>
                <a:gdLst/>
                <a:ahLst/>
                <a:cxnLst/>
                <a:rect l="l" t="t" r="r" b="b"/>
                <a:pathLst>
                  <a:path w="366" h="300" extrusionOk="0">
                    <a:moveTo>
                      <a:pt x="96" y="1"/>
                    </a:moveTo>
                    <a:cubicBezTo>
                      <a:pt x="49" y="1"/>
                      <a:pt x="1" y="55"/>
                      <a:pt x="37" y="104"/>
                    </a:cubicBezTo>
                    <a:cubicBezTo>
                      <a:pt x="70" y="151"/>
                      <a:pt x="110" y="191"/>
                      <a:pt x="150" y="228"/>
                    </a:cubicBezTo>
                    <a:cubicBezTo>
                      <a:pt x="186" y="260"/>
                      <a:pt x="237" y="300"/>
                      <a:pt x="285" y="300"/>
                    </a:cubicBezTo>
                    <a:cubicBezTo>
                      <a:pt x="294" y="300"/>
                      <a:pt x="304" y="298"/>
                      <a:pt x="312" y="295"/>
                    </a:cubicBezTo>
                    <a:cubicBezTo>
                      <a:pt x="344" y="284"/>
                      <a:pt x="361" y="262"/>
                      <a:pt x="361" y="228"/>
                    </a:cubicBezTo>
                    <a:cubicBezTo>
                      <a:pt x="366" y="171"/>
                      <a:pt x="315" y="137"/>
                      <a:pt x="272" y="104"/>
                    </a:cubicBezTo>
                    <a:cubicBezTo>
                      <a:pt x="228" y="68"/>
                      <a:pt x="179" y="35"/>
                      <a:pt x="128" y="10"/>
                    </a:cubicBezTo>
                    <a:cubicBezTo>
                      <a:pt x="118" y="4"/>
                      <a:pt x="107" y="1"/>
                      <a:pt x="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37"/>
              <p:cNvSpPr/>
              <p:nvPr/>
            </p:nvSpPr>
            <p:spPr>
              <a:xfrm flipH="1">
                <a:off x="3478444" y="2763949"/>
                <a:ext cx="74554" cy="37457"/>
              </a:xfrm>
              <a:custGeom>
                <a:avLst/>
                <a:gdLst/>
                <a:ahLst/>
                <a:cxnLst/>
                <a:rect l="l" t="t" r="r" b="b"/>
                <a:pathLst>
                  <a:path w="414" h="208" extrusionOk="0">
                    <a:moveTo>
                      <a:pt x="218" y="1"/>
                    </a:moveTo>
                    <a:cubicBezTo>
                      <a:pt x="169" y="1"/>
                      <a:pt x="121" y="12"/>
                      <a:pt x="71" y="31"/>
                    </a:cubicBezTo>
                    <a:cubicBezTo>
                      <a:pt x="0" y="57"/>
                      <a:pt x="9" y="160"/>
                      <a:pt x="89" y="162"/>
                    </a:cubicBezTo>
                    <a:cubicBezTo>
                      <a:pt x="164" y="162"/>
                      <a:pt x="240" y="207"/>
                      <a:pt x="315" y="207"/>
                    </a:cubicBezTo>
                    <a:cubicBezTo>
                      <a:pt x="330" y="207"/>
                      <a:pt x="344" y="206"/>
                      <a:pt x="358" y="202"/>
                    </a:cubicBezTo>
                    <a:cubicBezTo>
                      <a:pt x="394" y="191"/>
                      <a:pt x="414" y="155"/>
                      <a:pt x="405" y="117"/>
                    </a:cubicBezTo>
                    <a:cubicBezTo>
                      <a:pt x="392" y="57"/>
                      <a:pt x="323" y="13"/>
                      <a:pt x="263" y="4"/>
                    </a:cubicBezTo>
                    <a:cubicBezTo>
                      <a:pt x="248" y="2"/>
                      <a:pt x="233" y="1"/>
                      <a:pt x="2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37"/>
              <p:cNvSpPr/>
              <p:nvPr/>
            </p:nvSpPr>
            <p:spPr>
              <a:xfrm flipH="1">
                <a:off x="3172127" y="2853989"/>
                <a:ext cx="53665" cy="47361"/>
              </a:xfrm>
              <a:custGeom>
                <a:avLst/>
                <a:gdLst/>
                <a:ahLst/>
                <a:cxnLst/>
                <a:rect l="l" t="t" r="r" b="b"/>
                <a:pathLst>
                  <a:path w="298" h="263" extrusionOk="0">
                    <a:moveTo>
                      <a:pt x="110" y="1"/>
                    </a:moveTo>
                    <a:cubicBezTo>
                      <a:pt x="97" y="1"/>
                      <a:pt x="83" y="5"/>
                      <a:pt x="72" y="16"/>
                    </a:cubicBezTo>
                    <a:lnTo>
                      <a:pt x="68" y="19"/>
                    </a:lnTo>
                    <a:lnTo>
                      <a:pt x="68" y="19"/>
                    </a:lnTo>
                    <a:cubicBezTo>
                      <a:pt x="15" y="43"/>
                      <a:pt x="1" y="112"/>
                      <a:pt x="29" y="162"/>
                    </a:cubicBezTo>
                    <a:cubicBezTo>
                      <a:pt x="56" y="218"/>
                      <a:pt x="123" y="260"/>
                      <a:pt x="185" y="262"/>
                    </a:cubicBezTo>
                    <a:cubicBezTo>
                      <a:pt x="187" y="263"/>
                      <a:pt x="188" y="263"/>
                      <a:pt x="190" y="263"/>
                    </a:cubicBezTo>
                    <a:cubicBezTo>
                      <a:pt x="258" y="263"/>
                      <a:pt x="297" y="166"/>
                      <a:pt x="245" y="118"/>
                    </a:cubicBezTo>
                    <a:cubicBezTo>
                      <a:pt x="222" y="97"/>
                      <a:pt x="197" y="86"/>
                      <a:pt x="168" y="71"/>
                    </a:cubicBezTo>
                    <a:lnTo>
                      <a:pt x="168" y="71"/>
                    </a:lnTo>
                    <a:cubicBezTo>
                      <a:pt x="183" y="34"/>
                      <a:pt x="147" y="1"/>
                      <a:pt x="1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37"/>
              <p:cNvSpPr/>
              <p:nvPr/>
            </p:nvSpPr>
            <p:spPr>
              <a:xfrm flipH="1">
                <a:off x="3216067" y="3107361"/>
                <a:ext cx="68972" cy="68430"/>
              </a:xfrm>
              <a:custGeom>
                <a:avLst/>
                <a:gdLst/>
                <a:ahLst/>
                <a:cxnLst/>
                <a:rect l="l" t="t" r="r" b="b"/>
                <a:pathLst>
                  <a:path w="383" h="380" extrusionOk="0">
                    <a:moveTo>
                      <a:pt x="114" y="0"/>
                    </a:moveTo>
                    <a:cubicBezTo>
                      <a:pt x="34" y="0"/>
                      <a:pt x="0" y="114"/>
                      <a:pt x="89" y="139"/>
                    </a:cubicBezTo>
                    <a:cubicBezTo>
                      <a:pt x="125" y="150"/>
                      <a:pt x="149" y="172"/>
                      <a:pt x="169" y="206"/>
                    </a:cubicBezTo>
                    <a:cubicBezTo>
                      <a:pt x="191" y="250"/>
                      <a:pt x="183" y="306"/>
                      <a:pt x="214" y="344"/>
                    </a:cubicBezTo>
                    <a:cubicBezTo>
                      <a:pt x="228" y="365"/>
                      <a:pt x="254" y="380"/>
                      <a:pt x="280" y="380"/>
                    </a:cubicBezTo>
                    <a:cubicBezTo>
                      <a:pt x="297" y="380"/>
                      <a:pt x="314" y="373"/>
                      <a:pt x="327" y="357"/>
                    </a:cubicBezTo>
                    <a:cubicBezTo>
                      <a:pt x="383" y="292"/>
                      <a:pt x="363" y="181"/>
                      <a:pt x="318" y="117"/>
                    </a:cubicBezTo>
                    <a:cubicBezTo>
                      <a:pt x="272" y="50"/>
                      <a:pt x="205" y="14"/>
                      <a:pt x="127" y="1"/>
                    </a:cubicBezTo>
                    <a:cubicBezTo>
                      <a:pt x="122" y="0"/>
                      <a:pt x="118" y="0"/>
                      <a:pt x="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37"/>
              <p:cNvSpPr/>
              <p:nvPr/>
            </p:nvSpPr>
            <p:spPr>
              <a:xfrm flipH="1">
                <a:off x="3287739" y="3212348"/>
                <a:ext cx="71133" cy="52583"/>
              </a:xfrm>
              <a:custGeom>
                <a:avLst/>
                <a:gdLst/>
                <a:ahLst/>
                <a:cxnLst/>
                <a:rect l="l" t="t" r="r" b="b"/>
                <a:pathLst>
                  <a:path w="395" h="292" extrusionOk="0">
                    <a:moveTo>
                      <a:pt x="100" y="0"/>
                    </a:moveTo>
                    <a:cubicBezTo>
                      <a:pt x="37" y="0"/>
                      <a:pt x="0" y="86"/>
                      <a:pt x="59" y="133"/>
                    </a:cubicBezTo>
                    <a:lnTo>
                      <a:pt x="59" y="133"/>
                    </a:lnTo>
                    <a:cubicBezTo>
                      <a:pt x="61" y="136"/>
                      <a:pt x="65" y="141"/>
                      <a:pt x="70" y="148"/>
                    </a:cubicBezTo>
                    <a:cubicBezTo>
                      <a:pt x="83" y="159"/>
                      <a:pt x="94" y="170"/>
                      <a:pt x="110" y="181"/>
                    </a:cubicBezTo>
                    <a:cubicBezTo>
                      <a:pt x="134" y="201"/>
                      <a:pt x="159" y="219"/>
                      <a:pt x="183" y="237"/>
                    </a:cubicBezTo>
                    <a:cubicBezTo>
                      <a:pt x="222" y="263"/>
                      <a:pt x="274" y="291"/>
                      <a:pt x="323" y="291"/>
                    </a:cubicBezTo>
                    <a:cubicBezTo>
                      <a:pt x="335" y="291"/>
                      <a:pt x="347" y="290"/>
                      <a:pt x="359" y="286"/>
                    </a:cubicBezTo>
                    <a:cubicBezTo>
                      <a:pt x="379" y="281"/>
                      <a:pt x="395" y="261"/>
                      <a:pt x="395" y="239"/>
                    </a:cubicBezTo>
                    <a:cubicBezTo>
                      <a:pt x="395" y="181"/>
                      <a:pt x="348" y="134"/>
                      <a:pt x="303" y="101"/>
                    </a:cubicBezTo>
                    <a:cubicBezTo>
                      <a:pt x="279" y="81"/>
                      <a:pt x="254" y="68"/>
                      <a:pt x="228" y="50"/>
                    </a:cubicBezTo>
                    <a:cubicBezTo>
                      <a:pt x="199" y="34"/>
                      <a:pt x="161" y="25"/>
                      <a:pt x="132" y="7"/>
                    </a:cubicBezTo>
                    <a:cubicBezTo>
                      <a:pt x="121" y="3"/>
                      <a:pt x="110" y="0"/>
                      <a:pt x="1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37"/>
              <p:cNvSpPr/>
              <p:nvPr/>
            </p:nvSpPr>
            <p:spPr>
              <a:xfrm flipH="1">
                <a:off x="3101536" y="3226754"/>
                <a:ext cx="44841" cy="49522"/>
              </a:xfrm>
              <a:custGeom>
                <a:avLst/>
                <a:gdLst/>
                <a:ahLst/>
                <a:cxnLst/>
                <a:rect l="l" t="t" r="r" b="b"/>
                <a:pathLst>
                  <a:path w="249" h="275" extrusionOk="0">
                    <a:moveTo>
                      <a:pt x="85" y="1"/>
                    </a:moveTo>
                    <a:cubicBezTo>
                      <a:pt x="41" y="1"/>
                      <a:pt x="15" y="36"/>
                      <a:pt x="11" y="79"/>
                    </a:cubicBezTo>
                    <a:cubicBezTo>
                      <a:pt x="1" y="153"/>
                      <a:pt x="49" y="274"/>
                      <a:pt x="137" y="274"/>
                    </a:cubicBezTo>
                    <a:cubicBezTo>
                      <a:pt x="146" y="274"/>
                      <a:pt x="156" y="273"/>
                      <a:pt x="167" y="270"/>
                    </a:cubicBezTo>
                    <a:cubicBezTo>
                      <a:pt x="233" y="250"/>
                      <a:pt x="249" y="168"/>
                      <a:pt x="200" y="121"/>
                    </a:cubicBezTo>
                    <a:cubicBezTo>
                      <a:pt x="198" y="118"/>
                      <a:pt x="190" y="108"/>
                      <a:pt x="189" y="108"/>
                    </a:cubicBezTo>
                    <a:lnTo>
                      <a:pt x="189" y="108"/>
                    </a:lnTo>
                    <a:cubicBezTo>
                      <a:pt x="189" y="108"/>
                      <a:pt x="190" y="110"/>
                      <a:pt x="193" y="114"/>
                    </a:cubicBezTo>
                    <a:cubicBezTo>
                      <a:pt x="189" y="110"/>
                      <a:pt x="187" y="101"/>
                      <a:pt x="180" y="94"/>
                    </a:cubicBezTo>
                    <a:cubicBezTo>
                      <a:pt x="180" y="94"/>
                      <a:pt x="179" y="93"/>
                      <a:pt x="179" y="93"/>
                    </a:cubicBezTo>
                    <a:lnTo>
                      <a:pt x="179" y="93"/>
                    </a:lnTo>
                    <a:cubicBezTo>
                      <a:pt x="179" y="92"/>
                      <a:pt x="178" y="89"/>
                      <a:pt x="176" y="83"/>
                    </a:cubicBezTo>
                    <a:lnTo>
                      <a:pt x="167" y="59"/>
                    </a:lnTo>
                    <a:cubicBezTo>
                      <a:pt x="158" y="25"/>
                      <a:pt x="124" y="1"/>
                      <a:pt x="89" y="1"/>
                    </a:cubicBezTo>
                    <a:cubicBezTo>
                      <a:pt x="87" y="1"/>
                      <a:pt x="86" y="1"/>
                      <a:pt x="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37"/>
              <p:cNvSpPr/>
              <p:nvPr/>
            </p:nvSpPr>
            <p:spPr>
              <a:xfrm flipH="1">
                <a:off x="3088570" y="3032268"/>
                <a:ext cx="47542" cy="63208"/>
              </a:xfrm>
              <a:custGeom>
                <a:avLst/>
                <a:gdLst/>
                <a:ahLst/>
                <a:cxnLst/>
                <a:rect l="l" t="t" r="r" b="b"/>
                <a:pathLst>
                  <a:path w="264" h="351" extrusionOk="0">
                    <a:moveTo>
                      <a:pt x="76" y="1"/>
                    </a:moveTo>
                    <a:cubicBezTo>
                      <a:pt x="39" y="1"/>
                      <a:pt x="0" y="25"/>
                      <a:pt x="3" y="69"/>
                    </a:cubicBezTo>
                    <a:cubicBezTo>
                      <a:pt x="12" y="151"/>
                      <a:pt x="23" y="238"/>
                      <a:pt x="74" y="311"/>
                    </a:cubicBezTo>
                    <a:cubicBezTo>
                      <a:pt x="92" y="339"/>
                      <a:pt x="118" y="350"/>
                      <a:pt x="144" y="350"/>
                    </a:cubicBezTo>
                    <a:cubicBezTo>
                      <a:pt x="204" y="350"/>
                      <a:pt x="263" y="290"/>
                      <a:pt x="223" y="224"/>
                    </a:cubicBezTo>
                    <a:cubicBezTo>
                      <a:pt x="190" y="169"/>
                      <a:pt x="154" y="116"/>
                      <a:pt x="141" y="51"/>
                    </a:cubicBezTo>
                    <a:cubicBezTo>
                      <a:pt x="134" y="16"/>
                      <a:pt x="105" y="1"/>
                      <a:pt x="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37"/>
              <p:cNvSpPr/>
              <p:nvPr/>
            </p:nvSpPr>
            <p:spPr>
              <a:xfrm flipH="1">
                <a:off x="3042109" y="2957174"/>
                <a:ext cx="52944" cy="53124"/>
              </a:xfrm>
              <a:custGeom>
                <a:avLst/>
                <a:gdLst/>
                <a:ahLst/>
                <a:cxnLst/>
                <a:rect l="l" t="t" r="r" b="b"/>
                <a:pathLst>
                  <a:path w="294" h="295" extrusionOk="0">
                    <a:moveTo>
                      <a:pt x="100" y="1"/>
                    </a:moveTo>
                    <a:cubicBezTo>
                      <a:pt x="47" y="1"/>
                      <a:pt x="0" y="74"/>
                      <a:pt x="51" y="117"/>
                    </a:cubicBezTo>
                    <a:cubicBezTo>
                      <a:pt x="75" y="134"/>
                      <a:pt x="97" y="157"/>
                      <a:pt x="115" y="185"/>
                    </a:cubicBezTo>
                    <a:cubicBezTo>
                      <a:pt x="135" y="217"/>
                      <a:pt x="151" y="246"/>
                      <a:pt x="173" y="274"/>
                    </a:cubicBezTo>
                    <a:cubicBezTo>
                      <a:pt x="186" y="289"/>
                      <a:pt x="201" y="295"/>
                      <a:pt x="216" y="295"/>
                    </a:cubicBezTo>
                    <a:cubicBezTo>
                      <a:pt x="251" y="295"/>
                      <a:pt x="285" y="263"/>
                      <a:pt x="287" y="228"/>
                    </a:cubicBezTo>
                    <a:cubicBezTo>
                      <a:pt x="293" y="132"/>
                      <a:pt x="204" y="54"/>
                      <a:pt x="131" y="10"/>
                    </a:cubicBezTo>
                    <a:cubicBezTo>
                      <a:pt x="121" y="4"/>
                      <a:pt x="110" y="1"/>
                      <a:pt x="1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37"/>
              <p:cNvSpPr/>
              <p:nvPr/>
            </p:nvSpPr>
            <p:spPr>
              <a:xfrm flipH="1">
                <a:off x="3029683" y="3108442"/>
                <a:ext cx="35476" cy="65009"/>
              </a:xfrm>
              <a:custGeom>
                <a:avLst/>
                <a:gdLst/>
                <a:ahLst/>
                <a:cxnLst/>
                <a:rect l="l" t="t" r="r" b="b"/>
                <a:pathLst>
                  <a:path w="197" h="361" extrusionOk="0">
                    <a:moveTo>
                      <a:pt x="99" y="1"/>
                    </a:moveTo>
                    <a:cubicBezTo>
                      <a:pt x="67" y="1"/>
                      <a:pt x="35" y="22"/>
                      <a:pt x="32" y="64"/>
                    </a:cubicBezTo>
                    <a:cubicBezTo>
                      <a:pt x="27" y="153"/>
                      <a:pt x="0" y="246"/>
                      <a:pt x="40" y="329"/>
                    </a:cubicBezTo>
                    <a:cubicBezTo>
                      <a:pt x="50" y="350"/>
                      <a:pt x="73" y="360"/>
                      <a:pt x="96" y="360"/>
                    </a:cubicBezTo>
                    <a:cubicBezTo>
                      <a:pt x="119" y="360"/>
                      <a:pt x="143" y="350"/>
                      <a:pt x="154" y="329"/>
                    </a:cubicBezTo>
                    <a:cubicBezTo>
                      <a:pt x="196" y="246"/>
                      <a:pt x="169" y="153"/>
                      <a:pt x="163" y="64"/>
                    </a:cubicBezTo>
                    <a:cubicBezTo>
                      <a:pt x="162" y="22"/>
                      <a:pt x="131" y="1"/>
                      <a:pt x="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37"/>
              <p:cNvSpPr/>
              <p:nvPr/>
            </p:nvSpPr>
            <p:spPr>
              <a:xfrm flipH="1">
                <a:off x="3004832" y="3271414"/>
                <a:ext cx="40338" cy="85538"/>
              </a:xfrm>
              <a:custGeom>
                <a:avLst/>
                <a:gdLst/>
                <a:ahLst/>
                <a:cxnLst/>
                <a:rect l="l" t="t" r="r" b="b"/>
                <a:pathLst>
                  <a:path w="224" h="475" extrusionOk="0">
                    <a:moveTo>
                      <a:pt x="114" y="0"/>
                    </a:moveTo>
                    <a:cubicBezTo>
                      <a:pt x="99" y="0"/>
                      <a:pt x="83" y="10"/>
                      <a:pt x="74" y="29"/>
                    </a:cubicBezTo>
                    <a:cubicBezTo>
                      <a:pt x="27" y="144"/>
                      <a:pt x="1" y="329"/>
                      <a:pt x="61" y="445"/>
                    </a:cubicBezTo>
                    <a:cubicBezTo>
                      <a:pt x="71" y="465"/>
                      <a:pt x="91" y="475"/>
                      <a:pt x="112" y="475"/>
                    </a:cubicBezTo>
                    <a:cubicBezTo>
                      <a:pt x="132" y="475"/>
                      <a:pt x="153" y="465"/>
                      <a:pt x="163" y="445"/>
                    </a:cubicBezTo>
                    <a:cubicBezTo>
                      <a:pt x="223" y="329"/>
                      <a:pt x="196" y="144"/>
                      <a:pt x="150" y="29"/>
                    </a:cubicBezTo>
                    <a:cubicBezTo>
                      <a:pt x="143" y="10"/>
                      <a:pt x="129" y="0"/>
                      <a:pt x="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37"/>
              <p:cNvSpPr/>
              <p:nvPr/>
            </p:nvSpPr>
            <p:spPr>
              <a:xfrm flipH="1">
                <a:off x="2981242" y="3779240"/>
                <a:ext cx="40699" cy="53124"/>
              </a:xfrm>
              <a:custGeom>
                <a:avLst/>
                <a:gdLst/>
                <a:ahLst/>
                <a:cxnLst/>
                <a:rect l="l" t="t" r="r" b="b"/>
                <a:pathLst>
                  <a:path w="226" h="295" extrusionOk="0">
                    <a:moveTo>
                      <a:pt x="67" y="1"/>
                    </a:moveTo>
                    <a:cubicBezTo>
                      <a:pt x="33" y="1"/>
                      <a:pt x="0" y="22"/>
                      <a:pt x="3" y="63"/>
                    </a:cubicBezTo>
                    <a:cubicBezTo>
                      <a:pt x="7" y="83"/>
                      <a:pt x="1" y="100"/>
                      <a:pt x="7" y="116"/>
                    </a:cubicBezTo>
                    <a:cubicBezTo>
                      <a:pt x="12" y="136"/>
                      <a:pt x="18" y="152"/>
                      <a:pt x="23" y="172"/>
                    </a:cubicBezTo>
                    <a:cubicBezTo>
                      <a:pt x="36" y="214"/>
                      <a:pt x="58" y="245"/>
                      <a:pt x="92" y="272"/>
                    </a:cubicBezTo>
                    <a:cubicBezTo>
                      <a:pt x="108" y="285"/>
                      <a:pt x="127" y="294"/>
                      <a:pt x="146" y="294"/>
                    </a:cubicBezTo>
                    <a:cubicBezTo>
                      <a:pt x="158" y="294"/>
                      <a:pt x="170" y="291"/>
                      <a:pt x="181" y="283"/>
                    </a:cubicBezTo>
                    <a:cubicBezTo>
                      <a:pt x="210" y="265"/>
                      <a:pt x="225" y="230"/>
                      <a:pt x="214" y="201"/>
                    </a:cubicBezTo>
                    <a:cubicBezTo>
                      <a:pt x="203" y="167"/>
                      <a:pt x="192" y="136"/>
                      <a:pt x="174" y="107"/>
                    </a:cubicBezTo>
                    <a:cubicBezTo>
                      <a:pt x="158" y="83"/>
                      <a:pt x="148" y="59"/>
                      <a:pt x="128" y="40"/>
                    </a:cubicBezTo>
                    <a:lnTo>
                      <a:pt x="128" y="40"/>
                    </a:lnTo>
                    <a:cubicBezTo>
                      <a:pt x="126" y="36"/>
                      <a:pt x="124" y="33"/>
                      <a:pt x="123" y="29"/>
                    </a:cubicBezTo>
                    <a:cubicBezTo>
                      <a:pt x="111" y="10"/>
                      <a:pt x="89" y="1"/>
                      <a:pt x="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37"/>
              <p:cNvSpPr/>
              <p:nvPr/>
            </p:nvSpPr>
            <p:spPr>
              <a:xfrm flipH="1">
                <a:off x="2978000" y="3907276"/>
                <a:ext cx="37457" cy="55645"/>
              </a:xfrm>
              <a:custGeom>
                <a:avLst/>
                <a:gdLst/>
                <a:ahLst/>
                <a:cxnLst/>
                <a:rect l="l" t="t" r="r" b="b"/>
                <a:pathLst>
                  <a:path w="208" h="309" extrusionOk="0">
                    <a:moveTo>
                      <a:pt x="115" y="1"/>
                    </a:moveTo>
                    <a:cubicBezTo>
                      <a:pt x="95" y="1"/>
                      <a:pt x="74" y="9"/>
                      <a:pt x="60" y="30"/>
                    </a:cubicBezTo>
                    <a:cubicBezTo>
                      <a:pt x="31" y="72"/>
                      <a:pt x="7" y="126"/>
                      <a:pt x="5" y="179"/>
                    </a:cubicBezTo>
                    <a:cubicBezTo>
                      <a:pt x="0" y="230"/>
                      <a:pt x="16" y="264"/>
                      <a:pt x="51" y="297"/>
                    </a:cubicBezTo>
                    <a:cubicBezTo>
                      <a:pt x="58" y="304"/>
                      <a:pt x="67" y="308"/>
                      <a:pt x="77" y="308"/>
                    </a:cubicBezTo>
                    <a:cubicBezTo>
                      <a:pt x="88" y="308"/>
                      <a:pt x="99" y="303"/>
                      <a:pt x="105" y="293"/>
                    </a:cubicBezTo>
                    <a:cubicBezTo>
                      <a:pt x="120" y="261"/>
                      <a:pt x="127" y="250"/>
                      <a:pt x="134" y="208"/>
                    </a:cubicBezTo>
                    <a:cubicBezTo>
                      <a:pt x="140" y="168"/>
                      <a:pt x="151" y="135"/>
                      <a:pt x="176" y="97"/>
                    </a:cubicBezTo>
                    <a:cubicBezTo>
                      <a:pt x="207" y="47"/>
                      <a:pt x="161" y="1"/>
                      <a:pt x="1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28" name="Google Shape;1728;p37"/>
            <p:cNvGrpSpPr/>
            <p:nvPr/>
          </p:nvGrpSpPr>
          <p:grpSpPr>
            <a:xfrm>
              <a:off x="3796467" y="1435859"/>
              <a:ext cx="2091278" cy="2547772"/>
              <a:chOff x="3796467" y="1435859"/>
              <a:chExt cx="2091278" cy="2547772"/>
            </a:xfrm>
          </p:grpSpPr>
          <p:sp>
            <p:nvSpPr>
              <p:cNvPr id="1729" name="Google Shape;1729;p37"/>
              <p:cNvSpPr/>
              <p:nvPr/>
            </p:nvSpPr>
            <p:spPr>
              <a:xfrm flipH="1">
                <a:off x="5152834" y="3016601"/>
                <a:ext cx="132361" cy="190345"/>
              </a:xfrm>
              <a:custGeom>
                <a:avLst/>
                <a:gdLst/>
                <a:ahLst/>
                <a:cxnLst/>
                <a:rect l="l" t="t" r="r" b="b"/>
                <a:pathLst>
                  <a:path w="735" h="1057" extrusionOk="0">
                    <a:moveTo>
                      <a:pt x="286" y="0"/>
                    </a:moveTo>
                    <a:cubicBezTo>
                      <a:pt x="161" y="0"/>
                      <a:pt x="45" y="110"/>
                      <a:pt x="47" y="240"/>
                    </a:cubicBezTo>
                    <a:cubicBezTo>
                      <a:pt x="52" y="325"/>
                      <a:pt x="29" y="412"/>
                      <a:pt x="18" y="494"/>
                    </a:cubicBezTo>
                    <a:cubicBezTo>
                      <a:pt x="1" y="638"/>
                      <a:pt x="3" y="747"/>
                      <a:pt x="67" y="883"/>
                    </a:cubicBezTo>
                    <a:cubicBezTo>
                      <a:pt x="121" y="996"/>
                      <a:pt x="252" y="1057"/>
                      <a:pt x="375" y="1057"/>
                    </a:cubicBezTo>
                    <a:cubicBezTo>
                      <a:pt x="405" y="1057"/>
                      <a:pt x="435" y="1053"/>
                      <a:pt x="463" y="1046"/>
                    </a:cubicBezTo>
                    <a:cubicBezTo>
                      <a:pt x="626" y="1001"/>
                      <a:pt x="699" y="865"/>
                      <a:pt x="719" y="710"/>
                    </a:cubicBezTo>
                    <a:cubicBezTo>
                      <a:pt x="735" y="583"/>
                      <a:pt x="677" y="472"/>
                      <a:pt x="614" y="369"/>
                    </a:cubicBezTo>
                    <a:cubicBezTo>
                      <a:pt x="579" y="309"/>
                      <a:pt x="534" y="249"/>
                      <a:pt x="525" y="178"/>
                    </a:cubicBezTo>
                    <a:cubicBezTo>
                      <a:pt x="512" y="71"/>
                      <a:pt x="388" y="0"/>
                      <a:pt x="290" y="0"/>
                    </a:cubicBezTo>
                    <a:cubicBezTo>
                      <a:pt x="288" y="0"/>
                      <a:pt x="287" y="0"/>
                      <a:pt x="2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37"/>
              <p:cNvSpPr/>
              <p:nvPr/>
            </p:nvSpPr>
            <p:spPr>
              <a:xfrm flipH="1">
                <a:off x="5204517" y="3240800"/>
                <a:ext cx="146407" cy="166394"/>
              </a:xfrm>
              <a:custGeom>
                <a:avLst/>
                <a:gdLst/>
                <a:ahLst/>
                <a:cxnLst/>
                <a:rect l="l" t="t" r="r" b="b"/>
                <a:pathLst>
                  <a:path w="813" h="924" extrusionOk="0">
                    <a:moveTo>
                      <a:pt x="241" y="1"/>
                    </a:moveTo>
                    <a:cubicBezTo>
                      <a:pt x="222" y="1"/>
                      <a:pt x="203" y="4"/>
                      <a:pt x="183" y="10"/>
                    </a:cubicBezTo>
                    <a:cubicBezTo>
                      <a:pt x="76" y="36"/>
                      <a:pt x="1" y="156"/>
                      <a:pt x="39" y="265"/>
                    </a:cubicBezTo>
                    <a:cubicBezTo>
                      <a:pt x="41" y="275"/>
                      <a:pt x="45" y="285"/>
                      <a:pt x="48" y="295"/>
                    </a:cubicBezTo>
                    <a:lnTo>
                      <a:pt x="48" y="295"/>
                    </a:lnTo>
                    <a:cubicBezTo>
                      <a:pt x="44" y="453"/>
                      <a:pt x="87" y="629"/>
                      <a:pt x="154" y="762"/>
                    </a:cubicBezTo>
                    <a:cubicBezTo>
                      <a:pt x="208" y="865"/>
                      <a:pt x="325" y="923"/>
                      <a:pt x="440" y="923"/>
                    </a:cubicBezTo>
                    <a:cubicBezTo>
                      <a:pt x="467" y="923"/>
                      <a:pt x="495" y="920"/>
                      <a:pt x="521" y="913"/>
                    </a:cubicBezTo>
                    <a:cubicBezTo>
                      <a:pt x="677" y="871"/>
                      <a:pt x="813" y="679"/>
                      <a:pt x="746" y="515"/>
                    </a:cubicBezTo>
                    <a:cubicBezTo>
                      <a:pt x="706" y="412"/>
                      <a:pt x="657" y="328"/>
                      <a:pt x="579" y="248"/>
                    </a:cubicBezTo>
                    <a:cubicBezTo>
                      <a:pt x="534" y="201"/>
                      <a:pt x="478" y="143"/>
                      <a:pt x="419" y="103"/>
                    </a:cubicBezTo>
                    <a:lnTo>
                      <a:pt x="419" y="103"/>
                    </a:lnTo>
                    <a:cubicBezTo>
                      <a:pt x="419" y="103"/>
                      <a:pt x="419" y="103"/>
                      <a:pt x="419" y="103"/>
                    </a:cubicBezTo>
                    <a:cubicBezTo>
                      <a:pt x="377" y="41"/>
                      <a:pt x="312" y="1"/>
                      <a:pt x="2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37"/>
              <p:cNvSpPr/>
              <p:nvPr/>
            </p:nvSpPr>
            <p:spPr>
              <a:xfrm flipH="1">
                <a:off x="5020294" y="3246203"/>
                <a:ext cx="135062" cy="181160"/>
              </a:xfrm>
              <a:custGeom>
                <a:avLst/>
                <a:gdLst/>
                <a:ahLst/>
                <a:cxnLst/>
                <a:rect l="l" t="t" r="r" b="b"/>
                <a:pathLst>
                  <a:path w="750" h="1006" extrusionOk="0">
                    <a:moveTo>
                      <a:pt x="242" y="0"/>
                    </a:moveTo>
                    <a:cubicBezTo>
                      <a:pt x="115" y="0"/>
                      <a:pt x="1" y="117"/>
                      <a:pt x="22" y="265"/>
                    </a:cubicBezTo>
                    <a:lnTo>
                      <a:pt x="22" y="265"/>
                    </a:lnTo>
                    <a:cubicBezTo>
                      <a:pt x="21" y="267"/>
                      <a:pt x="21" y="269"/>
                      <a:pt x="20" y="271"/>
                    </a:cubicBezTo>
                    <a:cubicBezTo>
                      <a:pt x="5" y="324"/>
                      <a:pt x="9" y="382"/>
                      <a:pt x="2" y="438"/>
                    </a:cubicBezTo>
                    <a:cubicBezTo>
                      <a:pt x="2" y="470"/>
                      <a:pt x="4" y="499"/>
                      <a:pt x="8" y="529"/>
                    </a:cubicBezTo>
                    <a:lnTo>
                      <a:pt x="8" y="529"/>
                    </a:lnTo>
                    <a:cubicBezTo>
                      <a:pt x="8" y="531"/>
                      <a:pt x="8" y="542"/>
                      <a:pt x="11" y="560"/>
                    </a:cubicBezTo>
                    <a:cubicBezTo>
                      <a:pt x="14" y="625"/>
                      <a:pt x="16" y="683"/>
                      <a:pt x="29" y="745"/>
                    </a:cubicBezTo>
                    <a:cubicBezTo>
                      <a:pt x="67" y="896"/>
                      <a:pt x="216" y="1005"/>
                      <a:pt x="370" y="1005"/>
                    </a:cubicBezTo>
                    <a:cubicBezTo>
                      <a:pt x="530" y="1005"/>
                      <a:pt x="661" y="896"/>
                      <a:pt x="708" y="745"/>
                    </a:cubicBezTo>
                    <a:cubicBezTo>
                      <a:pt x="750" y="611"/>
                      <a:pt x="725" y="416"/>
                      <a:pt x="648" y="296"/>
                    </a:cubicBezTo>
                    <a:cubicBezTo>
                      <a:pt x="616" y="244"/>
                      <a:pt x="581" y="202"/>
                      <a:pt x="539" y="162"/>
                    </a:cubicBezTo>
                    <a:cubicBezTo>
                      <a:pt x="514" y="138"/>
                      <a:pt x="485" y="115"/>
                      <a:pt x="458" y="95"/>
                    </a:cubicBezTo>
                    <a:cubicBezTo>
                      <a:pt x="457" y="95"/>
                      <a:pt x="439" y="89"/>
                      <a:pt x="415" y="81"/>
                    </a:cubicBezTo>
                    <a:lnTo>
                      <a:pt x="415" y="81"/>
                    </a:lnTo>
                    <a:cubicBezTo>
                      <a:pt x="411" y="77"/>
                      <a:pt x="406" y="73"/>
                      <a:pt x="401" y="69"/>
                    </a:cubicBezTo>
                    <a:cubicBezTo>
                      <a:pt x="352" y="21"/>
                      <a:pt x="296" y="0"/>
                      <a:pt x="2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37"/>
              <p:cNvSpPr/>
              <p:nvPr/>
            </p:nvSpPr>
            <p:spPr>
              <a:xfrm flipH="1">
                <a:off x="4945381" y="2998233"/>
                <a:ext cx="129119" cy="217357"/>
              </a:xfrm>
              <a:custGeom>
                <a:avLst/>
                <a:gdLst/>
                <a:ahLst/>
                <a:cxnLst/>
                <a:rect l="l" t="t" r="r" b="b"/>
                <a:pathLst>
                  <a:path w="717" h="1207" extrusionOk="0">
                    <a:moveTo>
                      <a:pt x="380" y="0"/>
                    </a:moveTo>
                    <a:cubicBezTo>
                      <a:pt x="283" y="0"/>
                      <a:pt x="186" y="53"/>
                      <a:pt x="165" y="158"/>
                    </a:cubicBezTo>
                    <a:cubicBezTo>
                      <a:pt x="143" y="262"/>
                      <a:pt x="92" y="358"/>
                      <a:pt x="72" y="462"/>
                    </a:cubicBezTo>
                    <a:cubicBezTo>
                      <a:pt x="43" y="598"/>
                      <a:pt x="7" y="732"/>
                      <a:pt x="5" y="872"/>
                    </a:cubicBezTo>
                    <a:cubicBezTo>
                      <a:pt x="0" y="1087"/>
                      <a:pt x="177" y="1207"/>
                      <a:pt x="352" y="1207"/>
                    </a:cubicBezTo>
                    <a:cubicBezTo>
                      <a:pt x="493" y="1207"/>
                      <a:pt x="633" y="1130"/>
                      <a:pt x="677" y="963"/>
                    </a:cubicBezTo>
                    <a:cubicBezTo>
                      <a:pt x="717" y="821"/>
                      <a:pt x="710" y="692"/>
                      <a:pt x="690" y="547"/>
                    </a:cubicBezTo>
                    <a:cubicBezTo>
                      <a:pt x="683" y="482"/>
                      <a:pt x="675" y="422"/>
                      <a:pt x="663" y="360"/>
                    </a:cubicBezTo>
                    <a:cubicBezTo>
                      <a:pt x="650" y="291"/>
                      <a:pt x="608" y="229"/>
                      <a:pt x="595" y="158"/>
                    </a:cubicBezTo>
                    <a:cubicBezTo>
                      <a:pt x="572" y="52"/>
                      <a:pt x="476" y="0"/>
                      <a:pt x="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37"/>
              <p:cNvSpPr/>
              <p:nvPr/>
            </p:nvSpPr>
            <p:spPr>
              <a:xfrm flipH="1">
                <a:off x="5054690" y="2862272"/>
                <a:ext cx="125878" cy="164953"/>
              </a:xfrm>
              <a:custGeom>
                <a:avLst/>
                <a:gdLst/>
                <a:ahLst/>
                <a:cxnLst/>
                <a:rect l="l" t="t" r="r" b="b"/>
                <a:pathLst>
                  <a:path w="699" h="916" extrusionOk="0">
                    <a:moveTo>
                      <a:pt x="588" y="235"/>
                    </a:moveTo>
                    <a:cubicBezTo>
                      <a:pt x="589" y="236"/>
                      <a:pt x="589" y="237"/>
                      <a:pt x="590" y="239"/>
                    </a:cubicBezTo>
                    <a:cubicBezTo>
                      <a:pt x="589" y="237"/>
                      <a:pt x="588" y="236"/>
                      <a:pt x="588" y="235"/>
                    </a:cubicBezTo>
                    <a:close/>
                    <a:moveTo>
                      <a:pt x="371" y="0"/>
                    </a:moveTo>
                    <a:cubicBezTo>
                      <a:pt x="315" y="0"/>
                      <a:pt x="261" y="26"/>
                      <a:pt x="229" y="87"/>
                    </a:cubicBezTo>
                    <a:cubicBezTo>
                      <a:pt x="229" y="88"/>
                      <a:pt x="229" y="88"/>
                      <a:pt x="228" y="89"/>
                    </a:cubicBezTo>
                    <a:lnTo>
                      <a:pt x="228" y="89"/>
                    </a:lnTo>
                    <a:cubicBezTo>
                      <a:pt x="167" y="142"/>
                      <a:pt x="117" y="211"/>
                      <a:pt x="74" y="279"/>
                    </a:cubicBezTo>
                    <a:cubicBezTo>
                      <a:pt x="33" y="339"/>
                      <a:pt x="0" y="461"/>
                      <a:pt x="5" y="535"/>
                    </a:cubicBezTo>
                    <a:cubicBezTo>
                      <a:pt x="7" y="655"/>
                      <a:pt x="40" y="733"/>
                      <a:pt x="118" y="824"/>
                    </a:cubicBezTo>
                    <a:cubicBezTo>
                      <a:pt x="174" y="888"/>
                      <a:pt x="246" y="915"/>
                      <a:pt x="318" y="915"/>
                    </a:cubicBezTo>
                    <a:cubicBezTo>
                      <a:pt x="429" y="915"/>
                      <a:pt x="542" y="852"/>
                      <a:pt x="607" y="759"/>
                    </a:cubicBezTo>
                    <a:cubicBezTo>
                      <a:pt x="699" y="630"/>
                      <a:pt x="665" y="492"/>
                      <a:pt x="639" y="350"/>
                    </a:cubicBezTo>
                    <a:cubicBezTo>
                      <a:pt x="623" y="317"/>
                      <a:pt x="610" y="283"/>
                      <a:pt x="596" y="254"/>
                    </a:cubicBezTo>
                    <a:cubicBezTo>
                      <a:pt x="588" y="237"/>
                      <a:pt x="585" y="228"/>
                      <a:pt x="585" y="228"/>
                    </a:cubicBezTo>
                    <a:lnTo>
                      <a:pt x="585" y="228"/>
                    </a:lnTo>
                    <a:cubicBezTo>
                      <a:pt x="585" y="228"/>
                      <a:pt x="586" y="230"/>
                      <a:pt x="588" y="235"/>
                    </a:cubicBezTo>
                    <a:lnTo>
                      <a:pt x="588" y="235"/>
                    </a:lnTo>
                    <a:cubicBezTo>
                      <a:pt x="579" y="211"/>
                      <a:pt x="571" y="185"/>
                      <a:pt x="561" y="160"/>
                    </a:cubicBezTo>
                    <a:lnTo>
                      <a:pt x="561" y="160"/>
                    </a:lnTo>
                    <a:cubicBezTo>
                      <a:pt x="547" y="63"/>
                      <a:pt x="457" y="0"/>
                      <a:pt x="3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37"/>
              <p:cNvSpPr/>
              <p:nvPr/>
            </p:nvSpPr>
            <p:spPr>
              <a:xfrm flipH="1">
                <a:off x="5269346" y="2912334"/>
                <a:ext cx="176661" cy="153608"/>
              </a:xfrm>
              <a:custGeom>
                <a:avLst/>
                <a:gdLst/>
                <a:ahLst/>
                <a:cxnLst/>
                <a:rect l="l" t="t" r="r" b="b"/>
                <a:pathLst>
                  <a:path w="981" h="853" extrusionOk="0">
                    <a:moveTo>
                      <a:pt x="473" y="85"/>
                    </a:moveTo>
                    <a:cubicBezTo>
                      <a:pt x="474" y="86"/>
                      <a:pt x="476" y="87"/>
                      <a:pt x="477" y="87"/>
                    </a:cubicBezTo>
                    <a:lnTo>
                      <a:pt x="477" y="87"/>
                    </a:lnTo>
                    <a:cubicBezTo>
                      <a:pt x="475" y="86"/>
                      <a:pt x="474" y="86"/>
                      <a:pt x="473" y="85"/>
                    </a:cubicBezTo>
                    <a:close/>
                    <a:moveTo>
                      <a:pt x="477" y="87"/>
                    </a:moveTo>
                    <a:lnTo>
                      <a:pt x="477" y="87"/>
                    </a:lnTo>
                    <a:cubicBezTo>
                      <a:pt x="482" y="90"/>
                      <a:pt x="489" y="93"/>
                      <a:pt x="497" y="97"/>
                    </a:cubicBezTo>
                    <a:lnTo>
                      <a:pt x="497" y="97"/>
                    </a:lnTo>
                    <a:cubicBezTo>
                      <a:pt x="490" y="94"/>
                      <a:pt x="484" y="91"/>
                      <a:pt x="477" y="87"/>
                    </a:cubicBezTo>
                    <a:close/>
                    <a:moveTo>
                      <a:pt x="184" y="1"/>
                    </a:moveTo>
                    <a:cubicBezTo>
                      <a:pt x="90" y="1"/>
                      <a:pt x="10" y="87"/>
                      <a:pt x="35" y="191"/>
                    </a:cubicBezTo>
                    <a:lnTo>
                      <a:pt x="35" y="191"/>
                    </a:lnTo>
                    <a:cubicBezTo>
                      <a:pt x="0" y="283"/>
                      <a:pt x="21" y="401"/>
                      <a:pt x="48" y="488"/>
                    </a:cubicBezTo>
                    <a:cubicBezTo>
                      <a:pt x="102" y="655"/>
                      <a:pt x="233" y="793"/>
                      <a:pt x="404" y="839"/>
                    </a:cubicBezTo>
                    <a:cubicBezTo>
                      <a:pt x="436" y="848"/>
                      <a:pt x="467" y="853"/>
                      <a:pt x="497" y="853"/>
                    </a:cubicBezTo>
                    <a:cubicBezTo>
                      <a:pt x="782" y="853"/>
                      <a:pt x="980" y="472"/>
                      <a:pt x="747" y="254"/>
                    </a:cubicBezTo>
                    <a:cubicBezTo>
                      <a:pt x="702" y="212"/>
                      <a:pt x="656" y="183"/>
                      <a:pt x="607" y="150"/>
                    </a:cubicBezTo>
                    <a:cubicBezTo>
                      <a:pt x="595" y="143"/>
                      <a:pt x="584" y="134"/>
                      <a:pt x="573" y="128"/>
                    </a:cubicBezTo>
                    <a:lnTo>
                      <a:pt x="573" y="128"/>
                    </a:lnTo>
                    <a:cubicBezTo>
                      <a:pt x="576" y="130"/>
                      <a:pt x="577" y="131"/>
                      <a:pt x="576" y="131"/>
                    </a:cubicBezTo>
                    <a:cubicBezTo>
                      <a:pt x="571" y="131"/>
                      <a:pt x="526" y="110"/>
                      <a:pt x="497" y="97"/>
                    </a:cubicBezTo>
                    <a:lnTo>
                      <a:pt x="497" y="97"/>
                    </a:lnTo>
                    <a:cubicBezTo>
                      <a:pt x="504" y="100"/>
                      <a:pt x="511" y="103"/>
                      <a:pt x="518" y="105"/>
                    </a:cubicBezTo>
                    <a:cubicBezTo>
                      <a:pt x="485" y="90"/>
                      <a:pt x="472" y="85"/>
                      <a:pt x="472" y="85"/>
                    </a:cubicBezTo>
                    <a:lnTo>
                      <a:pt x="472" y="85"/>
                    </a:lnTo>
                    <a:cubicBezTo>
                      <a:pt x="472" y="85"/>
                      <a:pt x="472" y="85"/>
                      <a:pt x="473" y="85"/>
                    </a:cubicBezTo>
                    <a:lnTo>
                      <a:pt x="473" y="85"/>
                    </a:lnTo>
                    <a:cubicBezTo>
                      <a:pt x="443" y="70"/>
                      <a:pt x="413" y="54"/>
                      <a:pt x="380" y="45"/>
                    </a:cubicBezTo>
                    <a:cubicBezTo>
                      <a:pt x="351" y="36"/>
                      <a:pt x="302" y="27"/>
                      <a:pt x="280" y="27"/>
                    </a:cubicBezTo>
                    <a:cubicBezTo>
                      <a:pt x="275" y="27"/>
                      <a:pt x="270" y="24"/>
                      <a:pt x="269" y="24"/>
                    </a:cubicBezTo>
                    <a:lnTo>
                      <a:pt x="269" y="24"/>
                    </a:lnTo>
                    <a:cubicBezTo>
                      <a:pt x="269" y="24"/>
                      <a:pt x="273" y="27"/>
                      <a:pt x="286" y="37"/>
                    </a:cubicBezTo>
                    <a:lnTo>
                      <a:pt x="286" y="37"/>
                    </a:lnTo>
                    <a:cubicBezTo>
                      <a:pt x="253" y="12"/>
                      <a:pt x="218" y="1"/>
                      <a:pt x="1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37"/>
              <p:cNvSpPr/>
              <p:nvPr/>
            </p:nvSpPr>
            <p:spPr>
              <a:xfrm flipH="1">
                <a:off x="4849938" y="3284200"/>
                <a:ext cx="132901" cy="171256"/>
              </a:xfrm>
              <a:custGeom>
                <a:avLst/>
                <a:gdLst/>
                <a:ahLst/>
                <a:cxnLst/>
                <a:rect l="l" t="t" r="r" b="b"/>
                <a:pathLst>
                  <a:path w="738" h="951" extrusionOk="0">
                    <a:moveTo>
                      <a:pt x="370" y="1"/>
                    </a:moveTo>
                    <a:cubicBezTo>
                      <a:pt x="304" y="1"/>
                      <a:pt x="237" y="26"/>
                      <a:pt x="188" y="76"/>
                    </a:cubicBezTo>
                    <a:cubicBezTo>
                      <a:pt x="23" y="242"/>
                      <a:pt x="1" y="487"/>
                      <a:pt x="41" y="705"/>
                    </a:cubicBezTo>
                    <a:cubicBezTo>
                      <a:pt x="70" y="869"/>
                      <a:pt x="220" y="950"/>
                      <a:pt x="370" y="950"/>
                    </a:cubicBezTo>
                    <a:cubicBezTo>
                      <a:pt x="520" y="950"/>
                      <a:pt x="671" y="869"/>
                      <a:pt x="699" y="705"/>
                    </a:cubicBezTo>
                    <a:cubicBezTo>
                      <a:pt x="737" y="487"/>
                      <a:pt x="715" y="242"/>
                      <a:pt x="553" y="76"/>
                    </a:cubicBezTo>
                    <a:cubicBezTo>
                      <a:pt x="504" y="26"/>
                      <a:pt x="437" y="1"/>
                      <a:pt x="3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37"/>
              <p:cNvSpPr/>
              <p:nvPr/>
            </p:nvSpPr>
            <p:spPr>
              <a:xfrm flipH="1">
                <a:off x="4712356" y="3063782"/>
                <a:ext cx="141005" cy="168735"/>
              </a:xfrm>
              <a:custGeom>
                <a:avLst/>
                <a:gdLst/>
                <a:ahLst/>
                <a:cxnLst/>
                <a:rect l="l" t="t" r="r" b="b"/>
                <a:pathLst>
                  <a:path w="783" h="937" extrusionOk="0">
                    <a:moveTo>
                      <a:pt x="354" y="1"/>
                    </a:moveTo>
                    <a:cubicBezTo>
                      <a:pt x="337" y="1"/>
                      <a:pt x="319" y="2"/>
                      <a:pt x="301" y="5"/>
                    </a:cubicBezTo>
                    <a:cubicBezTo>
                      <a:pt x="116" y="32"/>
                      <a:pt x="27" y="243"/>
                      <a:pt x="14" y="405"/>
                    </a:cubicBezTo>
                    <a:cubicBezTo>
                      <a:pt x="0" y="583"/>
                      <a:pt x="74" y="817"/>
                      <a:pt x="241" y="895"/>
                    </a:cubicBezTo>
                    <a:cubicBezTo>
                      <a:pt x="299" y="923"/>
                      <a:pt x="360" y="936"/>
                      <a:pt x="418" y="936"/>
                    </a:cubicBezTo>
                    <a:cubicBezTo>
                      <a:pt x="566" y="936"/>
                      <a:pt x="701" y="850"/>
                      <a:pt x="750" y="688"/>
                    </a:cubicBezTo>
                    <a:cubicBezTo>
                      <a:pt x="782" y="578"/>
                      <a:pt x="766" y="491"/>
                      <a:pt x="723" y="394"/>
                    </a:cubicBezTo>
                    <a:lnTo>
                      <a:pt x="723" y="394"/>
                    </a:lnTo>
                    <a:cubicBezTo>
                      <a:pt x="724" y="393"/>
                      <a:pt x="721" y="384"/>
                      <a:pt x="715" y="365"/>
                    </a:cubicBezTo>
                    <a:cubicBezTo>
                      <a:pt x="697" y="319"/>
                      <a:pt x="683" y="274"/>
                      <a:pt x="661" y="230"/>
                    </a:cubicBezTo>
                    <a:cubicBezTo>
                      <a:pt x="593" y="98"/>
                      <a:pt x="497" y="1"/>
                      <a:pt x="3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37"/>
              <p:cNvSpPr/>
              <p:nvPr/>
            </p:nvSpPr>
            <p:spPr>
              <a:xfrm flipH="1">
                <a:off x="4708214" y="2822475"/>
                <a:ext cx="157752" cy="175938"/>
              </a:xfrm>
              <a:custGeom>
                <a:avLst/>
                <a:gdLst/>
                <a:ahLst/>
                <a:cxnLst/>
                <a:rect l="l" t="t" r="r" b="b"/>
                <a:pathLst>
                  <a:path w="876" h="977" extrusionOk="0">
                    <a:moveTo>
                      <a:pt x="277" y="1"/>
                    </a:moveTo>
                    <a:cubicBezTo>
                      <a:pt x="183" y="1"/>
                      <a:pt x="86" y="71"/>
                      <a:pt x="75" y="188"/>
                    </a:cubicBezTo>
                    <a:cubicBezTo>
                      <a:pt x="69" y="255"/>
                      <a:pt x="52" y="324"/>
                      <a:pt x="41" y="393"/>
                    </a:cubicBezTo>
                    <a:lnTo>
                      <a:pt x="41" y="393"/>
                    </a:lnTo>
                    <a:cubicBezTo>
                      <a:pt x="1" y="528"/>
                      <a:pt x="37" y="678"/>
                      <a:pt x="117" y="793"/>
                    </a:cubicBezTo>
                    <a:cubicBezTo>
                      <a:pt x="194" y="907"/>
                      <a:pt x="315" y="977"/>
                      <a:pt x="442" y="977"/>
                    </a:cubicBezTo>
                    <a:cubicBezTo>
                      <a:pt x="501" y="977"/>
                      <a:pt x="562" y="961"/>
                      <a:pt x="620" y="927"/>
                    </a:cubicBezTo>
                    <a:cubicBezTo>
                      <a:pt x="816" y="813"/>
                      <a:pt x="876" y="504"/>
                      <a:pt x="696" y="348"/>
                    </a:cubicBezTo>
                    <a:cubicBezTo>
                      <a:pt x="670" y="326"/>
                      <a:pt x="644" y="306"/>
                      <a:pt x="617" y="286"/>
                    </a:cubicBezTo>
                    <a:lnTo>
                      <a:pt x="617" y="286"/>
                    </a:lnTo>
                    <a:cubicBezTo>
                      <a:pt x="615" y="285"/>
                      <a:pt x="613" y="283"/>
                      <a:pt x="611" y="282"/>
                    </a:cubicBezTo>
                    <a:cubicBezTo>
                      <a:pt x="577" y="252"/>
                      <a:pt x="546" y="229"/>
                      <a:pt x="513" y="212"/>
                    </a:cubicBezTo>
                    <a:lnTo>
                      <a:pt x="513" y="212"/>
                    </a:lnTo>
                    <a:cubicBezTo>
                      <a:pt x="500" y="200"/>
                      <a:pt x="478" y="183"/>
                      <a:pt x="471" y="177"/>
                    </a:cubicBezTo>
                    <a:cubicBezTo>
                      <a:pt x="460" y="165"/>
                      <a:pt x="456" y="165"/>
                      <a:pt x="455" y="165"/>
                    </a:cubicBezTo>
                    <a:cubicBezTo>
                      <a:pt x="455" y="165"/>
                      <a:pt x="455" y="165"/>
                      <a:pt x="455" y="165"/>
                    </a:cubicBezTo>
                    <a:cubicBezTo>
                      <a:pt x="454" y="165"/>
                      <a:pt x="456" y="164"/>
                      <a:pt x="449" y="137"/>
                    </a:cubicBezTo>
                    <a:cubicBezTo>
                      <a:pt x="421" y="43"/>
                      <a:pt x="350" y="1"/>
                      <a:pt x="2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37"/>
              <p:cNvSpPr/>
              <p:nvPr/>
            </p:nvSpPr>
            <p:spPr>
              <a:xfrm flipH="1">
                <a:off x="4491937" y="2825536"/>
                <a:ext cx="174860" cy="292810"/>
              </a:xfrm>
              <a:custGeom>
                <a:avLst/>
                <a:gdLst/>
                <a:ahLst/>
                <a:cxnLst/>
                <a:rect l="l" t="t" r="r" b="b"/>
                <a:pathLst>
                  <a:path w="971" h="1626" extrusionOk="0">
                    <a:moveTo>
                      <a:pt x="266" y="0"/>
                    </a:moveTo>
                    <a:cubicBezTo>
                      <a:pt x="138" y="0"/>
                      <a:pt x="1" y="120"/>
                      <a:pt x="43" y="271"/>
                    </a:cubicBezTo>
                    <a:cubicBezTo>
                      <a:pt x="159" y="672"/>
                      <a:pt x="101" y="1217"/>
                      <a:pt x="410" y="1530"/>
                    </a:cubicBezTo>
                    <a:cubicBezTo>
                      <a:pt x="475" y="1597"/>
                      <a:pt x="551" y="1626"/>
                      <a:pt x="625" y="1626"/>
                    </a:cubicBezTo>
                    <a:cubicBezTo>
                      <a:pt x="787" y="1626"/>
                      <a:pt x="942" y="1489"/>
                      <a:pt x="955" y="1306"/>
                    </a:cubicBezTo>
                    <a:cubicBezTo>
                      <a:pt x="971" y="1088"/>
                      <a:pt x="857" y="912"/>
                      <a:pt x="762" y="725"/>
                    </a:cubicBezTo>
                    <a:cubicBezTo>
                      <a:pt x="657" y="516"/>
                      <a:pt x="526" y="320"/>
                      <a:pt x="433" y="109"/>
                    </a:cubicBezTo>
                    <a:cubicBezTo>
                      <a:pt x="397" y="32"/>
                      <a:pt x="333" y="0"/>
                      <a:pt x="2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37"/>
              <p:cNvSpPr/>
              <p:nvPr/>
            </p:nvSpPr>
            <p:spPr>
              <a:xfrm flipH="1">
                <a:off x="4471409" y="3185516"/>
                <a:ext cx="124797" cy="155589"/>
              </a:xfrm>
              <a:custGeom>
                <a:avLst/>
                <a:gdLst/>
                <a:ahLst/>
                <a:cxnLst/>
                <a:rect l="l" t="t" r="r" b="b"/>
                <a:pathLst>
                  <a:path w="693" h="864" extrusionOk="0">
                    <a:moveTo>
                      <a:pt x="269" y="1"/>
                    </a:moveTo>
                    <a:cubicBezTo>
                      <a:pt x="247" y="1"/>
                      <a:pt x="224" y="4"/>
                      <a:pt x="201" y="10"/>
                    </a:cubicBezTo>
                    <a:cubicBezTo>
                      <a:pt x="96" y="39"/>
                      <a:pt x="1" y="150"/>
                      <a:pt x="9" y="265"/>
                    </a:cubicBezTo>
                    <a:lnTo>
                      <a:pt x="25" y="450"/>
                    </a:lnTo>
                    <a:cubicBezTo>
                      <a:pt x="32" y="501"/>
                      <a:pt x="36" y="550"/>
                      <a:pt x="54" y="599"/>
                    </a:cubicBezTo>
                    <a:cubicBezTo>
                      <a:pt x="87" y="699"/>
                      <a:pt x="145" y="757"/>
                      <a:pt x="225" y="819"/>
                    </a:cubicBezTo>
                    <a:cubicBezTo>
                      <a:pt x="265" y="850"/>
                      <a:pt x="315" y="864"/>
                      <a:pt x="367" y="864"/>
                    </a:cubicBezTo>
                    <a:cubicBezTo>
                      <a:pt x="503" y="864"/>
                      <a:pt x="654" y="769"/>
                      <a:pt x="675" y="637"/>
                    </a:cubicBezTo>
                    <a:cubicBezTo>
                      <a:pt x="692" y="512"/>
                      <a:pt x="681" y="397"/>
                      <a:pt x="608" y="290"/>
                    </a:cubicBezTo>
                    <a:cubicBezTo>
                      <a:pt x="570" y="239"/>
                      <a:pt x="534" y="185"/>
                      <a:pt x="501" y="132"/>
                    </a:cubicBezTo>
                    <a:cubicBezTo>
                      <a:pt x="449" y="51"/>
                      <a:pt x="364" y="1"/>
                      <a:pt x="2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37"/>
              <p:cNvSpPr/>
              <p:nvPr/>
            </p:nvSpPr>
            <p:spPr>
              <a:xfrm flipH="1">
                <a:off x="4648068" y="3324898"/>
                <a:ext cx="80677" cy="111650"/>
              </a:xfrm>
              <a:custGeom>
                <a:avLst/>
                <a:gdLst/>
                <a:ahLst/>
                <a:cxnLst/>
                <a:rect l="l" t="t" r="r" b="b"/>
                <a:pathLst>
                  <a:path w="448" h="620" extrusionOk="0">
                    <a:moveTo>
                      <a:pt x="214" y="0"/>
                    </a:moveTo>
                    <a:cubicBezTo>
                      <a:pt x="157" y="0"/>
                      <a:pt x="101" y="26"/>
                      <a:pt x="76" y="79"/>
                    </a:cubicBezTo>
                    <a:cubicBezTo>
                      <a:pt x="38" y="154"/>
                      <a:pt x="0" y="246"/>
                      <a:pt x="0" y="332"/>
                    </a:cubicBezTo>
                    <a:cubicBezTo>
                      <a:pt x="0" y="455"/>
                      <a:pt x="83" y="568"/>
                      <a:pt x="194" y="610"/>
                    </a:cubicBezTo>
                    <a:cubicBezTo>
                      <a:pt x="212" y="617"/>
                      <a:pt x="229" y="620"/>
                      <a:pt x="246" y="620"/>
                    </a:cubicBezTo>
                    <a:cubicBezTo>
                      <a:pt x="329" y="620"/>
                      <a:pt x="398" y="551"/>
                      <a:pt x="425" y="479"/>
                    </a:cubicBezTo>
                    <a:cubicBezTo>
                      <a:pt x="447" y="424"/>
                      <a:pt x="434" y="332"/>
                      <a:pt x="423" y="277"/>
                    </a:cubicBezTo>
                    <a:cubicBezTo>
                      <a:pt x="416" y="259"/>
                      <a:pt x="407" y="241"/>
                      <a:pt x="398" y="222"/>
                    </a:cubicBezTo>
                    <a:lnTo>
                      <a:pt x="398" y="222"/>
                    </a:lnTo>
                    <a:cubicBezTo>
                      <a:pt x="397" y="220"/>
                      <a:pt x="395" y="214"/>
                      <a:pt x="392" y="206"/>
                    </a:cubicBezTo>
                    <a:cubicBezTo>
                      <a:pt x="381" y="179"/>
                      <a:pt x="374" y="148"/>
                      <a:pt x="370" y="117"/>
                    </a:cubicBezTo>
                    <a:cubicBezTo>
                      <a:pt x="357" y="41"/>
                      <a:pt x="285"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37"/>
              <p:cNvSpPr/>
              <p:nvPr/>
            </p:nvSpPr>
            <p:spPr>
              <a:xfrm flipH="1">
                <a:off x="5100431" y="3465540"/>
                <a:ext cx="99045" cy="122454"/>
              </a:xfrm>
              <a:custGeom>
                <a:avLst/>
                <a:gdLst/>
                <a:ahLst/>
                <a:cxnLst/>
                <a:rect l="l" t="t" r="r" b="b"/>
                <a:pathLst>
                  <a:path w="550" h="680" extrusionOk="0">
                    <a:moveTo>
                      <a:pt x="272" y="1"/>
                    </a:moveTo>
                    <a:cubicBezTo>
                      <a:pt x="176" y="1"/>
                      <a:pt x="103" y="67"/>
                      <a:pt x="70" y="159"/>
                    </a:cubicBezTo>
                    <a:cubicBezTo>
                      <a:pt x="56" y="192"/>
                      <a:pt x="45" y="230"/>
                      <a:pt x="32" y="263"/>
                    </a:cubicBezTo>
                    <a:cubicBezTo>
                      <a:pt x="3" y="334"/>
                      <a:pt x="1" y="403"/>
                      <a:pt x="16" y="481"/>
                    </a:cubicBezTo>
                    <a:cubicBezTo>
                      <a:pt x="43" y="599"/>
                      <a:pt x="161" y="679"/>
                      <a:pt x="276" y="679"/>
                    </a:cubicBezTo>
                    <a:cubicBezTo>
                      <a:pt x="390" y="679"/>
                      <a:pt x="510" y="599"/>
                      <a:pt x="534" y="481"/>
                    </a:cubicBezTo>
                    <a:cubicBezTo>
                      <a:pt x="550" y="408"/>
                      <a:pt x="548" y="334"/>
                      <a:pt x="521" y="263"/>
                    </a:cubicBezTo>
                    <a:cubicBezTo>
                      <a:pt x="506" y="230"/>
                      <a:pt x="494" y="192"/>
                      <a:pt x="481" y="159"/>
                    </a:cubicBezTo>
                    <a:cubicBezTo>
                      <a:pt x="448" y="67"/>
                      <a:pt x="376" y="1"/>
                      <a:pt x="2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37"/>
              <p:cNvSpPr/>
              <p:nvPr/>
            </p:nvSpPr>
            <p:spPr>
              <a:xfrm flipH="1">
                <a:off x="5236031" y="3505518"/>
                <a:ext cx="112011" cy="112550"/>
              </a:xfrm>
              <a:custGeom>
                <a:avLst/>
                <a:gdLst/>
                <a:ahLst/>
                <a:cxnLst/>
                <a:rect l="l" t="t" r="r" b="b"/>
                <a:pathLst>
                  <a:path w="622" h="625" extrusionOk="0">
                    <a:moveTo>
                      <a:pt x="310" y="0"/>
                    </a:moveTo>
                    <a:cubicBezTo>
                      <a:pt x="298" y="0"/>
                      <a:pt x="286" y="1"/>
                      <a:pt x="274" y="3"/>
                    </a:cubicBezTo>
                    <a:cubicBezTo>
                      <a:pt x="67" y="37"/>
                      <a:pt x="0" y="366"/>
                      <a:pt x="114" y="519"/>
                    </a:cubicBezTo>
                    <a:cubicBezTo>
                      <a:pt x="167" y="589"/>
                      <a:pt x="237" y="625"/>
                      <a:pt x="308" y="625"/>
                    </a:cubicBezTo>
                    <a:cubicBezTo>
                      <a:pt x="378" y="625"/>
                      <a:pt x="449" y="589"/>
                      <a:pt x="503" y="519"/>
                    </a:cubicBezTo>
                    <a:cubicBezTo>
                      <a:pt x="621" y="357"/>
                      <a:pt x="535" y="0"/>
                      <a:pt x="3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37"/>
              <p:cNvSpPr/>
              <p:nvPr/>
            </p:nvSpPr>
            <p:spPr>
              <a:xfrm flipH="1">
                <a:off x="5189570" y="2702901"/>
                <a:ext cx="147668" cy="166754"/>
              </a:xfrm>
              <a:custGeom>
                <a:avLst/>
                <a:gdLst/>
                <a:ahLst/>
                <a:cxnLst/>
                <a:rect l="l" t="t" r="r" b="b"/>
                <a:pathLst>
                  <a:path w="820" h="926" extrusionOk="0">
                    <a:moveTo>
                      <a:pt x="325" y="0"/>
                    </a:moveTo>
                    <a:cubicBezTo>
                      <a:pt x="249" y="0"/>
                      <a:pt x="174" y="35"/>
                      <a:pt x="134" y="109"/>
                    </a:cubicBezTo>
                    <a:cubicBezTo>
                      <a:pt x="80" y="209"/>
                      <a:pt x="34" y="310"/>
                      <a:pt x="20" y="423"/>
                    </a:cubicBezTo>
                    <a:cubicBezTo>
                      <a:pt x="0" y="574"/>
                      <a:pt x="58" y="712"/>
                      <a:pt x="156" y="823"/>
                    </a:cubicBezTo>
                    <a:cubicBezTo>
                      <a:pt x="218" y="895"/>
                      <a:pt x="299" y="925"/>
                      <a:pt x="382" y="925"/>
                    </a:cubicBezTo>
                    <a:cubicBezTo>
                      <a:pt x="597" y="925"/>
                      <a:pt x="819" y="720"/>
                      <a:pt x="734" y="487"/>
                    </a:cubicBezTo>
                    <a:cubicBezTo>
                      <a:pt x="717" y="443"/>
                      <a:pt x="701" y="401"/>
                      <a:pt x="681" y="358"/>
                    </a:cubicBezTo>
                    <a:cubicBezTo>
                      <a:pt x="667" y="340"/>
                      <a:pt x="652" y="320"/>
                      <a:pt x="638" y="301"/>
                    </a:cubicBezTo>
                    <a:lnTo>
                      <a:pt x="638" y="301"/>
                    </a:lnTo>
                    <a:cubicBezTo>
                      <a:pt x="637" y="299"/>
                      <a:pt x="633" y="292"/>
                      <a:pt x="625" y="281"/>
                    </a:cubicBezTo>
                    <a:cubicBezTo>
                      <a:pt x="608" y="254"/>
                      <a:pt x="586" y="226"/>
                      <a:pt x="564" y="200"/>
                    </a:cubicBezTo>
                    <a:lnTo>
                      <a:pt x="564" y="200"/>
                    </a:lnTo>
                    <a:cubicBezTo>
                      <a:pt x="563" y="197"/>
                      <a:pt x="561" y="194"/>
                      <a:pt x="560" y="193"/>
                    </a:cubicBezTo>
                    <a:lnTo>
                      <a:pt x="560" y="193"/>
                    </a:lnTo>
                    <a:cubicBezTo>
                      <a:pt x="557" y="182"/>
                      <a:pt x="556" y="173"/>
                      <a:pt x="554" y="163"/>
                    </a:cubicBezTo>
                    <a:cubicBezTo>
                      <a:pt x="525" y="58"/>
                      <a:pt x="424" y="0"/>
                      <a:pt x="3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37"/>
              <p:cNvSpPr/>
              <p:nvPr/>
            </p:nvSpPr>
            <p:spPr>
              <a:xfrm flipH="1">
                <a:off x="4926472" y="2653920"/>
                <a:ext cx="144786" cy="157210"/>
              </a:xfrm>
              <a:custGeom>
                <a:avLst/>
                <a:gdLst/>
                <a:ahLst/>
                <a:cxnLst/>
                <a:rect l="l" t="t" r="r" b="b"/>
                <a:pathLst>
                  <a:path w="804" h="873" extrusionOk="0">
                    <a:moveTo>
                      <a:pt x="405" y="1"/>
                    </a:moveTo>
                    <a:cubicBezTo>
                      <a:pt x="292" y="1"/>
                      <a:pt x="212" y="57"/>
                      <a:pt x="154" y="141"/>
                    </a:cubicBezTo>
                    <a:cubicBezTo>
                      <a:pt x="132" y="172"/>
                      <a:pt x="109" y="206"/>
                      <a:pt x="87" y="237"/>
                    </a:cubicBezTo>
                    <a:cubicBezTo>
                      <a:pt x="23" y="328"/>
                      <a:pt x="0" y="501"/>
                      <a:pt x="43" y="597"/>
                    </a:cubicBezTo>
                    <a:cubicBezTo>
                      <a:pt x="58" y="662"/>
                      <a:pt x="92" y="717"/>
                      <a:pt x="138" y="762"/>
                    </a:cubicBezTo>
                    <a:cubicBezTo>
                      <a:pt x="209" y="831"/>
                      <a:pt x="305" y="873"/>
                      <a:pt x="403" y="873"/>
                    </a:cubicBezTo>
                    <a:cubicBezTo>
                      <a:pt x="470" y="873"/>
                      <a:pt x="534" y="857"/>
                      <a:pt x="592" y="824"/>
                    </a:cubicBezTo>
                    <a:cubicBezTo>
                      <a:pt x="683" y="771"/>
                      <a:pt x="726" y="693"/>
                      <a:pt x="766" y="597"/>
                    </a:cubicBezTo>
                    <a:cubicBezTo>
                      <a:pt x="803" y="501"/>
                      <a:pt x="783" y="328"/>
                      <a:pt x="721" y="237"/>
                    </a:cubicBezTo>
                    <a:cubicBezTo>
                      <a:pt x="699" y="206"/>
                      <a:pt x="677" y="172"/>
                      <a:pt x="654" y="141"/>
                    </a:cubicBezTo>
                    <a:cubicBezTo>
                      <a:pt x="594" y="57"/>
                      <a:pt x="512" y="1"/>
                      <a:pt x="4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37"/>
              <p:cNvSpPr/>
              <p:nvPr/>
            </p:nvSpPr>
            <p:spPr>
              <a:xfrm flipH="1">
                <a:off x="5534245" y="2743780"/>
                <a:ext cx="128219" cy="130018"/>
              </a:xfrm>
              <a:custGeom>
                <a:avLst/>
                <a:gdLst/>
                <a:ahLst/>
                <a:cxnLst/>
                <a:rect l="l" t="t" r="r" b="b"/>
                <a:pathLst>
                  <a:path w="712" h="722" extrusionOk="0">
                    <a:moveTo>
                      <a:pt x="446" y="100"/>
                    </a:moveTo>
                    <a:cubicBezTo>
                      <a:pt x="454" y="104"/>
                      <a:pt x="462" y="107"/>
                      <a:pt x="469" y="111"/>
                    </a:cubicBezTo>
                    <a:cubicBezTo>
                      <a:pt x="462" y="108"/>
                      <a:pt x="454" y="104"/>
                      <a:pt x="446" y="100"/>
                    </a:cubicBezTo>
                    <a:close/>
                    <a:moveTo>
                      <a:pt x="445" y="109"/>
                    </a:moveTo>
                    <a:lnTo>
                      <a:pt x="445" y="109"/>
                    </a:lnTo>
                    <a:cubicBezTo>
                      <a:pt x="450" y="113"/>
                      <a:pt x="456" y="118"/>
                      <a:pt x="461" y="123"/>
                    </a:cubicBezTo>
                    <a:cubicBezTo>
                      <a:pt x="455" y="118"/>
                      <a:pt x="450" y="113"/>
                      <a:pt x="445" y="109"/>
                    </a:cubicBezTo>
                    <a:close/>
                    <a:moveTo>
                      <a:pt x="256" y="0"/>
                    </a:moveTo>
                    <a:cubicBezTo>
                      <a:pt x="183" y="0"/>
                      <a:pt x="105" y="38"/>
                      <a:pt x="71" y="103"/>
                    </a:cubicBezTo>
                    <a:cubicBezTo>
                      <a:pt x="18" y="207"/>
                      <a:pt x="0" y="314"/>
                      <a:pt x="22" y="430"/>
                    </a:cubicBezTo>
                    <a:cubicBezTo>
                      <a:pt x="36" y="505"/>
                      <a:pt x="82" y="561"/>
                      <a:pt x="129" y="616"/>
                    </a:cubicBezTo>
                    <a:cubicBezTo>
                      <a:pt x="187" y="687"/>
                      <a:pt x="278" y="721"/>
                      <a:pt x="368" y="721"/>
                    </a:cubicBezTo>
                    <a:cubicBezTo>
                      <a:pt x="431" y="721"/>
                      <a:pt x="493" y="705"/>
                      <a:pt x="545" y="674"/>
                    </a:cubicBezTo>
                    <a:cubicBezTo>
                      <a:pt x="614" y="634"/>
                      <a:pt x="663" y="570"/>
                      <a:pt x="685" y="492"/>
                    </a:cubicBezTo>
                    <a:cubicBezTo>
                      <a:pt x="712" y="405"/>
                      <a:pt x="692" y="334"/>
                      <a:pt x="656" y="254"/>
                    </a:cubicBezTo>
                    <a:cubicBezTo>
                      <a:pt x="632" y="207"/>
                      <a:pt x="576" y="154"/>
                      <a:pt x="534" y="127"/>
                    </a:cubicBezTo>
                    <a:cubicBezTo>
                      <a:pt x="494" y="104"/>
                      <a:pt x="461" y="94"/>
                      <a:pt x="425" y="87"/>
                    </a:cubicBezTo>
                    <a:lnTo>
                      <a:pt x="425" y="87"/>
                    </a:lnTo>
                    <a:cubicBezTo>
                      <a:pt x="382" y="34"/>
                      <a:pt x="327" y="0"/>
                      <a:pt x="2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37"/>
              <p:cNvSpPr/>
              <p:nvPr/>
            </p:nvSpPr>
            <p:spPr>
              <a:xfrm flipH="1">
                <a:off x="5396303" y="2706863"/>
                <a:ext cx="93103" cy="121734"/>
              </a:xfrm>
              <a:custGeom>
                <a:avLst/>
                <a:gdLst/>
                <a:ahLst/>
                <a:cxnLst/>
                <a:rect l="l" t="t" r="r" b="b"/>
                <a:pathLst>
                  <a:path w="517" h="676" extrusionOk="0">
                    <a:moveTo>
                      <a:pt x="208" y="1"/>
                    </a:moveTo>
                    <a:cubicBezTo>
                      <a:pt x="191" y="1"/>
                      <a:pt x="175" y="3"/>
                      <a:pt x="158" y="7"/>
                    </a:cubicBezTo>
                    <a:cubicBezTo>
                      <a:pt x="78" y="30"/>
                      <a:pt x="0" y="116"/>
                      <a:pt x="9" y="205"/>
                    </a:cubicBezTo>
                    <a:cubicBezTo>
                      <a:pt x="18" y="290"/>
                      <a:pt x="25" y="372"/>
                      <a:pt x="47" y="454"/>
                    </a:cubicBezTo>
                    <a:cubicBezTo>
                      <a:pt x="67" y="532"/>
                      <a:pt x="98" y="586"/>
                      <a:pt x="165" y="635"/>
                    </a:cubicBezTo>
                    <a:cubicBezTo>
                      <a:pt x="199" y="661"/>
                      <a:pt x="244" y="676"/>
                      <a:pt x="289" y="676"/>
                    </a:cubicBezTo>
                    <a:cubicBezTo>
                      <a:pt x="308" y="676"/>
                      <a:pt x="326" y="673"/>
                      <a:pt x="345" y="668"/>
                    </a:cubicBezTo>
                    <a:cubicBezTo>
                      <a:pt x="403" y="652"/>
                      <a:pt x="456" y="608"/>
                      <a:pt x="481" y="552"/>
                    </a:cubicBezTo>
                    <a:cubicBezTo>
                      <a:pt x="516" y="477"/>
                      <a:pt x="514" y="410"/>
                      <a:pt x="492" y="332"/>
                    </a:cubicBezTo>
                    <a:cubicBezTo>
                      <a:pt x="467" y="250"/>
                      <a:pt x="432" y="176"/>
                      <a:pt x="387" y="101"/>
                    </a:cubicBezTo>
                    <a:cubicBezTo>
                      <a:pt x="348" y="38"/>
                      <a:pt x="279" y="1"/>
                      <a:pt x="2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37"/>
              <p:cNvSpPr/>
              <p:nvPr/>
            </p:nvSpPr>
            <p:spPr>
              <a:xfrm flipH="1">
                <a:off x="5516958" y="2994451"/>
                <a:ext cx="79056" cy="67710"/>
              </a:xfrm>
              <a:custGeom>
                <a:avLst/>
                <a:gdLst/>
                <a:ahLst/>
                <a:cxnLst/>
                <a:rect l="l" t="t" r="r" b="b"/>
                <a:pathLst>
                  <a:path w="439" h="376" extrusionOk="0">
                    <a:moveTo>
                      <a:pt x="177" y="0"/>
                    </a:moveTo>
                    <a:cubicBezTo>
                      <a:pt x="137" y="0"/>
                      <a:pt x="99" y="14"/>
                      <a:pt x="67" y="45"/>
                    </a:cubicBezTo>
                    <a:cubicBezTo>
                      <a:pt x="5" y="101"/>
                      <a:pt x="0" y="210"/>
                      <a:pt x="65" y="268"/>
                    </a:cubicBezTo>
                    <a:cubicBezTo>
                      <a:pt x="92" y="290"/>
                      <a:pt x="116" y="314"/>
                      <a:pt x="147" y="332"/>
                    </a:cubicBezTo>
                    <a:cubicBezTo>
                      <a:pt x="158" y="337"/>
                      <a:pt x="172" y="341"/>
                      <a:pt x="183" y="350"/>
                    </a:cubicBezTo>
                    <a:cubicBezTo>
                      <a:pt x="216" y="367"/>
                      <a:pt x="244" y="375"/>
                      <a:pt x="275" y="375"/>
                    </a:cubicBezTo>
                    <a:cubicBezTo>
                      <a:pt x="289" y="375"/>
                      <a:pt x="304" y="373"/>
                      <a:pt x="321" y="370"/>
                    </a:cubicBezTo>
                    <a:cubicBezTo>
                      <a:pt x="403" y="352"/>
                      <a:pt x="439" y="261"/>
                      <a:pt x="425" y="185"/>
                    </a:cubicBezTo>
                    <a:cubicBezTo>
                      <a:pt x="412" y="112"/>
                      <a:pt x="323" y="50"/>
                      <a:pt x="258" y="19"/>
                    </a:cubicBezTo>
                    <a:cubicBezTo>
                      <a:pt x="232" y="7"/>
                      <a:pt x="204" y="0"/>
                      <a:pt x="1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37"/>
              <p:cNvSpPr/>
              <p:nvPr/>
            </p:nvSpPr>
            <p:spPr>
              <a:xfrm flipH="1">
                <a:off x="5703701" y="2633210"/>
                <a:ext cx="96704" cy="131638"/>
              </a:xfrm>
              <a:custGeom>
                <a:avLst/>
                <a:gdLst/>
                <a:ahLst/>
                <a:cxnLst/>
                <a:rect l="l" t="t" r="r" b="b"/>
                <a:pathLst>
                  <a:path w="537" h="731" extrusionOk="0">
                    <a:moveTo>
                      <a:pt x="279" y="1"/>
                    </a:moveTo>
                    <a:cubicBezTo>
                      <a:pt x="213" y="1"/>
                      <a:pt x="143" y="41"/>
                      <a:pt x="117" y="109"/>
                    </a:cubicBezTo>
                    <a:cubicBezTo>
                      <a:pt x="59" y="265"/>
                      <a:pt x="1" y="463"/>
                      <a:pt x="99" y="619"/>
                    </a:cubicBezTo>
                    <a:cubicBezTo>
                      <a:pt x="147" y="696"/>
                      <a:pt x="221" y="731"/>
                      <a:pt x="294" y="731"/>
                    </a:cubicBezTo>
                    <a:cubicBezTo>
                      <a:pt x="411" y="731"/>
                      <a:pt x="526" y="644"/>
                      <a:pt x="533" y="503"/>
                    </a:cubicBezTo>
                    <a:cubicBezTo>
                      <a:pt x="537" y="361"/>
                      <a:pt x="448" y="252"/>
                      <a:pt x="412" y="109"/>
                    </a:cubicBezTo>
                    <a:cubicBezTo>
                      <a:pt x="395" y="34"/>
                      <a:pt x="339" y="1"/>
                      <a:pt x="2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37"/>
              <p:cNvSpPr/>
              <p:nvPr/>
            </p:nvSpPr>
            <p:spPr>
              <a:xfrm flipH="1">
                <a:off x="5703701" y="2428459"/>
                <a:ext cx="98325" cy="111289"/>
              </a:xfrm>
              <a:custGeom>
                <a:avLst/>
                <a:gdLst/>
                <a:ahLst/>
                <a:cxnLst/>
                <a:rect l="l" t="t" r="r" b="b"/>
                <a:pathLst>
                  <a:path w="546" h="618" extrusionOk="0">
                    <a:moveTo>
                      <a:pt x="314" y="1"/>
                    </a:moveTo>
                    <a:cubicBezTo>
                      <a:pt x="294" y="1"/>
                      <a:pt x="275" y="6"/>
                      <a:pt x="259" y="18"/>
                    </a:cubicBezTo>
                    <a:cubicBezTo>
                      <a:pt x="256" y="21"/>
                      <a:pt x="253" y="24"/>
                      <a:pt x="249" y="26"/>
                    </a:cubicBezTo>
                    <a:lnTo>
                      <a:pt x="249" y="26"/>
                    </a:lnTo>
                    <a:cubicBezTo>
                      <a:pt x="194" y="44"/>
                      <a:pt x="155" y="75"/>
                      <a:pt x="119" y="123"/>
                    </a:cubicBezTo>
                    <a:cubicBezTo>
                      <a:pt x="41" y="219"/>
                      <a:pt x="1" y="308"/>
                      <a:pt x="32" y="434"/>
                    </a:cubicBezTo>
                    <a:cubicBezTo>
                      <a:pt x="60" y="556"/>
                      <a:pt x="168" y="617"/>
                      <a:pt x="276" y="617"/>
                    </a:cubicBezTo>
                    <a:cubicBezTo>
                      <a:pt x="385" y="617"/>
                      <a:pt x="495" y="556"/>
                      <a:pt x="524" y="434"/>
                    </a:cubicBezTo>
                    <a:cubicBezTo>
                      <a:pt x="546" y="343"/>
                      <a:pt x="533" y="268"/>
                      <a:pt x="488" y="185"/>
                    </a:cubicBezTo>
                    <a:cubicBezTo>
                      <a:pt x="482" y="174"/>
                      <a:pt x="476" y="164"/>
                      <a:pt x="471" y="154"/>
                    </a:cubicBezTo>
                    <a:lnTo>
                      <a:pt x="471" y="154"/>
                    </a:lnTo>
                    <a:cubicBezTo>
                      <a:pt x="468" y="146"/>
                      <a:pt x="463" y="133"/>
                      <a:pt x="455" y="114"/>
                    </a:cubicBezTo>
                    <a:cubicBezTo>
                      <a:pt x="447" y="103"/>
                      <a:pt x="440" y="93"/>
                      <a:pt x="432" y="84"/>
                    </a:cubicBezTo>
                    <a:lnTo>
                      <a:pt x="432" y="84"/>
                    </a:lnTo>
                    <a:cubicBezTo>
                      <a:pt x="416" y="37"/>
                      <a:pt x="364" y="1"/>
                      <a:pt x="3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37"/>
              <p:cNvSpPr/>
              <p:nvPr/>
            </p:nvSpPr>
            <p:spPr>
              <a:xfrm flipH="1">
                <a:off x="5538207" y="2551634"/>
                <a:ext cx="83918" cy="101205"/>
              </a:xfrm>
              <a:custGeom>
                <a:avLst/>
                <a:gdLst/>
                <a:ahLst/>
                <a:cxnLst/>
                <a:rect l="l" t="t" r="r" b="b"/>
                <a:pathLst>
                  <a:path w="466" h="562" extrusionOk="0">
                    <a:moveTo>
                      <a:pt x="160" y="0"/>
                    </a:moveTo>
                    <a:cubicBezTo>
                      <a:pt x="95" y="0"/>
                      <a:pt x="27" y="38"/>
                      <a:pt x="14" y="106"/>
                    </a:cubicBezTo>
                    <a:cubicBezTo>
                      <a:pt x="1" y="186"/>
                      <a:pt x="1" y="255"/>
                      <a:pt x="14" y="335"/>
                    </a:cubicBezTo>
                    <a:cubicBezTo>
                      <a:pt x="32" y="449"/>
                      <a:pt x="110" y="513"/>
                      <a:pt x="210" y="551"/>
                    </a:cubicBezTo>
                    <a:cubicBezTo>
                      <a:pt x="228" y="559"/>
                      <a:pt x="247" y="562"/>
                      <a:pt x="265" y="562"/>
                    </a:cubicBezTo>
                    <a:cubicBezTo>
                      <a:pt x="375" y="562"/>
                      <a:pt x="465" y="432"/>
                      <a:pt x="435" y="327"/>
                    </a:cubicBezTo>
                    <a:cubicBezTo>
                      <a:pt x="415" y="262"/>
                      <a:pt x="388" y="209"/>
                      <a:pt x="337" y="162"/>
                    </a:cubicBezTo>
                    <a:cubicBezTo>
                      <a:pt x="334" y="159"/>
                      <a:pt x="316" y="137"/>
                      <a:pt x="310" y="131"/>
                    </a:cubicBezTo>
                    <a:lnTo>
                      <a:pt x="310" y="131"/>
                    </a:lnTo>
                    <a:cubicBezTo>
                      <a:pt x="299" y="112"/>
                      <a:pt x="289" y="91"/>
                      <a:pt x="279" y="71"/>
                    </a:cubicBezTo>
                    <a:cubicBezTo>
                      <a:pt x="259" y="22"/>
                      <a:pt x="210" y="0"/>
                      <a:pt x="1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37"/>
              <p:cNvSpPr/>
              <p:nvPr/>
            </p:nvSpPr>
            <p:spPr>
              <a:xfrm flipH="1">
                <a:off x="5414312" y="2392443"/>
                <a:ext cx="73113" cy="112370"/>
              </a:xfrm>
              <a:custGeom>
                <a:avLst/>
                <a:gdLst/>
                <a:ahLst/>
                <a:cxnLst/>
                <a:rect l="l" t="t" r="r" b="b"/>
                <a:pathLst>
                  <a:path w="406" h="624" extrusionOk="0">
                    <a:moveTo>
                      <a:pt x="111" y="0"/>
                    </a:moveTo>
                    <a:cubicBezTo>
                      <a:pt x="58" y="0"/>
                      <a:pt x="8" y="35"/>
                      <a:pt x="7" y="107"/>
                    </a:cubicBezTo>
                    <a:cubicBezTo>
                      <a:pt x="2" y="265"/>
                      <a:pt x="0" y="465"/>
                      <a:pt x="120" y="579"/>
                    </a:cubicBezTo>
                    <a:cubicBezTo>
                      <a:pt x="150" y="609"/>
                      <a:pt x="192" y="624"/>
                      <a:pt x="233" y="624"/>
                    </a:cubicBezTo>
                    <a:cubicBezTo>
                      <a:pt x="319" y="624"/>
                      <a:pt x="405" y="564"/>
                      <a:pt x="396" y="465"/>
                    </a:cubicBezTo>
                    <a:cubicBezTo>
                      <a:pt x="387" y="381"/>
                      <a:pt x="365" y="330"/>
                      <a:pt x="323" y="258"/>
                    </a:cubicBezTo>
                    <a:cubicBezTo>
                      <a:pt x="287" y="201"/>
                      <a:pt x="254" y="141"/>
                      <a:pt x="225" y="76"/>
                    </a:cubicBezTo>
                    <a:cubicBezTo>
                      <a:pt x="203" y="26"/>
                      <a:pt x="156" y="0"/>
                      <a:pt x="1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37"/>
              <p:cNvSpPr/>
              <p:nvPr/>
            </p:nvSpPr>
            <p:spPr>
              <a:xfrm flipH="1">
                <a:off x="5565759" y="2271070"/>
                <a:ext cx="71853" cy="84998"/>
              </a:xfrm>
              <a:custGeom>
                <a:avLst/>
                <a:gdLst/>
                <a:ahLst/>
                <a:cxnLst/>
                <a:rect l="l" t="t" r="r" b="b"/>
                <a:pathLst>
                  <a:path w="399" h="472" extrusionOk="0">
                    <a:moveTo>
                      <a:pt x="199" y="0"/>
                    </a:moveTo>
                    <a:cubicBezTo>
                      <a:pt x="133" y="0"/>
                      <a:pt x="68" y="38"/>
                      <a:pt x="47" y="114"/>
                    </a:cubicBezTo>
                    <a:cubicBezTo>
                      <a:pt x="29" y="187"/>
                      <a:pt x="0" y="265"/>
                      <a:pt x="31" y="345"/>
                    </a:cubicBezTo>
                    <a:cubicBezTo>
                      <a:pt x="58" y="416"/>
                      <a:pt x="113" y="472"/>
                      <a:pt x="200" y="472"/>
                    </a:cubicBezTo>
                    <a:cubicBezTo>
                      <a:pt x="285" y="472"/>
                      <a:pt x="340" y="416"/>
                      <a:pt x="367" y="345"/>
                    </a:cubicBezTo>
                    <a:cubicBezTo>
                      <a:pt x="398" y="265"/>
                      <a:pt x="369" y="192"/>
                      <a:pt x="351" y="114"/>
                    </a:cubicBezTo>
                    <a:cubicBezTo>
                      <a:pt x="330" y="38"/>
                      <a:pt x="265" y="0"/>
                      <a:pt x="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37"/>
              <p:cNvSpPr/>
              <p:nvPr/>
            </p:nvSpPr>
            <p:spPr>
              <a:xfrm flipH="1">
                <a:off x="5225407" y="2403969"/>
                <a:ext cx="96704" cy="97964"/>
              </a:xfrm>
              <a:custGeom>
                <a:avLst/>
                <a:gdLst/>
                <a:ahLst/>
                <a:cxnLst/>
                <a:rect l="l" t="t" r="r" b="b"/>
                <a:pathLst>
                  <a:path w="537" h="544" extrusionOk="0">
                    <a:moveTo>
                      <a:pt x="209" y="1"/>
                    </a:moveTo>
                    <a:cubicBezTo>
                      <a:pt x="166" y="1"/>
                      <a:pt x="121" y="22"/>
                      <a:pt x="92" y="63"/>
                    </a:cubicBezTo>
                    <a:cubicBezTo>
                      <a:pt x="86" y="72"/>
                      <a:pt x="80" y="81"/>
                      <a:pt x="74" y="91"/>
                    </a:cubicBezTo>
                    <a:lnTo>
                      <a:pt x="74" y="91"/>
                    </a:lnTo>
                    <a:cubicBezTo>
                      <a:pt x="10" y="155"/>
                      <a:pt x="1" y="248"/>
                      <a:pt x="23" y="341"/>
                    </a:cubicBezTo>
                    <a:cubicBezTo>
                      <a:pt x="49" y="463"/>
                      <a:pt x="166" y="544"/>
                      <a:pt x="287" y="544"/>
                    </a:cubicBezTo>
                    <a:cubicBezTo>
                      <a:pt x="290" y="544"/>
                      <a:pt x="294" y="544"/>
                      <a:pt x="297" y="544"/>
                    </a:cubicBezTo>
                    <a:cubicBezTo>
                      <a:pt x="375" y="541"/>
                      <a:pt x="446" y="504"/>
                      <a:pt x="484" y="437"/>
                    </a:cubicBezTo>
                    <a:cubicBezTo>
                      <a:pt x="537" y="349"/>
                      <a:pt x="513" y="254"/>
                      <a:pt x="452" y="178"/>
                    </a:cubicBezTo>
                    <a:lnTo>
                      <a:pt x="452" y="178"/>
                    </a:lnTo>
                    <a:cubicBezTo>
                      <a:pt x="448" y="174"/>
                      <a:pt x="445" y="170"/>
                      <a:pt x="441" y="165"/>
                    </a:cubicBezTo>
                    <a:lnTo>
                      <a:pt x="441" y="165"/>
                    </a:lnTo>
                    <a:cubicBezTo>
                      <a:pt x="444" y="168"/>
                      <a:pt x="447" y="172"/>
                      <a:pt x="450" y="176"/>
                    </a:cubicBezTo>
                    <a:lnTo>
                      <a:pt x="450" y="176"/>
                    </a:lnTo>
                    <a:cubicBezTo>
                      <a:pt x="444" y="170"/>
                      <a:pt x="435" y="159"/>
                      <a:pt x="431" y="154"/>
                    </a:cubicBezTo>
                    <a:lnTo>
                      <a:pt x="431" y="154"/>
                    </a:lnTo>
                    <a:cubicBezTo>
                      <a:pt x="435" y="157"/>
                      <a:pt x="438" y="161"/>
                      <a:pt x="441" y="165"/>
                    </a:cubicBezTo>
                    <a:lnTo>
                      <a:pt x="441" y="165"/>
                    </a:lnTo>
                    <a:cubicBezTo>
                      <a:pt x="433" y="155"/>
                      <a:pt x="430" y="151"/>
                      <a:pt x="430" y="151"/>
                    </a:cubicBezTo>
                    <a:lnTo>
                      <a:pt x="430" y="151"/>
                    </a:lnTo>
                    <a:cubicBezTo>
                      <a:pt x="429" y="151"/>
                      <a:pt x="430" y="152"/>
                      <a:pt x="431" y="154"/>
                    </a:cubicBezTo>
                    <a:lnTo>
                      <a:pt x="431" y="154"/>
                    </a:lnTo>
                    <a:cubicBezTo>
                      <a:pt x="403" y="121"/>
                      <a:pt x="370" y="99"/>
                      <a:pt x="328" y="83"/>
                    </a:cubicBezTo>
                    <a:lnTo>
                      <a:pt x="328" y="83"/>
                    </a:lnTo>
                    <a:cubicBezTo>
                      <a:pt x="327" y="82"/>
                      <a:pt x="326" y="82"/>
                      <a:pt x="325" y="81"/>
                    </a:cubicBezTo>
                    <a:lnTo>
                      <a:pt x="325" y="81"/>
                    </a:lnTo>
                    <a:cubicBezTo>
                      <a:pt x="303" y="27"/>
                      <a:pt x="257" y="1"/>
                      <a:pt x="2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37"/>
              <p:cNvSpPr/>
              <p:nvPr/>
            </p:nvSpPr>
            <p:spPr>
              <a:xfrm flipH="1">
                <a:off x="5016693" y="2386501"/>
                <a:ext cx="100486" cy="120474"/>
              </a:xfrm>
              <a:custGeom>
                <a:avLst/>
                <a:gdLst/>
                <a:ahLst/>
                <a:cxnLst/>
                <a:rect l="l" t="t" r="r" b="b"/>
                <a:pathLst>
                  <a:path w="558" h="669" extrusionOk="0">
                    <a:moveTo>
                      <a:pt x="196" y="0"/>
                    </a:moveTo>
                    <a:cubicBezTo>
                      <a:pt x="180" y="0"/>
                      <a:pt x="164" y="2"/>
                      <a:pt x="149" y="7"/>
                    </a:cubicBezTo>
                    <a:cubicBezTo>
                      <a:pt x="85" y="29"/>
                      <a:pt x="22" y="95"/>
                      <a:pt x="19" y="162"/>
                    </a:cubicBezTo>
                    <a:lnTo>
                      <a:pt x="19" y="162"/>
                    </a:lnTo>
                    <a:cubicBezTo>
                      <a:pt x="0" y="224"/>
                      <a:pt x="4" y="298"/>
                      <a:pt x="11" y="358"/>
                    </a:cubicBezTo>
                    <a:cubicBezTo>
                      <a:pt x="28" y="512"/>
                      <a:pt x="141" y="669"/>
                      <a:pt x="298" y="669"/>
                    </a:cubicBezTo>
                    <a:cubicBezTo>
                      <a:pt x="321" y="669"/>
                      <a:pt x="344" y="665"/>
                      <a:pt x="369" y="658"/>
                    </a:cubicBezTo>
                    <a:cubicBezTo>
                      <a:pt x="449" y="636"/>
                      <a:pt x="513" y="563"/>
                      <a:pt x="536" y="483"/>
                    </a:cubicBezTo>
                    <a:cubicBezTo>
                      <a:pt x="558" y="400"/>
                      <a:pt x="531" y="300"/>
                      <a:pt x="489" y="229"/>
                    </a:cubicBezTo>
                    <a:cubicBezTo>
                      <a:pt x="460" y="180"/>
                      <a:pt x="420" y="145"/>
                      <a:pt x="380" y="107"/>
                    </a:cubicBezTo>
                    <a:cubicBezTo>
                      <a:pt x="363" y="89"/>
                      <a:pt x="346" y="72"/>
                      <a:pt x="328" y="59"/>
                    </a:cubicBezTo>
                    <a:lnTo>
                      <a:pt x="328" y="59"/>
                    </a:lnTo>
                    <a:cubicBezTo>
                      <a:pt x="295" y="22"/>
                      <a:pt x="246" y="0"/>
                      <a:pt x="1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37"/>
              <p:cNvSpPr/>
              <p:nvPr/>
            </p:nvSpPr>
            <p:spPr>
              <a:xfrm flipH="1">
                <a:off x="4951684" y="3524787"/>
                <a:ext cx="79056" cy="105167"/>
              </a:xfrm>
              <a:custGeom>
                <a:avLst/>
                <a:gdLst/>
                <a:ahLst/>
                <a:cxnLst/>
                <a:rect l="l" t="t" r="r" b="b"/>
                <a:pathLst>
                  <a:path w="439" h="584" extrusionOk="0">
                    <a:moveTo>
                      <a:pt x="217" y="0"/>
                    </a:moveTo>
                    <a:cubicBezTo>
                      <a:pt x="168" y="0"/>
                      <a:pt x="119" y="18"/>
                      <a:pt x="91" y="52"/>
                    </a:cubicBezTo>
                    <a:cubicBezTo>
                      <a:pt x="51" y="105"/>
                      <a:pt x="25" y="152"/>
                      <a:pt x="13" y="219"/>
                    </a:cubicBezTo>
                    <a:cubicBezTo>
                      <a:pt x="9" y="250"/>
                      <a:pt x="0" y="283"/>
                      <a:pt x="0" y="315"/>
                    </a:cubicBezTo>
                    <a:cubicBezTo>
                      <a:pt x="0" y="352"/>
                      <a:pt x="9" y="390"/>
                      <a:pt x="13" y="428"/>
                    </a:cubicBezTo>
                    <a:cubicBezTo>
                      <a:pt x="29" y="519"/>
                      <a:pt x="134" y="584"/>
                      <a:pt x="220" y="584"/>
                    </a:cubicBezTo>
                    <a:cubicBezTo>
                      <a:pt x="307" y="584"/>
                      <a:pt x="412" y="519"/>
                      <a:pt x="425" y="428"/>
                    </a:cubicBezTo>
                    <a:cubicBezTo>
                      <a:pt x="432" y="397"/>
                      <a:pt x="438" y="361"/>
                      <a:pt x="438" y="335"/>
                    </a:cubicBezTo>
                    <a:cubicBezTo>
                      <a:pt x="438" y="295"/>
                      <a:pt x="432" y="259"/>
                      <a:pt x="425" y="219"/>
                    </a:cubicBezTo>
                    <a:cubicBezTo>
                      <a:pt x="414" y="152"/>
                      <a:pt x="389" y="108"/>
                      <a:pt x="347" y="52"/>
                    </a:cubicBezTo>
                    <a:cubicBezTo>
                      <a:pt x="317" y="18"/>
                      <a:pt x="267" y="0"/>
                      <a:pt x="2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37"/>
              <p:cNvSpPr/>
              <p:nvPr/>
            </p:nvSpPr>
            <p:spPr>
              <a:xfrm flipH="1">
                <a:off x="5014532" y="3665789"/>
                <a:ext cx="101927" cy="92741"/>
              </a:xfrm>
              <a:custGeom>
                <a:avLst/>
                <a:gdLst/>
                <a:ahLst/>
                <a:cxnLst/>
                <a:rect l="l" t="t" r="r" b="b"/>
                <a:pathLst>
                  <a:path w="566" h="515" extrusionOk="0">
                    <a:moveTo>
                      <a:pt x="363" y="23"/>
                    </a:moveTo>
                    <a:lnTo>
                      <a:pt x="363" y="23"/>
                    </a:lnTo>
                    <a:cubicBezTo>
                      <a:pt x="372" y="26"/>
                      <a:pt x="381" y="30"/>
                      <a:pt x="389" y="34"/>
                    </a:cubicBezTo>
                    <a:cubicBezTo>
                      <a:pt x="379" y="30"/>
                      <a:pt x="371" y="26"/>
                      <a:pt x="363" y="23"/>
                    </a:cubicBezTo>
                    <a:close/>
                    <a:moveTo>
                      <a:pt x="262" y="1"/>
                    </a:moveTo>
                    <a:cubicBezTo>
                      <a:pt x="227" y="1"/>
                      <a:pt x="193" y="11"/>
                      <a:pt x="164" y="28"/>
                    </a:cubicBezTo>
                    <a:lnTo>
                      <a:pt x="164" y="28"/>
                    </a:lnTo>
                    <a:cubicBezTo>
                      <a:pt x="131" y="42"/>
                      <a:pt x="104" y="65"/>
                      <a:pt x="85" y="99"/>
                    </a:cubicBezTo>
                    <a:cubicBezTo>
                      <a:pt x="64" y="129"/>
                      <a:pt x="55" y="160"/>
                      <a:pt x="55" y="191"/>
                    </a:cubicBezTo>
                    <a:lnTo>
                      <a:pt x="55" y="191"/>
                    </a:lnTo>
                    <a:cubicBezTo>
                      <a:pt x="55" y="188"/>
                      <a:pt x="55" y="186"/>
                      <a:pt x="56" y="183"/>
                    </a:cubicBezTo>
                    <a:lnTo>
                      <a:pt x="56" y="183"/>
                    </a:lnTo>
                    <a:cubicBezTo>
                      <a:pt x="56" y="186"/>
                      <a:pt x="55" y="189"/>
                      <a:pt x="55" y="192"/>
                    </a:cubicBezTo>
                    <a:lnTo>
                      <a:pt x="55" y="192"/>
                    </a:lnTo>
                    <a:cubicBezTo>
                      <a:pt x="55" y="191"/>
                      <a:pt x="55" y="191"/>
                      <a:pt x="55" y="191"/>
                    </a:cubicBezTo>
                    <a:lnTo>
                      <a:pt x="55" y="191"/>
                    </a:lnTo>
                    <a:cubicBezTo>
                      <a:pt x="55" y="192"/>
                      <a:pt x="55" y="193"/>
                      <a:pt x="55" y="194"/>
                    </a:cubicBezTo>
                    <a:lnTo>
                      <a:pt x="55" y="194"/>
                    </a:lnTo>
                    <a:cubicBezTo>
                      <a:pt x="55" y="193"/>
                      <a:pt x="55" y="193"/>
                      <a:pt x="55" y="192"/>
                    </a:cubicBezTo>
                    <a:lnTo>
                      <a:pt x="55" y="192"/>
                    </a:lnTo>
                    <a:cubicBezTo>
                      <a:pt x="55" y="194"/>
                      <a:pt x="55" y="197"/>
                      <a:pt x="55" y="199"/>
                    </a:cubicBezTo>
                    <a:lnTo>
                      <a:pt x="55" y="199"/>
                    </a:lnTo>
                    <a:cubicBezTo>
                      <a:pt x="54" y="206"/>
                      <a:pt x="53" y="213"/>
                      <a:pt x="52" y="220"/>
                    </a:cubicBezTo>
                    <a:lnTo>
                      <a:pt x="52" y="220"/>
                    </a:lnTo>
                    <a:cubicBezTo>
                      <a:pt x="53" y="212"/>
                      <a:pt x="54" y="203"/>
                      <a:pt x="55" y="194"/>
                    </a:cubicBezTo>
                    <a:lnTo>
                      <a:pt x="55" y="194"/>
                    </a:lnTo>
                    <a:cubicBezTo>
                      <a:pt x="54" y="198"/>
                      <a:pt x="52" y="202"/>
                      <a:pt x="51" y="206"/>
                    </a:cubicBezTo>
                    <a:cubicBezTo>
                      <a:pt x="0" y="359"/>
                      <a:pt x="133" y="515"/>
                      <a:pt x="287" y="515"/>
                    </a:cubicBezTo>
                    <a:cubicBezTo>
                      <a:pt x="445" y="515"/>
                      <a:pt x="565" y="359"/>
                      <a:pt x="523" y="206"/>
                    </a:cubicBezTo>
                    <a:cubicBezTo>
                      <a:pt x="498" y="117"/>
                      <a:pt x="434" y="28"/>
                      <a:pt x="338" y="12"/>
                    </a:cubicBezTo>
                    <a:lnTo>
                      <a:pt x="338" y="12"/>
                    </a:lnTo>
                    <a:cubicBezTo>
                      <a:pt x="340" y="13"/>
                      <a:pt x="342" y="14"/>
                      <a:pt x="344" y="15"/>
                    </a:cubicBezTo>
                    <a:lnTo>
                      <a:pt x="344" y="15"/>
                    </a:lnTo>
                    <a:cubicBezTo>
                      <a:pt x="323" y="7"/>
                      <a:pt x="303" y="2"/>
                      <a:pt x="271" y="1"/>
                    </a:cubicBezTo>
                    <a:cubicBezTo>
                      <a:pt x="268" y="1"/>
                      <a:pt x="265" y="1"/>
                      <a:pt x="2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37"/>
              <p:cNvSpPr/>
              <p:nvPr/>
            </p:nvSpPr>
            <p:spPr>
              <a:xfrm flipH="1">
                <a:off x="5128703" y="3739622"/>
                <a:ext cx="95264" cy="116692"/>
              </a:xfrm>
              <a:custGeom>
                <a:avLst/>
                <a:gdLst/>
                <a:ahLst/>
                <a:cxnLst/>
                <a:rect l="l" t="t" r="r" b="b"/>
                <a:pathLst>
                  <a:path w="529" h="648" extrusionOk="0">
                    <a:moveTo>
                      <a:pt x="205" y="1"/>
                    </a:moveTo>
                    <a:cubicBezTo>
                      <a:pt x="188" y="1"/>
                      <a:pt x="169" y="3"/>
                      <a:pt x="150" y="9"/>
                    </a:cubicBezTo>
                    <a:cubicBezTo>
                      <a:pt x="68" y="31"/>
                      <a:pt x="1" y="111"/>
                      <a:pt x="3" y="200"/>
                    </a:cubicBezTo>
                    <a:cubicBezTo>
                      <a:pt x="5" y="361"/>
                      <a:pt x="30" y="523"/>
                      <a:pt x="174" y="616"/>
                    </a:cubicBezTo>
                    <a:cubicBezTo>
                      <a:pt x="207" y="638"/>
                      <a:pt x="242" y="647"/>
                      <a:pt x="277" y="647"/>
                    </a:cubicBezTo>
                    <a:cubicBezTo>
                      <a:pt x="352" y="647"/>
                      <a:pt x="426" y="605"/>
                      <a:pt x="468" y="543"/>
                    </a:cubicBezTo>
                    <a:cubicBezTo>
                      <a:pt x="528" y="447"/>
                      <a:pt x="517" y="323"/>
                      <a:pt x="472" y="225"/>
                    </a:cubicBezTo>
                    <a:cubicBezTo>
                      <a:pt x="441" y="158"/>
                      <a:pt x="399" y="105"/>
                      <a:pt x="343" y="58"/>
                    </a:cubicBezTo>
                    <a:cubicBezTo>
                      <a:pt x="302" y="23"/>
                      <a:pt x="257" y="1"/>
                      <a:pt x="2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37"/>
              <p:cNvSpPr/>
              <p:nvPr/>
            </p:nvSpPr>
            <p:spPr>
              <a:xfrm flipH="1">
                <a:off x="5233330" y="3752228"/>
                <a:ext cx="88240" cy="111650"/>
              </a:xfrm>
              <a:custGeom>
                <a:avLst/>
                <a:gdLst/>
                <a:ahLst/>
                <a:cxnLst/>
                <a:rect l="l" t="t" r="r" b="b"/>
                <a:pathLst>
                  <a:path w="490" h="620" extrusionOk="0">
                    <a:moveTo>
                      <a:pt x="243" y="0"/>
                    </a:moveTo>
                    <a:cubicBezTo>
                      <a:pt x="187" y="0"/>
                      <a:pt x="131" y="28"/>
                      <a:pt x="91" y="84"/>
                    </a:cubicBezTo>
                    <a:cubicBezTo>
                      <a:pt x="82" y="90"/>
                      <a:pt x="78" y="99"/>
                      <a:pt x="74" y="110"/>
                    </a:cubicBezTo>
                    <a:cubicBezTo>
                      <a:pt x="62" y="144"/>
                      <a:pt x="56" y="160"/>
                      <a:pt x="55" y="160"/>
                    </a:cubicBezTo>
                    <a:cubicBezTo>
                      <a:pt x="54" y="160"/>
                      <a:pt x="56" y="154"/>
                      <a:pt x="60" y="142"/>
                    </a:cubicBezTo>
                    <a:lnTo>
                      <a:pt x="60" y="142"/>
                    </a:lnTo>
                    <a:cubicBezTo>
                      <a:pt x="42" y="175"/>
                      <a:pt x="36" y="210"/>
                      <a:pt x="25" y="246"/>
                    </a:cubicBezTo>
                    <a:cubicBezTo>
                      <a:pt x="0" y="335"/>
                      <a:pt x="5" y="433"/>
                      <a:pt x="56" y="513"/>
                    </a:cubicBezTo>
                    <a:cubicBezTo>
                      <a:pt x="99" y="584"/>
                      <a:pt x="172" y="620"/>
                      <a:pt x="245" y="620"/>
                    </a:cubicBezTo>
                    <a:cubicBezTo>
                      <a:pt x="318" y="620"/>
                      <a:pt x="392" y="584"/>
                      <a:pt x="436" y="513"/>
                    </a:cubicBezTo>
                    <a:cubicBezTo>
                      <a:pt x="489" y="431"/>
                      <a:pt x="487" y="339"/>
                      <a:pt x="467" y="246"/>
                    </a:cubicBezTo>
                    <a:cubicBezTo>
                      <a:pt x="458" y="213"/>
                      <a:pt x="449" y="173"/>
                      <a:pt x="432" y="142"/>
                    </a:cubicBezTo>
                    <a:lnTo>
                      <a:pt x="432" y="142"/>
                    </a:lnTo>
                    <a:cubicBezTo>
                      <a:pt x="435" y="154"/>
                      <a:pt x="436" y="160"/>
                      <a:pt x="436" y="160"/>
                    </a:cubicBezTo>
                    <a:cubicBezTo>
                      <a:pt x="435" y="160"/>
                      <a:pt x="429" y="144"/>
                      <a:pt x="416" y="110"/>
                    </a:cubicBezTo>
                    <a:cubicBezTo>
                      <a:pt x="412" y="99"/>
                      <a:pt x="405" y="90"/>
                      <a:pt x="401" y="84"/>
                    </a:cubicBezTo>
                    <a:cubicBezTo>
                      <a:pt x="357" y="28"/>
                      <a:pt x="300" y="0"/>
                      <a:pt x="2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37"/>
              <p:cNvSpPr/>
              <p:nvPr/>
            </p:nvSpPr>
            <p:spPr>
              <a:xfrm flipH="1">
                <a:off x="5221265" y="3898993"/>
                <a:ext cx="77976" cy="84638"/>
              </a:xfrm>
              <a:custGeom>
                <a:avLst/>
                <a:gdLst/>
                <a:ahLst/>
                <a:cxnLst/>
                <a:rect l="l" t="t" r="r" b="b"/>
                <a:pathLst>
                  <a:path w="433" h="470" extrusionOk="0">
                    <a:moveTo>
                      <a:pt x="112" y="47"/>
                    </a:moveTo>
                    <a:cubicBezTo>
                      <a:pt x="105" y="52"/>
                      <a:pt x="99" y="56"/>
                      <a:pt x="92" y="61"/>
                    </a:cubicBezTo>
                    <a:lnTo>
                      <a:pt x="92" y="61"/>
                    </a:lnTo>
                    <a:cubicBezTo>
                      <a:pt x="93" y="60"/>
                      <a:pt x="93" y="59"/>
                      <a:pt x="94" y="58"/>
                    </a:cubicBezTo>
                    <a:cubicBezTo>
                      <a:pt x="101" y="54"/>
                      <a:pt x="105" y="49"/>
                      <a:pt x="112" y="47"/>
                    </a:cubicBezTo>
                    <a:close/>
                    <a:moveTo>
                      <a:pt x="377" y="136"/>
                    </a:moveTo>
                    <a:cubicBezTo>
                      <a:pt x="377" y="137"/>
                      <a:pt x="377" y="137"/>
                      <a:pt x="377" y="137"/>
                    </a:cubicBezTo>
                    <a:lnTo>
                      <a:pt x="377" y="137"/>
                    </a:lnTo>
                    <a:cubicBezTo>
                      <a:pt x="377" y="137"/>
                      <a:pt x="377" y="137"/>
                      <a:pt x="377" y="136"/>
                    </a:cubicBezTo>
                    <a:close/>
                    <a:moveTo>
                      <a:pt x="209" y="1"/>
                    </a:moveTo>
                    <a:cubicBezTo>
                      <a:pt x="156" y="1"/>
                      <a:pt x="111" y="28"/>
                      <a:pt x="82" y="70"/>
                    </a:cubicBezTo>
                    <a:lnTo>
                      <a:pt x="82" y="70"/>
                    </a:lnTo>
                    <a:cubicBezTo>
                      <a:pt x="70" y="81"/>
                      <a:pt x="59" y="93"/>
                      <a:pt x="52" y="107"/>
                    </a:cubicBezTo>
                    <a:cubicBezTo>
                      <a:pt x="47" y="116"/>
                      <a:pt x="43" y="121"/>
                      <a:pt x="41" y="130"/>
                    </a:cubicBezTo>
                    <a:cubicBezTo>
                      <a:pt x="14" y="187"/>
                      <a:pt x="1" y="243"/>
                      <a:pt x="21" y="307"/>
                    </a:cubicBezTo>
                    <a:cubicBezTo>
                      <a:pt x="47" y="399"/>
                      <a:pt x="133" y="470"/>
                      <a:pt x="226" y="470"/>
                    </a:cubicBezTo>
                    <a:cubicBezTo>
                      <a:pt x="244" y="470"/>
                      <a:pt x="263" y="467"/>
                      <a:pt x="281" y="461"/>
                    </a:cubicBezTo>
                    <a:cubicBezTo>
                      <a:pt x="390" y="428"/>
                      <a:pt x="432" y="303"/>
                      <a:pt x="403" y="198"/>
                    </a:cubicBezTo>
                    <a:cubicBezTo>
                      <a:pt x="399" y="175"/>
                      <a:pt x="386" y="155"/>
                      <a:pt x="377" y="137"/>
                    </a:cubicBezTo>
                    <a:lnTo>
                      <a:pt x="377" y="137"/>
                    </a:lnTo>
                    <a:cubicBezTo>
                      <a:pt x="377" y="138"/>
                      <a:pt x="377" y="138"/>
                      <a:pt x="377" y="138"/>
                    </a:cubicBezTo>
                    <a:cubicBezTo>
                      <a:pt x="376" y="138"/>
                      <a:pt x="339" y="88"/>
                      <a:pt x="338" y="88"/>
                    </a:cubicBezTo>
                    <a:lnTo>
                      <a:pt x="338" y="88"/>
                    </a:lnTo>
                    <a:cubicBezTo>
                      <a:pt x="338" y="88"/>
                      <a:pt x="340" y="90"/>
                      <a:pt x="344" y="96"/>
                    </a:cubicBezTo>
                    <a:lnTo>
                      <a:pt x="344" y="96"/>
                    </a:lnTo>
                    <a:cubicBezTo>
                      <a:pt x="342" y="94"/>
                      <a:pt x="341" y="92"/>
                      <a:pt x="339" y="90"/>
                    </a:cubicBezTo>
                    <a:lnTo>
                      <a:pt x="339" y="90"/>
                    </a:lnTo>
                    <a:cubicBezTo>
                      <a:pt x="322" y="50"/>
                      <a:pt x="291" y="19"/>
                      <a:pt x="245" y="5"/>
                    </a:cubicBezTo>
                    <a:cubicBezTo>
                      <a:pt x="233" y="2"/>
                      <a:pt x="221" y="1"/>
                      <a:pt x="2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37"/>
              <p:cNvSpPr/>
              <p:nvPr/>
            </p:nvSpPr>
            <p:spPr>
              <a:xfrm flipH="1">
                <a:off x="5125642" y="3870540"/>
                <a:ext cx="91842" cy="89680"/>
              </a:xfrm>
              <a:custGeom>
                <a:avLst/>
                <a:gdLst/>
                <a:ahLst/>
                <a:cxnLst/>
                <a:rect l="l" t="t" r="r" b="b"/>
                <a:pathLst>
                  <a:path w="510" h="498" extrusionOk="0">
                    <a:moveTo>
                      <a:pt x="207" y="0"/>
                    </a:moveTo>
                    <a:cubicBezTo>
                      <a:pt x="175" y="0"/>
                      <a:pt x="143" y="8"/>
                      <a:pt x="114" y="25"/>
                    </a:cubicBezTo>
                    <a:cubicBezTo>
                      <a:pt x="49" y="63"/>
                      <a:pt x="0" y="156"/>
                      <a:pt x="32" y="234"/>
                    </a:cubicBezTo>
                    <a:cubicBezTo>
                      <a:pt x="38" y="256"/>
                      <a:pt x="47" y="279"/>
                      <a:pt x="54" y="301"/>
                    </a:cubicBezTo>
                    <a:cubicBezTo>
                      <a:pt x="69" y="356"/>
                      <a:pt x="103" y="397"/>
                      <a:pt x="136" y="437"/>
                    </a:cubicBezTo>
                    <a:cubicBezTo>
                      <a:pt x="168" y="479"/>
                      <a:pt x="222" y="498"/>
                      <a:pt x="276" y="498"/>
                    </a:cubicBezTo>
                    <a:cubicBezTo>
                      <a:pt x="316" y="498"/>
                      <a:pt x="356" y="488"/>
                      <a:pt x="388" y="470"/>
                    </a:cubicBezTo>
                    <a:cubicBezTo>
                      <a:pt x="465" y="425"/>
                      <a:pt x="510" y="325"/>
                      <a:pt x="481" y="236"/>
                    </a:cubicBezTo>
                    <a:cubicBezTo>
                      <a:pt x="465" y="185"/>
                      <a:pt x="443" y="141"/>
                      <a:pt x="403" y="98"/>
                    </a:cubicBezTo>
                    <a:cubicBezTo>
                      <a:pt x="379" y="70"/>
                      <a:pt x="334" y="45"/>
                      <a:pt x="301" y="25"/>
                    </a:cubicBezTo>
                    <a:cubicBezTo>
                      <a:pt x="272" y="8"/>
                      <a:pt x="240" y="0"/>
                      <a:pt x="2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37"/>
              <p:cNvSpPr/>
              <p:nvPr/>
            </p:nvSpPr>
            <p:spPr>
              <a:xfrm flipH="1">
                <a:off x="5465274" y="3680015"/>
                <a:ext cx="81577" cy="81216"/>
              </a:xfrm>
              <a:custGeom>
                <a:avLst/>
                <a:gdLst/>
                <a:ahLst/>
                <a:cxnLst/>
                <a:rect l="l" t="t" r="r" b="b"/>
                <a:pathLst>
                  <a:path w="453" h="451" extrusionOk="0">
                    <a:moveTo>
                      <a:pt x="183" y="1"/>
                    </a:moveTo>
                    <a:cubicBezTo>
                      <a:pt x="161" y="1"/>
                      <a:pt x="138" y="4"/>
                      <a:pt x="117" y="11"/>
                    </a:cubicBezTo>
                    <a:cubicBezTo>
                      <a:pt x="81" y="22"/>
                      <a:pt x="48" y="44"/>
                      <a:pt x="28" y="80"/>
                    </a:cubicBezTo>
                    <a:cubicBezTo>
                      <a:pt x="1" y="124"/>
                      <a:pt x="4" y="167"/>
                      <a:pt x="19" y="210"/>
                    </a:cubicBezTo>
                    <a:lnTo>
                      <a:pt x="19" y="210"/>
                    </a:lnTo>
                    <a:cubicBezTo>
                      <a:pt x="18" y="207"/>
                      <a:pt x="17" y="205"/>
                      <a:pt x="17" y="205"/>
                    </a:cubicBezTo>
                    <a:lnTo>
                      <a:pt x="17" y="205"/>
                    </a:lnTo>
                    <a:cubicBezTo>
                      <a:pt x="16" y="205"/>
                      <a:pt x="19" y="212"/>
                      <a:pt x="28" y="231"/>
                    </a:cubicBezTo>
                    <a:cubicBezTo>
                      <a:pt x="25" y="224"/>
                      <a:pt x="22" y="217"/>
                      <a:pt x="19" y="210"/>
                    </a:cubicBezTo>
                    <a:lnTo>
                      <a:pt x="19" y="210"/>
                    </a:lnTo>
                    <a:cubicBezTo>
                      <a:pt x="26" y="223"/>
                      <a:pt x="40" y="255"/>
                      <a:pt x="38" y="255"/>
                    </a:cubicBezTo>
                    <a:cubicBezTo>
                      <a:pt x="38" y="255"/>
                      <a:pt x="37" y="254"/>
                      <a:pt x="37" y="253"/>
                    </a:cubicBezTo>
                    <a:lnTo>
                      <a:pt x="37" y="253"/>
                    </a:lnTo>
                    <a:cubicBezTo>
                      <a:pt x="43" y="267"/>
                      <a:pt x="54" y="284"/>
                      <a:pt x="65" y="296"/>
                    </a:cubicBezTo>
                    <a:cubicBezTo>
                      <a:pt x="65" y="295"/>
                      <a:pt x="65" y="295"/>
                      <a:pt x="65" y="294"/>
                    </a:cubicBezTo>
                    <a:lnTo>
                      <a:pt x="65" y="294"/>
                    </a:lnTo>
                    <a:cubicBezTo>
                      <a:pt x="85" y="320"/>
                      <a:pt x="107" y="338"/>
                      <a:pt x="128" y="365"/>
                    </a:cubicBezTo>
                    <a:cubicBezTo>
                      <a:pt x="114" y="349"/>
                      <a:pt x="109" y="343"/>
                      <a:pt x="108" y="343"/>
                    </a:cubicBezTo>
                    <a:lnTo>
                      <a:pt x="108" y="343"/>
                    </a:lnTo>
                    <a:cubicBezTo>
                      <a:pt x="107" y="343"/>
                      <a:pt x="148" y="392"/>
                      <a:pt x="148" y="392"/>
                    </a:cubicBezTo>
                    <a:cubicBezTo>
                      <a:pt x="148" y="392"/>
                      <a:pt x="148" y="392"/>
                      <a:pt x="148" y="391"/>
                    </a:cubicBezTo>
                    <a:lnTo>
                      <a:pt x="148" y="391"/>
                    </a:lnTo>
                    <a:cubicBezTo>
                      <a:pt x="166" y="411"/>
                      <a:pt x="181" y="418"/>
                      <a:pt x="199" y="429"/>
                    </a:cubicBezTo>
                    <a:cubicBezTo>
                      <a:pt x="225" y="443"/>
                      <a:pt x="254" y="451"/>
                      <a:pt x="281" y="451"/>
                    </a:cubicBezTo>
                    <a:cubicBezTo>
                      <a:pt x="318" y="451"/>
                      <a:pt x="354" y="437"/>
                      <a:pt x="384" y="409"/>
                    </a:cubicBezTo>
                    <a:cubicBezTo>
                      <a:pt x="430" y="362"/>
                      <a:pt x="453" y="289"/>
                      <a:pt x="437" y="222"/>
                    </a:cubicBezTo>
                    <a:cubicBezTo>
                      <a:pt x="428" y="189"/>
                      <a:pt x="415" y="153"/>
                      <a:pt x="395" y="122"/>
                    </a:cubicBezTo>
                    <a:cubicBezTo>
                      <a:pt x="351" y="48"/>
                      <a:pt x="268" y="1"/>
                      <a:pt x="18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37"/>
              <p:cNvSpPr/>
              <p:nvPr/>
            </p:nvSpPr>
            <p:spPr>
              <a:xfrm flipH="1">
                <a:off x="5537667" y="3776899"/>
                <a:ext cx="71133" cy="72392"/>
              </a:xfrm>
              <a:custGeom>
                <a:avLst/>
                <a:gdLst/>
                <a:ahLst/>
                <a:cxnLst/>
                <a:rect l="l" t="t" r="r" b="b"/>
                <a:pathLst>
                  <a:path w="395" h="402" extrusionOk="0">
                    <a:moveTo>
                      <a:pt x="290" y="68"/>
                    </a:moveTo>
                    <a:cubicBezTo>
                      <a:pt x="298" y="73"/>
                      <a:pt x="302" y="77"/>
                      <a:pt x="301" y="77"/>
                    </a:cubicBezTo>
                    <a:cubicBezTo>
                      <a:pt x="301" y="77"/>
                      <a:pt x="298" y="75"/>
                      <a:pt x="294" y="71"/>
                    </a:cubicBezTo>
                    <a:cubicBezTo>
                      <a:pt x="292" y="70"/>
                      <a:pt x="291" y="69"/>
                      <a:pt x="291" y="68"/>
                    </a:cubicBezTo>
                    <a:lnTo>
                      <a:pt x="291" y="68"/>
                    </a:lnTo>
                    <a:cubicBezTo>
                      <a:pt x="290" y="68"/>
                      <a:pt x="290" y="68"/>
                      <a:pt x="290" y="68"/>
                    </a:cubicBezTo>
                    <a:close/>
                    <a:moveTo>
                      <a:pt x="163" y="1"/>
                    </a:moveTo>
                    <a:cubicBezTo>
                      <a:pt x="149" y="1"/>
                      <a:pt x="135" y="3"/>
                      <a:pt x="120" y="7"/>
                    </a:cubicBezTo>
                    <a:cubicBezTo>
                      <a:pt x="49" y="27"/>
                      <a:pt x="9" y="91"/>
                      <a:pt x="5" y="160"/>
                    </a:cubicBezTo>
                    <a:cubicBezTo>
                      <a:pt x="0" y="191"/>
                      <a:pt x="7" y="227"/>
                      <a:pt x="18" y="258"/>
                    </a:cubicBezTo>
                    <a:cubicBezTo>
                      <a:pt x="47" y="331"/>
                      <a:pt x="94" y="365"/>
                      <a:pt x="165" y="394"/>
                    </a:cubicBezTo>
                    <a:cubicBezTo>
                      <a:pt x="179" y="399"/>
                      <a:pt x="194" y="402"/>
                      <a:pt x="209" y="402"/>
                    </a:cubicBezTo>
                    <a:cubicBezTo>
                      <a:pt x="268" y="402"/>
                      <a:pt x="328" y="364"/>
                      <a:pt x="358" y="316"/>
                    </a:cubicBezTo>
                    <a:cubicBezTo>
                      <a:pt x="394" y="253"/>
                      <a:pt x="384" y="174"/>
                      <a:pt x="338" y="118"/>
                    </a:cubicBezTo>
                    <a:lnTo>
                      <a:pt x="338" y="118"/>
                    </a:lnTo>
                    <a:cubicBezTo>
                      <a:pt x="324" y="96"/>
                      <a:pt x="310" y="80"/>
                      <a:pt x="288" y="66"/>
                    </a:cubicBezTo>
                    <a:lnTo>
                      <a:pt x="288" y="66"/>
                    </a:lnTo>
                    <a:cubicBezTo>
                      <a:pt x="258" y="25"/>
                      <a:pt x="213"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37"/>
              <p:cNvSpPr/>
              <p:nvPr/>
            </p:nvSpPr>
            <p:spPr>
              <a:xfrm flipH="1">
                <a:off x="5404767" y="3558822"/>
                <a:ext cx="74014" cy="70771"/>
              </a:xfrm>
              <a:custGeom>
                <a:avLst/>
                <a:gdLst/>
                <a:ahLst/>
                <a:cxnLst/>
                <a:rect l="l" t="t" r="r" b="b"/>
                <a:pathLst>
                  <a:path w="411" h="393" extrusionOk="0">
                    <a:moveTo>
                      <a:pt x="63" y="272"/>
                    </a:moveTo>
                    <a:cubicBezTo>
                      <a:pt x="69" y="277"/>
                      <a:pt x="75" y="281"/>
                      <a:pt x="81" y="286"/>
                    </a:cubicBezTo>
                    <a:cubicBezTo>
                      <a:pt x="75" y="281"/>
                      <a:pt x="70" y="279"/>
                      <a:pt x="63" y="272"/>
                    </a:cubicBezTo>
                    <a:cubicBezTo>
                      <a:pt x="63" y="272"/>
                      <a:pt x="63" y="272"/>
                      <a:pt x="63" y="272"/>
                    </a:cubicBezTo>
                    <a:close/>
                    <a:moveTo>
                      <a:pt x="188" y="1"/>
                    </a:moveTo>
                    <a:cubicBezTo>
                      <a:pt x="150" y="1"/>
                      <a:pt x="112" y="13"/>
                      <a:pt x="81" y="38"/>
                    </a:cubicBezTo>
                    <a:lnTo>
                      <a:pt x="81" y="38"/>
                    </a:lnTo>
                    <a:cubicBezTo>
                      <a:pt x="48" y="55"/>
                      <a:pt x="22" y="83"/>
                      <a:pt x="10" y="126"/>
                    </a:cubicBezTo>
                    <a:cubicBezTo>
                      <a:pt x="1" y="162"/>
                      <a:pt x="8" y="199"/>
                      <a:pt x="28" y="231"/>
                    </a:cubicBezTo>
                    <a:lnTo>
                      <a:pt x="28" y="231"/>
                    </a:lnTo>
                    <a:cubicBezTo>
                      <a:pt x="39" y="260"/>
                      <a:pt x="58" y="286"/>
                      <a:pt x="81" y="308"/>
                    </a:cubicBezTo>
                    <a:cubicBezTo>
                      <a:pt x="90" y="319"/>
                      <a:pt x="103" y="330"/>
                      <a:pt x="110" y="341"/>
                    </a:cubicBezTo>
                    <a:cubicBezTo>
                      <a:pt x="139" y="377"/>
                      <a:pt x="184" y="393"/>
                      <a:pt x="229" y="393"/>
                    </a:cubicBezTo>
                    <a:cubicBezTo>
                      <a:pt x="260" y="393"/>
                      <a:pt x="291" y="385"/>
                      <a:pt x="317" y="370"/>
                    </a:cubicBezTo>
                    <a:cubicBezTo>
                      <a:pt x="386" y="328"/>
                      <a:pt x="410" y="252"/>
                      <a:pt x="395" y="179"/>
                    </a:cubicBezTo>
                    <a:cubicBezTo>
                      <a:pt x="382" y="112"/>
                      <a:pt x="339" y="59"/>
                      <a:pt x="277" y="25"/>
                    </a:cubicBezTo>
                    <a:cubicBezTo>
                      <a:pt x="250" y="9"/>
                      <a:pt x="219" y="1"/>
                      <a:pt x="1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37"/>
              <p:cNvSpPr/>
              <p:nvPr/>
            </p:nvSpPr>
            <p:spPr>
              <a:xfrm flipH="1">
                <a:off x="4377767" y="2278453"/>
                <a:ext cx="63749" cy="64649"/>
              </a:xfrm>
              <a:custGeom>
                <a:avLst/>
                <a:gdLst/>
                <a:ahLst/>
                <a:cxnLst/>
                <a:rect l="l" t="t" r="r" b="b"/>
                <a:pathLst>
                  <a:path w="354" h="359" extrusionOk="0">
                    <a:moveTo>
                      <a:pt x="164" y="0"/>
                    </a:moveTo>
                    <a:cubicBezTo>
                      <a:pt x="149" y="0"/>
                      <a:pt x="134" y="2"/>
                      <a:pt x="120" y="6"/>
                    </a:cubicBezTo>
                    <a:cubicBezTo>
                      <a:pt x="54" y="22"/>
                      <a:pt x="18" y="84"/>
                      <a:pt x="9" y="155"/>
                    </a:cubicBezTo>
                    <a:cubicBezTo>
                      <a:pt x="0" y="249"/>
                      <a:pt x="62" y="331"/>
                      <a:pt x="151" y="353"/>
                    </a:cubicBezTo>
                    <a:cubicBezTo>
                      <a:pt x="166" y="357"/>
                      <a:pt x="181" y="359"/>
                      <a:pt x="194" y="359"/>
                    </a:cubicBezTo>
                    <a:cubicBezTo>
                      <a:pt x="243" y="359"/>
                      <a:pt x="284" y="335"/>
                      <a:pt x="317" y="297"/>
                    </a:cubicBezTo>
                    <a:lnTo>
                      <a:pt x="317" y="297"/>
                    </a:lnTo>
                    <a:cubicBezTo>
                      <a:pt x="340" y="272"/>
                      <a:pt x="354" y="243"/>
                      <a:pt x="354" y="206"/>
                    </a:cubicBezTo>
                    <a:cubicBezTo>
                      <a:pt x="354" y="181"/>
                      <a:pt x="346" y="155"/>
                      <a:pt x="332" y="132"/>
                    </a:cubicBezTo>
                    <a:lnTo>
                      <a:pt x="332" y="132"/>
                    </a:lnTo>
                    <a:cubicBezTo>
                      <a:pt x="330" y="129"/>
                      <a:pt x="329" y="125"/>
                      <a:pt x="327" y="122"/>
                    </a:cubicBezTo>
                    <a:lnTo>
                      <a:pt x="315" y="107"/>
                    </a:lnTo>
                    <a:lnTo>
                      <a:pt x="315" y="107"/>
                    </a:lnTo>
                    <a:cubicBezTo>
                      <a:pt x="312" y="101"/>
                      <a:pt x="309" y="96"/>
                      <a:pt x="306" y="91"/>
                    </a:cubicBezTo>
                    <a:lnTo>
                      <a:pt x="306" y="91"/>
                    </a:lnTo>
                    <a:cubicBezTo>
                      <a:pt x="306" y="92"/>
                      <a:pt x="307" y="92"/>
                      <a:pt x="307" y="92"/>
                    </a:cubicBezTo>
                    <a:cubicBezTo>
                      <a:pt x="307" y="92"/>
                      <a:pt x="302" y="84"/>
                      <a:pt x="298" y="77"/>
                    </a:cubicBezTo>
                    <a:cubicBezTo>
                      <a:pt x="277" y="26"/>
                      <a:pt x="219" y="0"/>
                      <a:pt x="1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37"/>
              <p:cNvSpPr/>
              <p:nvPr/>
            </p:nvSpPr>
            <p:spPr>
              <a:xfrm flipH="1">
                <a:off x="4281244" y="2178869"/>
                <a:ext cx="68431" cy="61227"/>
              </a:xfrm>
              <a:custGeom>
                <a:avLst/>
                <a:gdLst/>
                <a:ahLst/>
                <a:cxnLst/>
                <a:rect l="l" t="t" r="r" b="b"/>
                <a:pathLst>
                  <a:path w="380" h="340" extrusionOk="0">
                    <a:moveTo>
                      <a:pt x="73" y="27"/>
                    </a:moveTo>
                    <a:cubicBezTo>
                      <a:pt x="60" y="37"/>
                      <a:pt x="53" y="42"/>
                      <a:pt x="53" y="42"/>
                    </a:cubicBezTo>
                    <a:cubicBezTo>
                      <a:pt x="52" y="42"/>
                      <a:pt x="58" y="37"/>
                      <a:pt x="69" y="27"/>
                    </a:cubicBezTo>
                    <a:cubicBezTo>
                      <a:pt x="70" y="27"/>
                      <a:pt x="72" y="27"/>
                      <a:pt x="73" y="27"/>
                    </a:cubicBezTo>
                    <a:close/>
                    <a:moveTo>
                      <a:pt x="152" y="1"/>
                    </a:moveTo>
                    <a:cubicBezTo>
                      <a:pt x="142" y="1"/>
                      <a:pt x="131" y="2"/>
                      <a:pt x="120" y="5"/>
                    </a:cubicBezTo>
                    <a:cubicBezTo>
                      <a:pt x="119" y="5"/>
                      <a:pt x="119" y="6"/>
                      <a:pt x="119" y="6"/>
                    </a:cubicBezTo>
                    <a:lnTo>
                      <a:pt x="119" y="6"/>
                    </a:lnTo>
                    <a:cubicBezTo>
                      <a:pt x="118" y="6"/>
                      <a:pt x="116" y="6"/>
                      <a:pt x="115" y="6"/>
                    </a:cubicBezTo>
                    <a:cubicBezTo>
                      <a:pt x="77" y="6"/>
                      <a:pt x="37" y="32"/>
                      <a:pt x="20" y="63"/>
                    </a:cubicBezTo>
                    <a:cubicBezTo>
                      <a:pt x="4" y="92"/>
                      <a:pt x="1" y="127"/>
                      <a:pt x="12" y="158"/>
                    </a:cubicBezTo>
                    <a:lnTo>
                      <a:pt x="12" y="158"/>
                    </a:lnTo>
                    <a:cubicBezTo>
                      <a:pt x="12" y="184"/>
                      <a:pt x="18" y="208"/>
                      <a:pt x="35" y="234"/>
                    </a:cubicBezTo>
                    <a:cubicBezTo>
                      <a:pt x="69" y="283"/>
                      <a:pt x="106" y="317"/>
                      <a:pt x="164" y="334"/>
                    </a:cubicBezTo>
                    <a:cubicBezTo>
                      <a:pt x="177" y="338"/>
                      <a:pt x="191" y="340"/>
                      <a:pt x="204" y="340"/>
                    </a:cubicBezTo>
                    <a:cubicBezTo>
                      <a:pt x="259" y="340"/>
                      <a:pt x="314" y="311"/>
                      <a:pt x="342" y="261"/>
                    </a:cubicBezTo>
                    <a:cubicBezTo>
                      <a:pt x="380" y="194"/>
                      <a:pt x="362" y="128"/>
                      <a:pt x="318" y="70"/>
                    </a:cubicBezTo>
                    <a:cubicBezTo>
                      <a:pt x="289" y="36"/>
                      <a:pt x="251" y="16"/>
                      <a:pt x="209" y="7"/>
                    </a:cubicBezTo>
                    <a:cubicBezTo>
                      <a:pt x="189" y="5"/>
                      <a:pt x="171" y="1"/>
                      <a:pt x="1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37"/>
              <p:cNvSpPr/>
              <p:nvPr/>
            </p:nvSpPr>
            <p:spPr>
              <a:xfrm flipH="1">
                <a:off x="4281784" y="2306905"/>
                <a:ext cx="49883" cy="53844"/>
              </a:xfrm>
              <a:custGeom>
                <a:avLst/>
                <a:gdLst/>
                <a:ahLst/>
                <a:cxnLst/>
                <a:rect l="l" t="t" r="r" b="b"/>
                <a:pathLst>
                  <a:path w="277" h="299" extrusionOk="0">
                    <a:moveTo>
                      <a:pt x="108" y="286"/>
                    </a:moveTo>
                    <a:lnTo>
                      <a:pt x="108" y="286"/>
                    </a:lnTo>
                    <a:cubicBezTo>
                      <a:pt x="109" y="287"/>
                      <a:pt x="109" y="287"/>
                      <a:pt x="111" y="289"/>
                    </a:cubicBezTo>
                    <a:lnTo>
                      <a:pt x="108" y="286"/>
                    </a:lnTo>
                    <a:close/>
                    <a:moveTo>
                      <a:pt x="144" y="0"/>
                    </a:moveTo>
                    <a:cubicBezTo>
                      <a:pt x="91" y="0"/>
                      <a:pt x="36" y="31"/>
                      <a:pt x="22" y="91"/>
                    </a:cubicBezTo>
                    <a:lnTo>
                      <a:pt x="13" y="122"/>
                    </a:lnTo>
                    <a:cubicBezTo>
                      <a:pt x="0" y="181"/>
                      <a:pt x="21" y="238"/>
                      <a:pt x="69" y="269"/>
                    </a:cubicBezTo>
                    <a:lnTo>
                      <a:pt x="69" y="269"/>
                    </a:lnTo>
                    <a:cubicBezTo>
                      <a:pt x="90" y="289"/>
                      <a:pt x="114" y="299"/>
                      <a:pt x="139" y="299"/>
                    </a:cubicBezTo>
                    <a:cubicBezTo>
                      <a:pt x="164" y="299"/>
                      <a:pt x="189" y="288"/>
                      <a:pt x="211" y="268"/>
                    </a:cubicBezTo>
                    <a:lnTo>
                      <a:pt x="211" y="268"/>
                    </a:lnTo>
                    <a:cubicBezTo>
                      <a:pt x="257" y="236"/>
                      <a:pt x="277" y="181"/>
                      <a:pt x="264" y="122"/>
                    </a:cubicBezTo>
                    <a:lnTo>
                      <a:pt x="256" y="91"/>
                    </a:lnTo>
                    <a:cubicBezTo>
                      <a:pt x="248" y="31"/>
                      <a:pt x="197" y="0"/>
                      <a:pt x="1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37"/>
              <p:cNvSpPr/>
              <p:nvPr/>
            </p:nvSpPr>
            <p:spPr>
              <a:xfrm flipH="1">
                <a:off x="4494279" y="2349945"/>
                <a:ext cx="59787" cy="59967"/>
              </a:xfrm>
              <a:custGeom>
                <a:avLst/>
                <a:gdLst/>
                <a:ahLst/>
                <a:cxnLst/>
                <a:rect l="l" t="t" r="r" b="b"/>
                <a:pathLst>
                  <a:path w="332" h="333" extrusionOk="0">
                    <a:moveTo>
                      <a:pt x="165" y="1"/>
                    </a:moveTo>
                    <a:cubicBezTo>
                      <a:pt x="100" y="1"/>
                      <a:pt x="58" y="43"/>
                      <a:pt x="36" y="98"/>
                    </a:cubicBezTo>
                    <a:cubicBezTo>
                      <a:pt x="0" y="196"/>
                      <a:pt x="45" y="332"/>
                      <a:pt x="165" y="332"/>
                    </a:cubicBezTo>
                    <a:cubicBezTo>
                      <a:pt x="285" y="332"/>
                      <a:pt x="332" y="192"/>
                      <a:pt x="292" y="98"/>
                    </a:cubicBezTo>
                    <a:cubicBezTo>
                      <a:pt x="269" y="43"/>
                      <a:pt x="229" y="1"/>
                      <a:pt x="1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37"/>
              <p:cNvSpPr/>
              <p:nvPr/>
            </p:nvSpPr>
            <p:spPr>
              <a:xfrm flipH="1">
                <a:off x="4632221" y="2382899"/>
                <a:ext cx="72213" cy="83737"/>
              </a:xfrm>
              <a:custGeom>
                <a:avLst/>
                <a:gdLst/>
                <a:ahLst/>
                <a:cxnLst/>
                <a:rect l="l" t="t" r="r" b="b"/>
                <a:pathLst>
                  <a:path w="401" h="465" extrusionOk="0">
                    <a:moveTo>
                      <a:pt x="357" y="203"/>
                    </a:moveTo>
                    <a:cubicBezTo>
                      <a:pt x="357" y="205"/>
                      <a:pt x="357" y="206"/>
                      <a:pt x="357" y="207"/>
                    </a:cubicBezTo>
                    <a:cubicBezTo>
                      <a:pt x="357" y="206"/>
                      <a:pt x="357" y="205"/>
                      <a:pt x="357" y="203"/>
                    </a:cubicBezTo>
                    <a:close/>
                    <a:moveTo>
                      <a:pt x="237" y="1"/>
                    </a:moveTo>
                    <a:cubicBezTo>
                      <a:pt x="212" y="1"/>
                      <a:pt x="187" y="7"/>
                      <a:pt x="163" y="18"/>
                    </a:cubicBezTo>
                    <a:cubicBezTo>
                      <a:pt x="32" y="76"/>
                      <a:pt x="1" y="274"/>
                      <a:pt x="81" y="383"/>
                    </a:cubicBezTo>
                    <a:cubicBezTo>
                      <a:pt x="117" y="431"/>
                      <a:pt x="170" y="464"/>
                      <a:pt x="227" y="464"/>
                    </a:cubicBezTo>
                    <a:cubicBezTo>
                      <a:pt x="254" y="464"/>
                      <a:pt x="281" y="457"/>
                      <a:pt x="308" y="440"/>
                    </a:cubicBezTo>
                    <a:cubicBezTo>
                      <a:pt x="387" y="393"/>
                      <a:pt x="400" y="303"/>
                      <a:pt x="370" y="225"/>
                    </a:cubicBezTo>
                    <a:lnTo>
                      <a:pt x="370" y="225"/>
                    </a:lnTo>
                    <a:cubicBezTo>
                      <a:pt x="372" y="231"/>
                      <a:pt x="373" y="233"/>
                      <a:pt x="374" y="233"/>
                    </a:cubicBezTo>
                    <a:cubicBezTo>
                      <a:pt x="375" y="233"/>
                      <a:pt x="369" y="216"/>
                      <a:pt x="368" y="209"/>
                    </a:cubicBezTo>
                    <a:lnTo>
                      <a:pt x="360" y="189"/>
                    </a:lnTo>
                    <a:lnTo>
                      <a:pt x="360" y="189"/>
                    </a:lnTo>
                    <a:cubicBezTo>
                      <a:pt x="360" y="188"/>
                      <a:pt x="360" y="187"/>
                      <a:pt x="360" y="186"/>
                    </a:cubicBezTo>
                    <a:lnTo>
                      <a:pt x="360" y="186"/>
                    </a:lnTo>
                    <a:cubicBezTo>
                      <a:pt x="362" y="169"/>
                      <a:pt x="366" y="153"/>
                      <a:pt x="366" y="136"/>
                    </a:cubicBezTo>
                    <a:cubicBezTo>
                      <a:pt x="368" y="87"/>
                      <a:pt x="337" y="40"/>
                      <a:pt x="299" y="16"/>
                    </a:cubicBezTo>
                    <a:cubicBezTo>
                      <a:pt x="279" y="5"/>
                      <a:pt x="258" y="1"/>
                      <a:pt x="2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37"/>
              <p:cNvSpPr/>
              <p:nvPr/>
            </p:nvSpPr>
            <p:spPr>
              <a:xfrm flipH="1">
                <a:off x="4564331" y="2455652"/>
                <a:ext cx="54205" cy="63928"/>
              </a:xfrm>
              <a:custGeom>
                <a:avLst/>
                <a:gdLst/>
                <a:ahLst/>
                <a:cxnLst/>
                <a:rect l="l" t="t" r="r" b="b"/>
                <a:pathLst>
                  <a:path w="301" h="355" extrusionOk="0">
                    <a:moveTo>
                      <a:pt x="269" y="257"/>
                    </a:moveTo>
                    <a:cubicBezTo>
                      <a:pt x="269" y="257"/>
                      <a:pt x="269" y="257"/>
                      <a:pt x="268" y="258"/>
                    </a:cubicBezTo>
                    <a:lnTo>
                      <a:pt x="268" y="258"/>
                    </a:lnTo>
                    <a:cubicBezTo>
                      <a:pt x="269" y="257"/>
                      <a:pt x="269" y="257"/>
                      <a:pt x="269" y="257"/>
                    </a:cubicBezTo>
                    <a:close/>
                    <a:moveTo>
                      <a:pt x="31" y="257"/>
                    </a:moveTo>
                    <a:cubicBezTo>
                      <a:pt x="32" y="258"/>
                      <a:pt x="33" y="259"/>
                      <a:pt x="33" y="261"/>
                    </a:cubicBezTo>
                    <a:lnTo>
                      <a:pt x="33" y="261"/>
                    </a:lnTo>
                    <a:cubicBezTo>
                      <a:pt x="32" y="260"/>
                      <a:pt x="32" y="258"/>
                      <a:pt x="31" y="257"/>
                    </a:cubicBezTo>
                    <a:close/>
                    <a:moveTo>
                      <a:pt x="147" y="0"/>
                    </a:moveTo>
                    <a:cubicBezTo>
                      <a:pt x="88" y="0"/>
                      <a:pt x="30" y="33"/>
                      <a:pt x="16" y="99"/>
                    </a:cubicBezTo>
                    <a:cubicBezTo>
                      <a:pt x="2" y="167"/>
                      <a:pt x="0" y="255"/>
                      <a:pt x="58" y="308"/>
                    </a:cubicBezTo>
                    <a:lnTo>
                      <a:pt x="58" y="308"/>
                    </a:lnTo>
                    <a:cubicBezTo>
                      <a:pt x="79" y="336"/>
                      <a:pt x="109" y="355"/>
                      <a:pt x="149" y="355"/>
                    </a:cubicBezTo>
                    <a:cubicBezTo>
                      <a:pt x="192" y="355"/>
                      <a:pt x="222" y="335"/>
                      <a:pt x="243" y="306"/>
                    </a:cubicBezTo>
                    <a:lnTo>
                      <a:pt x="243" y="306"/>
                    </a:lnTo>
                    <a:cubicBezTo>
                      <a:pt x="300" y="254"/>
                      <a:pt x="298" y="168"/>
                      <a:pt x="283" y="99"/>
                    </a:cubicBezTo>
                    <a:cubicBezTo>
                      <a:pt x="266" y="33"/>
                      <a:pt x="206" y="0"/>
                      <a:pt x="1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37"/>
              <p:cNvSpPr/>
              <p:nvPr/>
            </p:nvSpPr>
            <p:spPr>
              <a:xfrm flipH="1">
                <a:off x="4675801" y="2495989"/>
                <a:ext cx="49883" cy="67530"/>
              </a:xfrm>
              <a:custGeom>
                <a:avLst/>
                <a:gdLst/>
                <a:ahLst/>
                <a:cxnLst/>
                <a:rect l="l" t="t" r="r" b="b"/>
                <a:pathLst>
                  <a:path w="277" h="375" extrusionOk="0">
                    <a:moveTo>
                      <a:pt x="155" y="0"/>
                    </a:moveTo>
                    <a:cubicBezTo>
                      <a:pt x="104" y="0"/>
                      <a:pt x="60" y="35"/>
                      <a:pt x="41" y="88"/>
                    </a:cubicBezTo>
                    <a:cubicBezTo>
                      <a:pt x="21" y="146"/>
                      <a:pt x="6" y="200"/>
                      <a:pt x="3" y="260"/>
                    </a:cubicBezTo>
                    <a:cubicBezTo>
                      <a:pt x="1" y="329"/>
                      <a:pt x="64" y="375"/>
                      <a:pt x="126" y="375"/>
                    </a:cubicBezTo>
                    <a:cubicBezTo>
                      <a:pt x="163" y="375"/>
                      <a:pt x="199" y="358"/>
                      <a:pt x="219" y="320"/>
                    </a:cubicBezTo>
                    <a:cubicBezTo>
                      <a:pt x="232" y="291"/>
                      <a:pt x="248" y="266"/>
                      <a:pt x="252" y="235"/>
                    </a:cubicBezTo>
                    <a:cubicBezTo>
                      <a:pt x="259" y="208"/>
                      <a:pt x="264" y="179"/>
                      <a:pt x="266" y="148"/>
                    </a:cubicBezTo>
                    <a:cubicBezTo>
                      <a:pt x="277" y="84"/>
                      <a:pt x="250" y="22"/>
                      <a:pt x="183" y="4"/>
                    </a:cubicBezTo>
                    <a:cubicBezTo>
                      <a:pt x="174" y="1"/>
                      <a:pt x="165" y="0"/>
                      <a:pt x="1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37"/>
              <p:cNvSpPr/>
              <p:nvPr/>
            </p:nvSpPr>
            <p:spPr>
              <a:xfrm flipH="1">
                <a:off x="4204890" y="2077664"/>
                <a:ext cx="60508" cy="57986"/>
              </a:xfrm>
              <a:custGeom>
                <a:avLst/>
                <a:gdLst/>
                <a:ahLst/>
                <a:cxnLst/>
                <a:rect l="l" t="t" r="r" b="b"/>
                <a:pathLst>
                  <a:path w="336" h="322" extrusionOk="0">
                    <a:moveTo>
                      <a:pt x="152" y="0"/>
                    </a:moveTo>
                    <a:cubicBezTo>
                      <a:pt x="88" y="0"/>
                      <a:pt x="34" y="42"/>
                      <a:pt x="17" y="102"/>
                    </a:cubicBezTo>
                    <a:cubicBezTo>
                      <a:pt x="5" y="136"/>
                      <a:pt x="1" y="171"/>
                      <a:pt x="12" y="205"/>
                    </a:cubicBezTo>
                    <a:cubicBezTo>
                      <a:pt x="30" y="265"/>
                      <a:pt x="72" y="294"/>
                      <a:pt x="123" y="314"/>
                    </a:cubicBezTo>
                    <a:cubicBezTo>
                      <a:pt x="137" y="319"/>
                      <a:pt x="151" y="322"/>
                      <a:pt x="165" y="322"/>
                    </a:cubicBezTo>
                    <a:cubicBezTo>
                      <a:pt x="252" y="322"/>
                      <a:pt x="336" y="220"/>
                      <a:pt x="301" y="136"/>
                    </a:cubicBezTo>
                    <a:cubicBezTo>
                      <a:pt x="298" y="124"/>
                      <a:pt x="292" y="107"/>
                      <a:pt x="287" y="96"/>
                    </a:cubicBezTo>
                    <a:lnTo>
                      <a:pt x="287" y="96"/>
                    </a:lnTo>
                    <a:cubicBezTo>
                      <a:pt x="272" y="39"/>
                      <a:pt x="208" y="0"/>
                      <a:pt x="1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37"/>
              <p:cNvSpPr/>
              <p:nvPr/>
            </p:nvSpPr>
            <p:spPr>
              <a:xfrm flipH="1">
                <a:off x="4114849" y="2183731"/>
                <a:ext cx="125698" cy="125156"/>
              </a:xfrm>
              <a:custGeom>
                <a:avLst/>
                <a:gdLst/>
                <a:ahLst/>
                <a:cxnLst/>
                <a:rect l="l" t="t" r="r" b="b"/>
                <a:pathLst>
                  <a:path w="698" h="695" extrusionOk="0">
                    <a:moveTo>
                      <a:pt x="350" y="0"/>
                    </a:moveTo>
                    <a:cubicBezTo>
                      <a:pt x="161" y="0"/>
                      <a:pt x="3" y="158"/>
                      <a:pt x="3" y="347"/>
                    </a:cubicBezTo>
                    <a:cubicBezTo>
                      <a:pt x="1" y="537"/>
                      <a:pt x="159" y="695"/>
                      <a:pt x="350" y="695"/>
                    </a:cubicBezTo>
                    <a:cubicBezTo>
                      <a:pt x="539" y="695"/>
                      <a:pt x="697" y="537"/>
                      <a:pt x="697" y="347"/>
                    </a:cubicBezTo>
                    <a:cubicBezTo>
                      <a:pt x="697" y="158"/>
                      <a:pt x="539" y="0"/>
                      <a:pt x="3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37"/>
              <p:cNvSpPr/>
              <p:nvPr/>
            </p:nvSpPr>
            <p:spPr>
              <a:xfrm flipH="1">
                <a:off x="4425849" y="2440525"/>
                <a:ext cx="61768" cy="47901"/>
              </a:xfrm>
              <a:custGeom>
                <a:avLst/>
                <a:gdLst/>
                <a:ahLst/>
                <a:cxnLst/>
                <a:rect l="l" t="t" r="r" b="b"/>
                <a:pathLst>
                  <a:path w="343" h="266" extrusionOk="0">
                    <a:moveTo>
                      <a:pt x="174" y="0"/>
                    </a:moveTo>
                    <a:cubicBezTo>
                      <a:pt x="0" y="0"/>
                      <a:pt x="0" y="265"/>
                      <a:pt x="174" y="265"/>
                    </a:cubicBezTo>
                    <a:cubicBezTo>
                      <a:pt x="343" y="265"/>
                      <a:pt x="343" y="0"/>
                      <a:pt x="1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37"/>
              <p:cNvSpPr/>
              <p:nvPr/>
            </p:nvSpPr>
            <p:spPr>
              <a:xfrm flipH="1">
                <a:off x="4053622" y="1798360"/>
                <a:ext cx="82298" cy="82297"/>
              </a:xfrm>
              <a:custGeom>
                <a:avLst/>
                <a:gdLst/>
                <a:ahLst/>
                <a:cxnLst/>
                <a:rect l="l" t="t" r="r" b="b"/>
                <a:pathLst>
                  <a:path w="457" h="457" extrusionOk="0">
                    <a:moveTo>
                      <a:pt x="227" y="1"/>
                    </a:moveTo>
                    <a:cubicBezTo>
                      <a:pt x="103" y="1"/>
                      <a:pt x="0" y="103"/>
                      <a:pt x="0" y="227"/>
                    </a:cubicBezTo>
                    <a:cubicBezTo>
                      <a:pt x="0" y="350"/>
                      <a:pt x="103" y="457"/>
                      <a:pt x="227" y="457"/>
                    </a:cubicBezTo>
                    <a:cubicBezTo>
                      <a:pt x="354" y="457"/>
                      <a:pt x="456" y="352"/>
                      <a:pt x="456" y="227"/>
                    </a:cubicBezTo>
                    <a:cubicBezTo>
                      <a:pt x="456" y="103"/>
                      <a:pt x="354" y="1"/>
                      <a:pt x="2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37"/>
              <p:cNvSpPr/>
              <p:nvPr/>
            </p:nvSpPr>
            <p:spPr>
              <a:xfrm flipH="1">
                <a:off x="3993475" y="1701116"/>
                <a:ext cx="36377" cy="39798"/>
              </a:xfrm>
              <a:custGeom>
                <a:avLst/>
                <a:gdLst/>
                <a:ahLst/>
                <a:cxnLst/>
                <a:rect l="l" t="t" r="r" b="b"/>
                <a:pathLst>
                  <a:path w="202" h="221" extrusionOk="0">
                    <a:moveTo>
                      <a:pt x="101" y="0"/>
                    </a:moveTo>
                    <a:cubicBezTo>
                      <a:pt x="43" y="0"/>
                      <a:pt x="5" y="45"/>
                      <a:pt x="3" y="98"/>
                    </a:cubicBezTo>
                    <a:cubicBezTo>
                      <a:pt x="1" y="125"/>
                      <a:pt x="10" y="149"/>
                      <a:pt x="21" y="176"/>
                    </a:cubicBezTo>
                    <a:cubicBezTo>
                      <a:pt x="34" y="206"/>
                      <a:pt x="68" y="221"/>
                      <a:pt x="101" y="221"/>
                    </a:cubicBezTo>
                    <a:cubicBezTo>
                      <a:pt x="134" y="221"/>
                      <a:pt x="168" y="206"/>
                      <a:pt x="181" y="176"/>
                    </a:cubicBezTo>
                    <a:cubicBezTo>
                      <a:pt x="192" y="151"/>
                      <a:pt x="201" y="125"/>
                      <a:pt x="199" y="98"/>
                    </a:cubicBezTo>
                    <a:cubicBezTo>
                      <a:pt x="192" y="45"/>
                      <a:pt x="157" y="0"/>
                      <a:pt x="1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37"/>
              <p:cNvSpPr/>
              <p:nvPr/>
            </p:nvSpPr>
            <p:spPr>
              <a:xfrm flipH="1">
                <a:off x="4118091" y="1968175"/>
                <a:ext cx="58347" cy="58706"/>
              </a:xfrm>
              <a:custGeom>
                <a:avLst/>
                <a:gdLst/>
                <a:ahLst/>
                <a:cxnLst/>
                <a:rect l="l" t="t" r="r" b="b"/>
                <a:pathLst>
                  <a:path w="324" h="326" extrusionOk="0">
                    <a:moveTo>
                      <a:pt x="161" y="1"/>
                    </a:moveTo>
                    <a:cubicBezTo>
                      <a:pt x="72" y="1"/>
                      <a:pt x="1" y="74"/>
                      <a:pt x="1" y="163"/>
                    </a:cubicBezTo>
                    <a:cubicBezTo>
                      <a:pt x="1" y="252"/>
                      <a:pt x="72" y="326"/>
                      <a:pt x="161" y="326"/>
                    </a:cubicBezTo>
                    <a:cubicBezTo>
                      <a:pt x="250" y="326"/>
                      <a:pt x="323" y="252"/>
                      <a:pt x="323" y="163"/>
                    </a:cubicBezTo>
                    <a:cubicBezTo>
                      <a:pt x="323" y="74"/>
                      <a:pt x="248" y="1"/>
                      <a:pt x="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37"/>
              <p:cNvSpPr/>
              <p:nvPr/>
            </p:nvSpPr>
            <p:spPr>
              <a:xfrm flipH="1">
                <a:off x="3946294" y="1768826"/>
                <a:ext cx="53485" cy="50422"/>
              </a:xfrm>
              <a:custGeom>
                <a:avLst/>
                <a:gdLst/>
                <a:ahLst/>
                <a:cxnLst/>
                <a:rect l="l" t="t" r="r" b="b"/>
                <a:pathLst>
                  <a:path w="297" h="280" extrusionOk="0">
                    <a:moveTo>
                      <a:pt x="142" y="1"/>
                    </a:moveTo>
                    <a:cubicBezTo>
                      <a:pt x="69" y="1"/>
                      <a:pt x="1" y="63"/>
                      <a:pt x="1" y="140"/>
                    </a:cubicBezTo>
                    <a:cubicBezTo>
                      <a:pt x="2" y="218"/>
                      <a:pt x="73" y="279"/>
                      <a:pt x="145" y="279"/>
                    </a:cubicBezTo>
                    <a:cubicBezTo>
                      <a:pt x="168" y="279"/>
                      <a:pt x="191" y="273"/>
                      <a:pt x="212" y="260"/>
                    </a:cubicBezTo>
                    <a:cubicBezTo>
                      <a:pt x="225" y="251"/>
                      <a:pt x="239" y="242"/>
                      <a:pt x="250" y="229"/>
                    </a:cubicBezTo>
                    <a:cubicBezTo>
                      <a:pt x="297" y="178"/>
                      <a:pt x="297" y="102"/>
                      <a:pt x="250" y="51"/>
                    </a:cubicBezTo>
                    <a:cubicBezTo>
                      <a:pt x="239" y="42"/>
                      <a:pt x="225" y="29"/>
                      <a:pt x="212" y="22"/>
                    </a:cubicBezTo>
                    <a:cubicBezTo>
                      <a:pt x="190" y="7"/>
                      <a:pt x="166" y="1"/>
                      <a:pt x="1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37"/>
              <p:cNvSpPr/>
              <p:nvPr/>
            </p:nvSpPr>
            <p:spPr>
              <a:xfrm flipH="1">
                <a:off x="4066768" y="1691032"/>
                <a:ext cx="71133" cy="55465"/>
              </a:xfrm>
              <a:custGeom>
                <a:avLst/>
                <a:gdLst/>
                <a:ahLst/>
                <a:cxnLst/>
                <a:rect l="l" t="t" r="r" b="b"/>
                <a:pathLst>
                  <a:path w="395" h="308" extrusionOk="0">
                    <a:moveTo>
                      <a:pt x="198" y="0"/>
                    </a:moveTo>
                    <a:cubicBezTo>
                      <a:pt x="0" y="0"/>
                      <a:pt x="0" y="307"/>
                      <a:pt x="198" y="307"/>
                    </a:cubicBezTo>
                    <a:cubicBezTo>
                      <a:pt x="394" y="307"/>
                      <a:pt x="394" y="0"/>
                      <a:pt x="1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37"/>
              <p:cNvSpPr/>
              <p:nvPr/>
            </p:nvSpPr>
            <p:spPr>
              <a:xfrm flipH="1">
                <a:off x="3884526" y="1492404"/>
                <a:ext cx="59067" cy="46100"/>
              </a:xfrm>
              <a:custGeom>
                <a:avLst/>
                <a:gdLst/>
                <a:ahLst/>
                <a:cxnLst/>
                <a:rect l="l" t="t" r="r" b="b"/>
                <a:pathLst>
                  <a:path w="328" h="256" extrusionOk="0">
                    <a:moveTo>
                      <a:pt x="165" y="0"/>
                    </a:moveTo>
                    <a:cubicBezTo>
                      <a:pt x="0" y="0"/>
                      <a:pt x="0" y="256"/>
                      <a:pt x="165" y="256"/>
                    </a:cubicBezTo>
                    <a:cubicBezTo>
                      <a:pt x="327" y="256"/>
                      <a:pt x="327" y="0"/>
                      <a:pt x="1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37"/>
              <p:cNvSpPr/>
              <p:nvPr/>
            </p:nvSpPr>
            <p:spPr>
              <a:xfrm flipH="1">
                <a:off x="3796467" y="1435859"/>
                <a:ext cx="69152" cy="53484"/>
              </a:xfrm>
              <a:custGeom>
                <a:avLst/>
                <a:gdLst/>
                <a:ahLst/>
                <a:cxnLst/>
                <a:rect l="l" t="t" r="r" b="b"/>
                <a:pathLst>
                  <a:path w="384" h="297" extrusionOk="0">
                    <a:moveTo>
                      <a:pt x="192" y="0"/>
                    </a:moveTo>
                    <a:cubicBezTo>
                      <a:pt x="1" y="0"/>
                      <a:pt x="1" y="296"/>
                      <a:pt x="192" y="296"/>
                    </a:cubicBezTo>
                    <a:cubicBezTo>
                      <a:pt x="384" y="296"/>
                      <a:pt x="384" y="0"/>
                      <a:pt x="1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37"/>
              <p:cNvSpPr/>
              <p:nvPr/>
            </p:nvSpPr>
            <p:spPr>
              <a:xfrm flipH="1">
                <a:off x="3821318" y="1533642"/>
                <a:ext cx="49343" cy="38537"/>
              </a:xfrm>
              <a:custGeom>
                <a:avLst/>
                <a:gdLst/>
                <a:ahLst/>
                <a:cxnLst/>
                <a:rect l="l" t="t" r="r" b="b"/>
                <a:pathLst>
                  <a:path w="274" h="214" extrusionOk="0">
                    <a:moveTo>
                      <a:pt x="138" y="0"/>
                    </a:moveTo>
                    <a:cubicBezTo>
                      <a:pt x="0" y="2"/>
                      <a:pt x="0" y="214"/>
                      <a:pt x="138" y="214"/>
                    </a:cubicBezTo>
                    <a:cubicBezTo>
                      <a:pt x="274" y="214"/>
                      <a:pt x="274" y="0"/>
                      <a:pt x="1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37"/>
              <p:cNvSpPr/>
              <p:nvPr/>
            </p:nvSpPr>
            <p:spPr>
              <a:xfrm flipH="1">
                <a:off x="3975827" y="1583344"/>
                <a:ext cx="56366" cy="43759"/>
              </a:xfrm>
              <a:custGeom>
                <a:avLst/>
                <a:gdLst/>
                <a:ahLst/>
                <a:cxnLst/>
                <a:rect l="l" t="t" r="r" b="b"/>
                <a:pathLst>
                  <a:path w="313" h="243" extrusionOk="0">
                    <a:moveTo>
                      <a:pt x="156" y="0"/>
                    </a:moveTo>
                    <a:cubicBezTo>
                      <a:pt x="1" y="5"/>
                      <a:pt x="1" y="243"/>
                      <a:pt x="156" y="243"/>
                    </a:cubicBezTo>
                    <a:cubicBezTo>
                      <a:pt x="312" y="243"/>
                      <a:pt x="312" y="0"/>
                      <a:pt x="1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37"/>
              <p:cNvSpPr/>
              <p:nvPr/>
            </p:nvSpPr>
            <p:spPr>
              <a:xfrm flipH="1">
                <a:off x="4799876" y="2649598"/>
                <a:ext cx="67171" cy="66990"/>
              </a:xfrm>
              <a:custGeom>
                <a:avLst/>
                <a:gdLst/>
                <a:ahLst/>
                <a:cxnLst/>
                <a:rect l="l" t="t" r="r" b="b"/>
                <a:pathLst>
                  <a:path w="373" h="372" extrusionOk="0">
                    <a:moveTo>
                      <a:pt x="188" y="0"/>
                    </a:moveTo>
                    <a:cubicBezTo>
                      <a:pt x="88" y="0"/>
                      <a:pt x="1" y="83"/>
                      <a:pt x="1" y="185"/>
                    </a:cubicBezTo>
                    <a:cubicBezTo>
                      <a:pt x="3" y="285"/>
                      <a:pt x="88" y="372"/>
                      <a:pt x="188" y="372"/>
                    </a:cubicBezTo>
                    <a:cubicBezTo>
                      <a:pt x="288" y="372"/>
                      <a:pt x="372" y="290"/>
                      <a:pt x="372" y="185"/>
                    </a:cubicBezTo>
                    <a:cubicBezTo>
                      <a:pt x="372" y="85"/>
                      <a:pt x="290" y="0"/>
                      <a:pt x="18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37"/>
              <p:cNvSpPr/>
              <p:nvPr/>
            </p:nvSpPr>
            <p:spPr>
              <a:xfrm flipH="1">
                <a:off x="4795014" y="2468617"/>
                <a:ext cx="106429" cy="82297"/>
              </a:xfrm>
              <a:custGeom>
                <a:avLst/>
                <a:gdLst/>
                <a:ahLst/>
                <a:cxnLst/>
                <a:rect l="l" t="t" r="r" b="b"/>
                <a:pathLst>
                  <a:path w="591" h="457" extrusionOk="0">
                    <a:moveTo>
                      <a:pt x="294" y="0"/>
                    </a:moveTo>
                    <a:cubicBezTo>
                      <a:pt x="1" y="0"/>
                      <a:pt x="1" y="456"/>
                      <a:pt x="294" y="456"/>
                    </a:cubicBezTo>
                    <a:cubicBezTo>
                      <a:pt x="590" y="456"/>
                      <a:pt x="590" y="0"/>
                      <a:pt x="2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37"/>
              <p:cNvSpPr/>
              <p:nvPr/>
            </p:nvSpPr>
            <p:spPr>
              <a:xfrm flipH="1">
                <a:off x="4973294" y="2544251"/>
                <a:ext cx="51504" cy="51503"/>
              </a:xfrm>
              <a:custGeom>
                <a:avLst/>
                <a:gdLst/>
                <a:ahLst/>
                <a:cxnLst/>
                <a:rect l="l" t="t" r="r" b="b"/>
                <a:pathLst>
                  <a:path w="286" h="286" extrusionOk="0">
                    <a:moveTo>
                      <a:pt x="143" y="0"/>
                    </a:moveTo>
                    <a:cubicBezTo>
                      <a:pt x="65" y="0"/>
                      <a:pt x="0" y="65"/>
                      <a:pt x="0" y="143"/>
                    </a:cubicBezTo>
                    <a:cubicBezTo>
                      <a:pt x="0" y="221"/>
                      <a:pt x="67" y="285"/>
                      <a:pt x="143" y="285"/>
                    </a:cubicBezTo>
                    <a:cubicBezTo>
                      <a:pt x="221" y="285"/>
                      <a:pt x="285" y="221"/>
                      <a:pt x="285" y="143"/>
                    </a:cubicBezTo>
                    <a:cubicBezTo>
                      <a:pt x="285" y="65"/>
                      <a:pt x="221" y="0"/>
                      <a:pt x="1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37"/>
              <p:cNvSpPr/>
              <p:nvPr/>
            </p:nvSpPr>
            <p:spPr>
              <a:xfrm flipH="1">
                <a:off x="4916929" y="2434042"/>
                <a:ext cx="58167" cy="46100"/>
              </a:xfrm>
              <a:custGeom>
                <a:avLst/>
                <a:gdLst/>
                <a:ahLst/>
                <a:cxnLst/>
                <a:rect l="l" t="t" r="r" b="b"/>
                <a:pathLst>
                  <a:path w="323" h="256" extrusionOk="0">
                    <a:moveTo>
                      <a:pt x="160" y="1"/>
                    </a:moveTo>
                    <a:cubicBezTo>
                      <a:pt x="47" y="3"/>
                      <a:pt x="0" y="136"/>
                      <a:pt x="71" y="214"/>
                    </a:cubicBezTo>
                    <a:cubicBezTo>
                      <a:pt x="97" y="242"/>
                      <a:pt x="129" y="256"/>
                      <a:pt x="160" y="256"/>
                    </a:cubicBezTo>
                    <a:cubicBezTo>
                      <a:pt x="192" y="256"/>
                      <a:pt x="224" y="242"/>
                      <a:pt x="249" y="214"/>
                    </a:cubicBezTo>
                    <a:cubicBezTo>
                      <a:pt x="323" y="136"/>
                      <a:pt x="274" y="1"/>
                      <a:pt x="1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37"/>
              <p:cNvSpPr/>
              <p:nvPr/>
            </p:nvSpPr>
            <p:spPr>
              <a:xfrm flipH="1">
                <a:off x="4865426" y="2585129"/>
                <a:ext cx="37997" cy="37817"/>
              </a:xfrm>
              <a:custGeom>
                <a:avLst/>
                <a:gdLst/>
                <a:ahLst/>
                <a:cxnLst/>
                <a:rect l="l" t="t" r="r" b="b"/>
                <a:pathLst>
                  <a:path w="211" h="210" extrusionOk="0">
                    <a:moveTo>
                      <a:pt x="147" y="18"/>
                    </a:moveTo>
                    <a:lnTo>
                      <a:pt x="147" y="18"/>
                    </a:lnTo>
                    <a:cubicBezTo>
                      <a:pt x="148" y="19"/>
                      <a:pt x="150" y="19"/>
                      <a:pt x="151" y="20"/>
                    </a:cubicBezTo>
                    <a:lnTo>
                      <a:pt x="151" y="20"/>
                    </a:lnTo>
                    <a:cubicBezTo>
                      <a:pt x="150" y="20"/>
                      <a:pt x="148" y="19"/>
                      <a:pt x="147" y="18"/>
                    </a:cubicBezTo>
                    <a:close/>
                    <a:moveTo>
                      <a:pt x="102" y="0"/>
                    </a:moveTo>
                    <a:cubicBezTo>
                      <a:pt x="77" y="0"/>
                      <a:pt x="53" y="9"/>
                      <a:pt x="36" y="27"/>
                    </a:cubicBezTo>
                    <a:cubicBezTo>
                      <a:pt x="3" y="60"/>
                      <a:pt x="0" y="96"/>
                      <a:pt x="5" y="141"/>
                    </a:cubicBezTo>
                    <a:cubicBezTo>
                      <a:pt x="9" y="181"/>
                      <a:pt x="58" y="209"/>
                      <a:pt x="94" y="209"/>
                    </a:cubicBezTo>
                    <a:cubicBezTo>
                      <a:pt x="136" y="209"/>
                      <a:pt x="172" y="183"/>
                      <a:pt x="183" y="141"/>
                    </a:cubicBezTo>
                    <a:cubicBezTo>
                      <a:pt x="184" y="134"/>
                      <a:pt x="186" y="128"/>
                      <a:pt x="187" y="122"/>
                    </a:cubicBezTo>
                    <a:lnTo>
                      <a:pt x="187" y="122"/>
                    </a:lnTo>
                    <a:cubicBezTo>
                      <a:pt x="192" y="117"/>
                      <a:pt x="195" y="110"/>
                      <a:pt x="196" y="103"/>
                    </a:cubicBezTo>
                    <a:cubicBezTo>
                      <a:pt x="211" y="71"/>
                      <a:pt x="194" y="32"/>
                      <a:pt x="162" y="22"/>
                    </a:cubicBezTo>
                    <a:lnTo>
                      <a:pt x="162" y="22"/>
                    </a:lnTo>
                    <a:cubicBezTo>
                      <a:pt x="145" y="8"/>
                      <a:pt x="124" y="0"/>
                      <a:pt x="1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37"/>
              <p:cNvSpPr/>
              <p:nvPr/>
            </p:nvSpPr>
            <p:spPr>
              <a:xfrm flipH="1">
                <a:off x="4642485" y="2610520"/>
                <a:ext cx="128399" cy="127857"/>
              </a:xfrm>
              <a:custGeom>
                <a:avLst/>
                <a:gdLst/>
                <a:ahLst/>
                <a:cxnLst/>
                <a:rect l="l" t="t" r="r" b="b"/>
                <a:pathLst>
                  <a:path w="713" h="710" extrusionOk="0">
                    <a:moveTo>
                      <a:pt x="369" y="1"/>
                    </a:moveTo>
                    <a:cubicBezTo>
                      <a:pt x="279" y="1"/>
                      <a:pt x="195" y="38"/>
                      <a:pt x="128" y="100"/>
                    </a:cubicBezTo>
                    <a:cubicBezTo>
                      <a:pt x="103" y="124"/>
                      <a:pt x="81" y="153"/>
                      <a:pt x="65" y="184"/>
                    </a:cubicBezTo>
                    <a:cubicBezTo>
                      <a:pt x="3" y="291"/>
                      <a:pt x="1" y="429"/>
                      <a:pt x="65" y="536"/>
                    </a:cubicBezTo>
                    <a:cubicBezTo>
                      <a:pt x="125" y="642"/>
                      <a:pt x="241" y="709"/>
                      <a:pt x="366" y="709"/>
                    </a:cubicBezTo>
                    <a:cubicBezTo>
                      <a:pt x="488" y="709"/>
                      <a:pt x="604" y="642"/>
                      <a:pt x="666" y="536"/>
                    </a:cubicBezTo>
                    <a:cubicBezTo>
                      <a:pt x="695" y="484"/>
                      <a:pt x="713" y="422"/>
                      <a:pt x="713" y="360"/>
                    </a:cubicBezTo>
                    <a:cubicBezTo>
                      <a:pt x="713" y="298"/>
                      <a:pt x="699" y="240"/>
                      <a:pt x="666" y="186"/>
                    </a:cubicBezTo>
                    <a:lnTo>
                      <a:pt x="657" y="169"/>
                    </a:lnTo>
                    <a:cubicBezTo>
                      <a:pt x="621" y="95"/>
                      <a:pt x="535" y="35"/>
                      <a:pt x="457" y="13"/>
                    </a:cubicBezTo>
                    <a:cubicBezTo>
                      <a:pt x="427" y="5"/>
                      <a:pt x="398" y="1"/>
                      <a:pt x="3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37"/>
              <p:cNvSpPr/>
              <p:nvPr/>
            </p:nvSpPr>
            <p:spPr>
              <a:xfrm flipH="1">
                <a:off x="4793933" y="3563504"/>
                <a:ext cx="91122" cy="83917"/>
              </a:xfrm>
              <a:custGeom>
                <a:avLst/>
                <a:gdLst/>
                <a:ahLst/>
                <a:cxnLst/>
                <a:rect l="l" t="t" r="r" b="b"/>
                <a:pathLst>
                  <a:path w="506" h="466" extrusionOk="0">
                    <a:moveTo>
                      <a:pt x="125" y="399"/>
                    </a:moveTo>
                    <a:lnTo>
                      <a:pt x="125" y="399"/>
                    </a:lnTo>
                    <a:cubicBezTo>
                      <a:pt x="126" y="400"/>
                      <a:pt x="127" y="400"/>
                      <a:pt x="127" y="401"/>
                    </a:cubicBezTo>
                    <a:lnTo>
                      <a:pt x="127" y="401"/>
                    </a:lnTo>
                    <a:cubicBezTo>
                      <a:pt x="126" y="400"/>
                      <a:pt x="125" y="400"/>
                      <a:pt x="125" y="399"/>
                    </a:cubicBezTo>
                    <a:close/>
                    <a:moveTo>
                      <a:pt x="236" y="0"/>
                    </a:moveTo>
                    <a:cubicBezTo>
                      <a:pt x="191" y="0"/>
                      <a:pt x="148" y="12"/>
                      <a:pt x="103" y="37"/>
                    </a:cubicBezTo>
                    <a:cubicBezTo>
                      <a:pt x="41" y="75"/>
                      <a:pt x="3" y="144"/>
                      <a:pt x="3" y="213"/>
                    </a:cubicBezTo>
                    <a:cubicBezTo>
                      <a:pt x="1" y="291"/>
                      <a:pt x="39" y="353"/>
                      <a:pt x="101" y="391"/>
                    </a:cubicBezTo>
                    <a:cubicBezTo>
                      <a:pt x="105" y="393"/>
                      <a:pt x="110" y="398"/>
                      <a:pt x="114" y="400"/>
                    </a:cubicBezTo>
                    <a:lnTo>
                      <a:pt x="92" y="382"/>
                    </a:lnTo>
                    <a:lnTo>
                      <a:pt x="92" y="382"/>
                    </a:lnTo>
                    <a:cubicBezTo>
                      <a:pt x="112" y="397"/>
                      <a:pt x="132" y="408"/>
                      <a:pt x="153" y="422"/>
                    </a:cubicBezTo>
                    <a:lnTo>
                      <a:pt x="153" y="422"/>
                    </a:lnTo>
                    <a:cubicBezTo>
                      <a:pt x="157" y="424"/>
                      <a:pt x="161" y="427"/>
                      <a:pt x="165" y="430"/>
                    </a:cubicBezTo>
                    <a:lnTo>
                      <a:pt x="165" y="430"/>
                    </a:lnTo>
                    <a:cubicBezTo>
                      <a:pt x="166" y="430"/>
                      <a:pt x="167" y="430"/>
                      <a:pt x="168" y="431"/>
                    </a:cubicBezTo>
                    <a:cubicBezTo>
                      <a:pt x="167" y="431"/>
                      <a:pt x="167" y="430"/>
                      <a:pt x="166" y="430"/>
                    </a:cubicBezTo>
                    <a:lnTo>
                      <a:pt x="166" y="430"/>
                    </a:lnTo>
                    <a:cubicBezTo>
                      <a:pt x="204" y="453"/>
                      <a:pt x="245" y="465"/>
                      <a:pt x="286" y="465"/>
                    </a:cubicBezTo>
                    <a:cubicBezTo>
                      <a:pt x="322" y="465"/>
                      <a:pt x="358" y="456"/>
                      <a:pt x="392" y="435"/>
                    </a:cubicBezTo>
                    <a:cubicBezTo>
                      <a:pt x="441" y="409"/>
                      <a:pt x="479" y="360"/>
                      <a:pt x="492" y="304"/>
                    </a:cubicBezTo>
                    <a:cubicBezTo>
                      <a:pt x="506" y="255"/>
                      <a:pt x="503" y="180"/>
                      <a:pt x="470" y="137"/>
                    </a:cubicBezTo>
                    <a:cubicBezTo>
                      <a:pt x="428" y="82"/>
                      <a:pt x="379" y="24"/>
                      <a:pt x="305" y="8"/>
                    </a:cubicBezTo>
                    <a:cubicBezTo>
                      <a:pt x="281" y="3"/>
                      <a:pt x="258" y="0"/>
                      <a:pt x="2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37"/>
              <p:cNvSpPr/>
              <p:nvPr/>
            </p:nvSpPr>
            <p:spPr>
              <a:xfrm flipH="1">
                <a:off x="4868847" y="3669931"/>
                <a:ext cx="57446" cy="59066"/>
              </a:xfrm>
              <a:custGeom>
                <a:avLst/>
                <a:gdLst/>
                <a:ahLst/>
                <a:cxnLst/>
                <a:rect l="l" t="t" r="r" b="b"/>
                <a:pathLst>
                  <a:path w="319" h="328" extrusionOk="0">
                    <a:moveTo>
                      <a:pt x="145" y="0"/>
                    </a:moveTo>
                    <a:cubicBezTo>
                      <a:pt x="85" y="2"/>
                      <a:pt x="34" y="40"/>
                      <a:pt x="21" y="96"/>
                    </a:cubicBezTo>
                    <a:cubicBezTo>
                      <a:pt x="1" y="167"/>
                      <a:pt x="18" y="243"/>
                      <a:pt x="78" y="289"/>
                    </a:cubicBezTo>
                    <a:cubicBezTo>
                      <a:pt x="106" y="312"/>
                      <a:pt x="141" y="327"/>
                      <a:pt x="175" y="327"/>
                    </a:cubicBezTo>
                    <a:cubicBezTo>
                      <a:pt x="195" y="327"/>
                      <a:pt x="215" y="322"/>
                      <a:pt x="234" y="309"/>
                    </a:cubicBezTo>
                    <a:cubicBezTo>
                      <a:pt x="294" y="276"/>
                      <a:pt x="319" y="191"/>
                      <a:pt x="283" y="134"/>
                    </a:cubicBezTo>
                    <a:cubicBezTo>
                      <a:pt x="283" y="133"/>
                      <a:pt x="283" y="133"/>
                      <a:pt x="283" y="133"/>
                    </a:cubicBezTo>
                    <a:lnTo>
                      <a:pt x="283" y="133"/>
                    </a:lnTo>
                    <a:cubicBezTo>
                      <a:pt x="282" y="130"/>
                      <a:pt x="281" y="128"/>
                      <a:pt x="279" y="125"/>
                    </a:cubicBezTo>
                    <a:lnTo>
                      <a:pt x="279" y="125"/>
                    </a:lnTo>
                    <a:cubicBezTo>
                      <a:pt x="279" y="126"/>
                      <a:pt x="279" y="126"/>
                      <a:pt x="279" y="126"/>
                    </a:cubicBezTo>
                    <a:cubicBezTo>
                      <a:pt x="278" y="126"/>
                      <a:pt x="259" y="77"/>
                      <a:pt x="259" y="77"/>
                    </a:cubicBezTo>
                    <a:lnTo>
                      <a:pt x="259" y="77"/>
                    </a:lnTo>
                    <a:cubicBezTo>
                      <a:pt x="260" y="77"/>
                      <a:pt x="261" y="81"/>
                      <a:pt x="265" y="91"/>
                    </a:cubicBezTo>
                    <a:cubicBezTo>
                      <a:pt x="250" y="40"/>
                      <a:pt x="205" y="0"/>
                      <a:pt x="1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37"/>
              <p:cNvSpPr/>
              <p:nvPr/>
            </p:nvSpPr>
            <p:spPr>
              <a:xfrm flipH="1">
                <a:off x="4972934" y="3787343"/>
                <a:ext cx="66450" cy="59066"/>
              </a:xfrm>
              <a:custGeom>
                <a:avLst/>
                <a:gdLst/>
                <a:ahLst/>
                <a:cxnLst/>
                <a:rect l="l" t="t" r="r" b="b"/>
                <a:pathLst>
                  <a:path w="369" h="328" extrusionOk="0">
                    <a:moveTo>
                      <a:pt x="186" y="1"/>
                    </a:moveTo>
                    <a:cubicBezTo>
                      <a:pt x="160" y="1"/>
                      <a:pt x="133" y="10"/>
                      <a:pt x="110" y="29"/>
                    </a:cubicBezTo>
                    <a:cubicBezTo>
                      <a:pt x="104" y="35"/>
                      <a:pt x="99" y="38"/>
                      <a:pt x="93" y="44"/>
                    </a:cubicBezTo>
                    <a:cubicBezTo>
                      <a:pt x="93" y="44"/>
                      <a:pt x="93" y="44"/>
                      <a:pt x="93" y="44"/>
                    </a:cubicBezTo>
                    <a:lnTo>
                      <a:pt x="93" y="44"/>
                    </a:lnTo>
                    <a:cubicBezTo>
                      <a:pt x="0" y="131"/>
                      <a:pt x="64" y="327"/>
                      <a:pt x="203" y="327"/>
                    </a:cubicBezTo>
                    <a:cubicBezTo>
                      <a:pt x="207" y="327"/>
                      <a:pt x="211" y="327"/>
                      <a:pt x="215" y="327"/>
                    </a:cubicBezTo>
                    <a:cubicBezTo>
                      <a:pt x="279" y="322"/>
                      <a:pt x="335" y="289"/>
                      <a:pt x="351" y="220"/>
                    </a:cubicBezTo>
                    <a:cubicBezTo>
                      <a:pt x="368" y="158"/>
                      <a:pt x="339" y="96"/>
                      <a:pt x="286" y="60"/>
                    </a:cubicBezTo>
                    <a:cubicBezTo>
                      <a:pt x="282" y="57"/>
                      <a:pt x="278" y="55"/>
                      <a:pt x="274" y="52"/>
                    </a:cubicBezTo>
                    <a:lnTo>
                      <a:pt x="274" y="52"/>
                    </a:lnTo>
                    <a:cubicBezTo>
                      <a:pt x="256" y="18"/>
                      <a:pt x="222" y="1"/>
                      <a:pt x="1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37"/>
              <p:cNvSpPr/>
              <p:nvPr/>
            </p:nvSpPr>
            <p:spPr>
              <a:xfrm flipH="1">
                <a:off x="5205238" y="3644900"/>
                <a:ext cx="46281" cy="41418"/>
              </a:xfrm>
              <a:custGeom>
                <a:avLst/>
                <a:gdLst/>
                <a:ahLst/>
                <a:cxnLst/>
                <a:rect l="l" t="t" r="r" b="b"/>
                <a:pathLst>
                  <a:path w="257" h="230" extrusionOk="0">
                    <a:moveTo>
                      <a:pt x="150" y="0"/>
                    </a:moveTo>
                    <a:cubicBezTo>
                      <a:pt x="124" y="0"/>
                      <a:pt x="98" y="10"/>
                      <a:pt x="78" y="28"/>
                    </a:cubicBezTo>
                    <a:cubicBezTo>
                      <a:pt x="67" y="39"/>
                      <a:pt x="54" y="50"/>
                      <a:pt x="43" y="59"/>
                    </a:cubicBezTo>
                    <a:cubicBezTo>
                      <a:pt x="0" y="95"/>
                      <a:pt x="5" y="164"/>
                      <a:pt x="43" y="201"/>
                    </a:cubicBezTo>
                    <a:cubicBezTo>
                      <a:pt x="61" y="220"/>
                      <a:pt x="88" y="230"/>
                      <a:pt x="115" y="230"/>
                    </a:cubicBezTo>
                    <a:cubicBezTo>
                      <a:pt x="141" y="230"/>
                      <a:pt x="167" y="221"/>
                      <a:pt x="185" y="201"/>
                    </a:cubicBezTo>
                    <a:cubicBezTo>
                      <a:pt x="196" y="190"/>
                      <a:pt x="209" y="175"/>
                      <a:pt x="216" y="164"/>
                    </a:cubicBezTo>
                    <a:cubicBezTo>
                      <a:pt x="254" y="126"/>
                      <a:pt x="256" y="63"/>
                      <a:pt x="216" y="26"/>
                    </a:cubicBezTo>
                    <a:cubicBezTo>
                      <a:pt x="198" y="8"/>
                      <a:pt x="174" y="0"/>
                      <a:pt x="1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37"/>
              <p:cNvSpPr/>
              <p:nvPr/>
            </p:nvSpPr>
            <p:spPr>
              <a:xfrm flipH="1">
                <a:off x="5366770" y="3129511"/>
                <a:ext cx="73113" cy="57085"/>
              </a:xfrm>
              <a:custGeom>
                <a:avLst/>
                <a:gdLst/>
                <a:ahLst/>
                <a:cxnLst/>
                <a:rect l="l" t="t" r="r" b="b"/>
                <a:pathLst>
                  <a:path w="406" h="317" extrusionOk="0">
                    <a:moveTo>
                      <a:pt x="203" y="0"/>
                    </a:moveTo>
                    <a:cubicBezTo>
                      <a:pt x="1" y="0"/>
                      <a:pt x="1" y="316"/>
                      <a:pt x="203" y="316"/>
                    </a:cubicBezTo>
                    <a:cubicBezTo>
                      <a:pt x="406" y="316"/>
                      <a:pt x="406" y="0"/>
                      <a:pt x="2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37"/>
              <p:cNvSpPr/>
              <p:nvPr/>
            </p:nvSpPr>
            <p:spPr>
              <a:xfrm flipH="1">
                <a:off x="5388020" y="3234858"/>
                <a:ext cx="35296" cy="27012"/>
              </a:xfrm>
              <a:custGeom>
                <a:avLst/>
                <a:gdLst/>
                <a:ahLst/>
                <a:cxnLst/>
                <a:rect l="l" t="t" r="r" b="b"/>
                <a:pathLst>
                  <a:path w="196" h="150" extrusionOk="0">
                    <a:moveTo>
                      <a:pt x="98" y="0"/>
                    </a:moveTo>
                    <a:cubicBezTo>
                      <a:pt x="0" y="0"/>
                      <a:pt x="0" y="149"/>
                      <a:pt x="98" y="149"/>
                    </a:cubicBezTo>
                    <a:cubicBezTo>
                      <a:pt x="196" y="149"/>
                      <a:pt x="196" y="0"/>
                      <a:pt x="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37"/>
              <p:cNvSpPr/>
              <p:nvPr/>
            </p:nvSpPr>
            <p:spPr>
              <a:xfrm flipH="1">
                <a:off x="4813923" y="3466801"/>
                <a:ext cx="39078" cy="30253"/>
              </a:xfrm>
              <a:custGeom>
                <a:avLst/>
                <a:gdLst/>
                <a:ahLst/>
                <a:cxnLst/>
                <a:rect l="l" t="t" r="r" b="b"/>
                <a:pathLst>
                  <a:path w="217" h="168" extrusionOk="0">
                    <a:moveTo>
                      <a:pt x="110" y="0"/>
                    </a:moveTo>
                    <a:cubicBezTo>
                      <a:pt x="1" y="0"/>
                      <a:pt x="1" y="167"/>
                      <a:pt x="110" y="167"/>
                    </a:cubicBezTo>
                    <a:cubicBezTo>
                      <a:pt x="216" y="167"/>
                      <a:pt x="216" y="0"/>
                      <a:pt x="1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37"/>
              <p:cNvSpPr/>
              <p:nvPr/>
            </p:nvSpPr>
            <p:spPr>
              <a:xfrm flipH="1">
                <a:off x="4658513" y="3561343"/>
                <a:ext cx="47902" cy="36916"/>
              </a:xfrm>
              <a:custGeom>
                <a:avLst/>
                <a:gdLst/>
                <a:ahLst/>
                <a:cxnLst/>
                <a:rect l="l" t="t" r="r" b="b"/>
                <a:pathLst>
                  <a:path w="266" h="205" extrusionOk="0">
                    <a:moveTo>
                      <a:pt x="132" y="0"/>
                    </a:moveTo>
                    <a:cubicBezTo>
                      <a:pt x="1" y="0"/>
                      <a:pt x="1" y="205"/>
                      <a:pt x="132" y="205"/>
                    </a:cubicBezTo>
                    <a:cubicBezTo>
                      <a:pt x="266" y="205"/>
                      <a:pt x="266" y="0"/>
                      <a:pt x="1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37"/>
              <p:cNvSpPr/>
              <p:nvPr/>
            </p:nvSpPr>
            <p:spPr>
              <a:xfrm flipH="1">
                <a:off x="4708936" y="3640758"/>
                <a:ext cx="52224" cy="51323"/>
              </a:xfrm>
              <a:custGeom>
                <a:avLst/>
                <a:gdLst/>
                <a:ahLst/>
                <a:cxnLst/>
                <a:rect l="l" t="t" r="r" b="b"/>
                <a:pathLst>
                  <a:path w="290" h="285" extrusionOk="0">
                    <a:moveTo>
                      <a:pt x="144" y="1"/>
                    </a:moveTo>
                    <a:cubicBezTo>
                      <a:pt x="91" y="1"/>
                      <a:pt x="38" y="31"/>
                      <a:pt x="25" y="91"/>
                    </a:cubicBezTo>
                    <a:cubicBezTo>
                      <a:pt x="20" y="102"/>
                      <a:pt x="18" y="109"/>
                      <a:pt x="18" y="120"/>
                    </a:cubicBezTo>
                    <a:cubicBezTo>
                      <a:pt x="0" y="204"/>
                      <a:pt x="58" y="284"/>
                      <a:pt x="145" y="284"/>
                    </a:cubicBezTo>
                    <a:cubicBezTo>
                      <a:pt x="234" y="284"/>
                      <a:pt x="289" y="202"/>
                      <a:pt x="269" y="120"/>
                    </a:cubicBezTo>
                    <a:cubicBezTo>
                      <a:pt x="267" y="109"/>
                      <a:pt x="263" y="102"/>
                      <a:pt x="263" y="91"/>
                    </a:cubicBezTo>
                    <a:cubicBezTo>
                      <a:pt x="249" y="31"/>
                      <a:pt x="196" y="1"/>
                      <a:pt x="1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37"/>
              <p:cNvSpPr/>
              <p:nvPr/>
            </p:nvSpPr>
            <p:spPr>
              <a:xfrm flipH="1">
                <a:off x="4508686" y="3471483"/>
                <a:ext cx="48262" cy="36016"/>
              </a:xfrm>
              <a:custGeom>
                <a:avLst/>
                <a:gdLst/>
                <a:ahLst/>
                <a:cxnLst/>
                <a:rect l="l" t="t" r="r" b="b"/>
                <a:pathLst>
                  <a:path w="268" h="200" extrusionOk="0">
                    <a:moveTo>
                      <a:pt x="127" y="0"/>
                    </a:moveTo>
                    <a:cubicBezTo>
                      <a:pt x="117" y="0"/>
                      <a:pt x="106" y="1"/>
                      <a:pt x="96" y="1"/>
                    </a:cubicBezTo>
                    <a:cubicBezTo>
                      <a:pt x="45" y="3"/>
                      <a:pt x="1" y="46"/>
                      <a:pt x="1" y="99"/>
                    </a:cubicBezTo>
                    <a:cubicBezTo>
                      <a:pt x="1" y="155"/>
                      <a:pt x="45" y="197"/>
                      <a:pt x="96" y="199"/>
                    </a:cubicBezTo>
                    <a:cubicBezTo>
                      <a:pt x="104" y="199"/>
                      <a:pt x="113" y="199"/>
                      <a:pt x="121" y="199"/>
                    </a:cubicBezTo>
                    <a:cubicBezTo>
                      <a:pt x="134" y="199"/>
                      <a:pt x="146" y="199"/>
                      <a:pt x="159" y="195"/>
                    </a:cubicBezTo>
                    <a:cubicBezTo>
                      <a:pt x="179" y="190"/>
                      <a:pt x="192" y="181"/>
                      <a:pt x="212" y="172"/>
                    </a:cubicBezTo>
                    <a:cubicBezTo>
                      <a:pt x="268" y="148"/>
                      <a:pt x="268" y="48"/>
                      <a:pt x="212" y="26"/>
                    </a:cubicBezTo>
                    <a:cubicBezTo>
                      <a:pt x="192" y="17"/>
                      <a:pt x="179" y="10"/>
                      <a:pt x="159" y="3"/>
                    </a:cubicBezTo>
                    <a:cubicBezTo>
                      <a:pt x="148" y="1"/>
                      <a:pt x="138" y="0"/>
                      <a:pt x="1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37"/>
              <p:cNvSpPr/>
              <p:nvPr/>
            </p:nvSpPr>
            <p:spPr>
              <a:xfrm flipH="1">
                <a:off x="4663735" y="3483008"/>
                <a:ext cx="61048" cy="57626"/>
              </a:xfrm>
              <a:custGeom>
                <a:avLst/>
                <a:gdLst/>
                <a:ahLst/>
                <a:cxnLst/>
                <a:rect l="l" t="t" r="r" b="b"/>
                <a:pathLst>
                  <a:path w="339" h="320" extrusionOk="0">
                    <a:moveTo>
                      <a:pt x="150" y="0"/>
                    </a:moveTo>
                    <a:cubicBezTo>
                      <a:pt x="1" y="0"/>
                      <a:pt x="1" y="320"/>
                      <a:pt x="151" y="320"/>
                    </a:cubicBezTo>
                    <a:cubicBezTo>
                      <a:pt x="184" y="320"/>
                      <a:pt x="224" y="304"/>
                      <a:pt x="272" y="266"/>
                    </a:cubicBezTo>
                    <a:cubicBezTo>
                      <a:pt x="279" y="262"/>
                      <a:pt x="281" y="257"/>
                      <a:pt x="287" y="255"/>
                    </a:cubicBezTo>
                    <a:cubicBezTo>
                      <a:pt x="339" y="213"/>
                      <a:pt x="339" y="111"/>
                      <a:pt x="287" y="66"/>
                    </a:cubicBezTo>
                    <a:cubicBezTo>
                      <a:pt x="281" y="62"/>
                      <a:pt x="279" y="57"/>
                      <a:pt x="272" y="55"/>
                    </a:cubicBezTo>
                    <a:cubicBezTo>
                      <a:pt x="224" y="16"/>
                      <a:pt x="183" y="0"/>
                      <a:pt x="1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37"/>
              <p:cNvSpPr/>
              <p:nvPr/>
            </p:nvSpPr>
            <p:spPr>
              <a:xfrm flipH="1">
                <a:off x="4533537" y="3563324"/>
                <a:ext cx="41419" cy="32594"/>
              </a:xfrm>
              <a:custGeom>
                <a:avLst/>
                <a:gdLst/>
                <a:ahLst/>
                <a:cxnLst/>
                <a:rect l="l" t="t" r="r" b="b"/>
                <a:pathLst>
                  <a:path w="230" h="181" extrusionOk="0">
                    <a:moveTo>
                      <a:pt x="114" y="0"/>
                    </a:moveTo>
                    <a:cubicBezTo>
                      <a:pt x="0" y="3"/>
                      <a:pt x="0" y="181"/>
                      <a:pt x="114" y="181"/>
                    </a:cubicBezTo>
                    <a:cubicBezTo>
                      <a:pt x="230" y="181"/>
                      <a:pt x="230" y="0"/>
                      <a:pt x="1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37"/>
              <p:cNvSpPr/>
              <p:nvPr/>
            </p:nvSpPr>
            <p:spPr>
              <a:xfrm flipH="1">
                <a:off x="4386051" y="3327059"/>
                <a:ext cx="50243" cy="38537"/>
              </a:xfrm>
              <a:custGeom>
                <a:avLst/>
                <a:gdLst/>
                <a:ahLst/>
                <a:cxnLst/>
                <a:rect l="l" t="t" r="r" b="b"/>
                <a:pathLst>
                  <a:path w="279" h="214" extrusionOk="0">
                    <a:moveTo>
                      <a:pt x="138" y="0"/>
                    </a:moveTo>
                    <a:cubicBezTo>
                      <a:pt x="0" y="0"/>
                      <a:pt x="0" y="214"/>
                      <a:pt x="138" y="214"/>
                    </a:cubicBezTo>
                    <a:cubicBezTo>
                      <a:pt x="278" y="214"/>
                      <a:pt x="278" y="0"/>
                      <a:pt x="1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37"/>
              <p:cNvSpPr/>
              <p:nvPr/>
            </p:nvSpPr>
            <p:spPr>
              <a:xfrm flipH="1">
                <a:off x="5361548" y="2124304"/>
                <a:ext cx="73474" cy="82116"/>
              </a:xfrm>
              <a:custGeom>
                <a:avLst/>
                <a:gdLst/>
                <a:ahLst/>
                <a:cxnLst/>
                <a:rect l="l" t="t" r="r" b="b"/>
                <a:pathLst>
                  <a:path w="408" h="456" extrusionOk="0">
                    <a:moveTo>
                      <a:pt x="203" y="0"/>
                    </a:moveTo>
                    <a:cubicBezTo>
                      <a:pt x="159" y="0"/>
                      <a:pt x="115" y="17"/>
                      <a:pt x="78" y="50"/>
                    </a:cubicBezTo>
                    <a:cubicBezTo>
                      <a:pt x="43" y="84"/>
                      <a:pt x="32" y="128"/>
                      <a:pt x="16" y="173"/>
                    </a:cubicBezTo>
                    <a:cubicBezTo>
                      <a:pt x="1" y="215"/>
                      <a:pt x="7" y="255"/>
                      <a:pt x="18" y="297"/>
                    </a:cubicBezTo>
                    <a:cubicBezTo>
                      <a:pt x="32" y="355"/>
                      <a:pt x="63" y="391"/>
                      <a:pt x="110" y="428"/>
                    </a:cubicBezTo>
                    <a:cubicBezTo>
                      <a:pt x="133" y="446"/>
                      <a:pt x="168" y="455"/>
                      <a:pt x="203" y="455"/>
                    </a:cubicBezTo>
                    <a:cubicBezTo>
                      <a:pt x="238" y="455"/>
                      <a:pt x="273" y="446"/>
                      <a:pt x="296" y="428"/>
                    </a:cubicBezTo>
                    <a:cubicBezTo>
                      <a:pt x="341" y="395"/>
                      <a:pt x="374" y="362"/>
                      <a:pt x="388" y="302"/>
                    </a:cubicBezTo>
                    <a:cubicBezTo>
                      <a:pt x="397" y="262"/>
                      <a:pt x="408" y="219"/>
                      <a:pt x="394" y="177"/>
                    </a:cubicBezTo>
                    <a:cubicBezTo>
                      <a:pt x="377" y="133"/>
                      <a:pt x="365" y="84"/>
                      <a:pt x="330" y="50"/>
                    </a:cubicBezTo>
                    <a:cubicBezTo>
                      <a:pt x="292" y="17"/>
                      <a:pt x="247" y="0"/>
                      <a:pt x="2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37"/>
              <p:cNvSpPr/>
              <p:nvPr/>
            </p:nvSpPr>
            <p:spPr>
              <a:xfrm flipH="1">
                <a:off x="5492827" y="2065778"/>
                <a:ext cx="51504" cy="65549"/>
              </a:xfrm>
              <a:custGeom>
                <a:avLst/>
                <a:gdLst/>
                <a:ahLst/>
                <a:cxnLst/>
                <a:rect l="l" t="t" r="r" b="b"/>
                <a:pathLst>
                  <a:path w="286" h="364" extrusionOk="0">
                    <a:moveTo>
                      <a:pt x="140" y="0"/>
                    </a:moveTo>
                    <a:cubicBezTo>
                      <a:pt x="97" y="0"/>
                      <a:pt x="55" y="21"/>
                      <a:pt x="36" y="62"/>
                    </a:cubicBezTo>
                    <a:cubicBezTo>
                      <a:pt x="16" y="97"/>
                      <a:pt x="0" y="131"/>
                      <a:pt x="3" y="175"/>
                    </a:cubicBezTo>
                    <a:cubicBezTo>
                      <a:pt x="5" y="217"/>
                      <a:pt x="11" y="264"/>
                      <a:pt x="34" y="302"/>
                    </a:cubicBezTo>
                    <a:cubicBezTo>
                      <a:pt x="59" y="343"/>
                      <a:pt x="100" y="364"/>
                      <a:pt x="141" y="364"/>
                    </a:cubicBezTo>
                    <a:cubicBezTo>
                      <a:pt x="182" y="364"/>
                      <a:pt x="224" y="343"/>
                      <a:pt x="252" y="302"/>
                    </a:cubicBezTo>
                    <a:cubicBezTo>
                      <a:pt x="274" y="266"/>
                      <a:pt x="278" y="228"/>
                      <a:pt x="281" y="188"/>
                    </a:cubicBezTo>
                    <a:cubicBezTo>
                      <a:pt x="285" y="142"/>
                      <a:pt x="269" y="106"/>
                      <a:pt x="249" y="64"/>
                    </a:cubicBezTo>
                    <a:cubicBezTo>
                      <a:pt x="228" y="21"/>
                      <a:pt x="184" y="0"/>
                      <a:pt x="1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37"/>
              <p:cNvSpPr/>
              <p:nvPr/>
            </p:nvSpPr>
            <p:spPr>
              <a:xfrm flipH="1">
                <a:off x="5608259" y="2139251"/>
                <a:ext cx="62309" cy="48261"/>
              </a:xfrm>
              <a:custGeom>
                <a:avLst/>
                <a:gdLst/>
                <a:ahLst/>
                <a:cxnLst/>
                <a:rect l="l" t="t" r="r" b="b"/>
                <a:pathLst>
                  <a:path w="346" h="268" extrusionOk="0">
                    <a:moveTo>
                      <a:pt x="172" y="1"/>
                    </a:moveTo>
                    <a:cubicBezTo>
                      <a:pt x="1" y="1"/>
                      <a:pt x="1" y="268"/>
                      <a:pt x="172" y="268"/>
                    </a:cubicBezTo>
                    <a:cubicBezTo>
                      <a:pt x="345" y="268"/>
                      <a:pt x="345" y="1"/>
                      <a:pt x="1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37"/>
              <p:cNvSpPr/>
              <p:nvPr/>
            </p:nvSpPr>
            <p:spPr>
              <a:xfrm flipH="1">
                <a:off x="5529743" y="1985823"/>
                <a:ext cx="68611" cy="53484"/>
              </a:xfrm>
              <a:custGeom>
                <a:avLst/>
                <a:gdLst/>
                <a:ahLst/>
                <a:cxnLst/>
                <a:rect l="l" t="t" r="r" b="b"/>
                <a:pathLst>
                  <a:path w="381" h="297" extrusionOk="0">
                    <a:moveTo>
                      <a:pt x="191" y="1"/>
                    </a:moveTo>
                    <a:cubicBezTo>
                      <a:pt x="0" y="1"/>
                      <a:pt x="0" y="296"/>
                      <a:pt x="191" y="296"/>
                    </a:cubicBezTo>
                    <a:cubicBezTo>
                      <a:pt x="380" y="296"/>
                      <a:pt x="380" y="1"/>
                      <a:pt x="1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37"/>
              <p:cNvSpPr/>
              <p:nvPr/>
            </p:nvSpPr>
            <p:spPr>
              <a:xfrm flipH="1">
                <a:off x="5609159" y="2062717"/>
                <a:ext cx="46101" cy="35476"/>
              </a:xfrm>
              <a:custGeom>
                <a:avLst/>
                <a:gdLst/>
                <a:ahLst/>
                <a:cxnLst/>
                <a:rect l="l" t="t" r="r" b="b"/>
                <a:pathLst>
                  <a:path w="256" h="197" extrusionOk="0">
                    <a:moveTo>
                      <a:pt x="129" y="1"/>
                    </a:moveTo>
                    <a:cubicBezTo>
                      <a:pt x="0" y="1"/>
                      <a:pt x="0" y="196"/>
                      <a:pt x="129" y="196"/>
                    </a:cubicBezTo>
                    <a:cubicBezTo>
                      <a:pt x="256" y="196"/>
                      <a:pt x="256" y="1"/>
                      <a:pt x="1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37"/>
              <p:cNvSpPr/>
              <p:nvPr/>
            </p:nvSpPr>
            <p:spPr>
              <a:xfrm flipH="1">
                <a:off x="5474099" y="2185712"/>
                <a:ext cx="59427" cy="45920"/>
              </a:xfrm>
              <a:custGeom>
                <a:avLst/>
                <a:gdLst/>
                <a:ahLst/>
                <a:cxnLst/>
                <a:rect l="l" t="t" r="r" b="b"/>
                <a:pathLst>
                  <a:path w="330" h="255" extrusionOk="0">
                    <a:moveTo>
                      <a:pt x="165" y="1"/>
                    </a:moveTo>
                    <a:cubicBezTo>
                      <a:pt x="0" y="1"/>
                      <a:pt x="0" y="254"/>
                      <a:pt x="165" y="254"/>
                    </a:cubicBezTo>
                    <a:cubicBezTo>
                      <a:pt x="330" y="254"/>
                      <a:pt x="330" y="1"/>
                      <a:pt x="1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37"/>
              <p:cNvSpPr/>
              <p:nvPr/>
            </p:nvSpPr>
            <p:spPr>
              <a:xfrm flipH="1">
                <a:off x="5760067" y="2251081"/>
                <a:ext cx="45561" cy="34936"/>
              </a:xfrm>
              <a:custGeom>
                <a:avLst/>
                <a:gdLst/>
                <a:ahLst/>
                <a:cxnLst/>
                <a:rect l="l" t="t" r="r" b="b"/>
                <a:pathLst>
                  <a:path w="253" h="194" extrusionOk="0">
                    <a:moveTo>
                      <a:pt x="128" y="0"/>
                    </a:moveTo>
                    <a:cubicBezTo>
                      <a:pt x="1" y="2"/>
                      <a:pt x="1" y="194"/>
                      <a:pt x="128" y="194"/>
                    </a:cubicBezTo>
                    <a:cubicBezTo>
                      <a:pt x="252" y="194"/>
                      <a:pt x="252" y="0"/>
                      <a:pt x="1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37"/>
              <p:cNvSpPr/>
              <p:nvPr/>
            </p:nvSpPr>
            <p:spPr>
              <a:xfrm flipH="1">
                <a:off x="5370012" y="2284215"/>
                <a:ext cx="56186" cy="43940"/>
              </a:xfrm>
              <a:custGeom>
                <a:avLst/>
                <a:gdLst/>
                <a:ahLst/>
                <a:cxnLst/>
                <a:rect l="l" t="t" r="r" b="b"/>
                <a:pathLst>
                  <a:path w="312" h="244" extrusionOk="0">
                    <a:moveTo>
                      <a:pt x="156" y="1"/>
                    </a:moveTo>
                    <a:cubicBezTo>
                      <a:pt x="1" y="1"/>
                      <a:pt x="1" y="243"/>
                      <a:pt x="156" y="243"/>
                    </a:cubicBezTo>
                    <a:cubicBezTo>
                      <a:pt x="312" y="243"/>
                      <a:pt x="312" y="1"/>
                      <a:pt x="1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37"/>
              <p:cNvSpPr/>
              <p:nvPr/>
            </p:nvSpPr>
            <p:spPr>
              <a:xfrm flipH="1">
                <a:off x="5268627" y="2241897"/>
                <a:ext cx="48982" cy="38177"/>
              </a:xfrm>
              <a:custGeom>
                <a:avLst/>
                <a:gdLst/>
                <a:ahLst/>
                <a:cxnLst/>
                <a:rect l="l" t="t" r="r" b="b"/>
                <a:pathLst>
                  <a:path w="272" h="212" extrusionOk="0">
                    <a:moveTo>
                      <a:pt x="136" y="0"/>
                    </a:moveTo>
                    <a:cubicBezTo>
                      <a:pt x="0" y="0"/>
                      <a:pt x="0" y="211"/>
                      <a:pt x="136" y="211"/>
                    </a:cubicBezTo>
                    <a:cubicBezTo>
                      <a:pt x="272" y="211"/>
                      <a:pt x="272" y="0"/>
                      <a:pt x="1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37"/>
              <p:cNvSpPr/>
              <p:nvPr/>
            </p:nvSpPr>
            <p:spPr>
              <a:xfrm flipH="1">
                <a:off x="5315447" y="1985823"/>
                <a:ext cx="60688" cy="72032"/>
              </a:xfrm>
              <a:custGeom>
                <a:avLst/>
                <a:gdLst/>
                <a:ahLst/>
                <a:cxnLst/>
                <a:rect l="l" t="t" r="r" b="b"/>
                <a:pathLst>
                  <a:path w="337" h="400" extrusionOk="0">
                    <a:moveTo>
                      <a:pt x="169" y="1"/>
                    </a:moveTo>
                    <a:cubicBezTo>
                      <a:pt x="105" y="1"/>
                      <a:pt x="41" y="36"/>
                      <a:pt x="25" y="107"/>
                    </a:cubicBezTo>
                    <a:cubicBezTo>
                      <a:pt x="7" y="187"/>
                      <a:pt x="1" y="299"/>
                      <a:pt x="70" y="361"/>
                    </a:cubicBezTo>
                    <a:cubicBezTo>
                      <a:pt x="100" y="387"/>
                      <a:pt x="133" y="399"/>
                      <a:pt x="168" y="399"/>
                    </a:cubicBezTo>
                    <a:cubicBezTo>
                      <a:pt x="202" y="399"/>
                      <a:pt x="236" y="387"/>
                      <a:pt x="268" y="361"/>
                    </a:cubicBezTo>
                    <a:cubicBezTo>
                      <a:pt x="336" y="299"/>
                      <a:pt x="330" y="190"/>
                      <a:pt x="312" y="107"/>
                    </a:cubicBezTo>
                    <a:cubicBezTo>
                      <a:pt x="298" y="36"/>
                      <a:pt x="234" y="1"/>
                      <a:pt x="1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37"/>
              <p:cNvSpPr/>
              <p:nvPr/>
            </p:nvSpPr>
            <p:spPr>
              <a:xfrm flipH="1">
                <a:off x="5397204" y="1892361"/>
                <a:ext cx="55826" cy="61587"/>
              </a:xfrm>
              <a:custGeom>
                <a:avLst/>
                <a:gdLst/>
                <a:ahLst/>
                <a:cxnLst/>
                <a:rect l="l" t="t" r="r" b="b"/>
                <a:pathLst>
                  <a:path w="310" h="342" extrusionOk="0">
                    <a:moveTo>
                      <a:pt x="180" y="0"/>
                    </a:moveTo>
                    <a:cubicBezTo>
                      <a:pt x="148" y="0"/>
                      <a:pt x="116" y="13"/>
                      <a:pt x="89" y="37"/>
                    </a:cubicBezTo>
                    <a:cubicBezTo>
                      <a:pt x="27" y="95"/>
                      <a:pt x="0" y="175"/>
                      <a:pt x="23" y="259"/>
                    </a:cubicBezTo>
                    <a:cubicBezTo>
                      <a:pt x="38" y="308"/>
                      <a:pt x="83" y="342"/>
                      <a:pt x="132" y="342"/>
                    </a:cubicBezTo>
                    <a:cubicBezTo>
                      <a:pt x="176" y="342"/>
                      <a:pt x="234" y="308"/>
                      <a:pt x="241" y="259"/>
                    </a:cubicBezTo>
                    <a:cubicBezTo>
                      <a:pt x="241" y="253"/>
                      <a:pt x="243" y="248"/>
                      <a:pt x="243" y="242"/>
                    </a:cubicBezTo>
                    <a:cubicBezTo>
                      <a:pt x="244" y="238"/>
                      <a:pt x="244" y="236"/>
                      <a:pt x="244" y="235"/>
                    </a:cubicBezTo>
                    <a:lnTo>
                      <a:pt x="244" y="235"/>
                    </a:lnTo>
                    <a:cubicBezTo>
                      <a:pt x="246" y="232"/>
                      <a:pt x="247" y="229"/>
                      <a:pt x="249" y="226"/>
                    </a:cubicBezTo>
                    <a:lnTo>
                      <a:pt x="249" y="226"/>
                    </a:lnTo>
                    <a:cubicBezTo>
                      <a:pt x="251" y="224"/>
                      <a:pt x="257" y="214"/>
                      <a:pt x="261" y="210"/>
                    </a:cubicBezTo>
                    <a:cubicBezTo>
                      <a:pt x="310" y="166"/>
                      <a:pt x="305" y="84"/>
                      <a:pt x="261" y="37"/>
                    </a:cubicBezTo>
                    <a:cubicBezTo>
                      <a:pt x="239" y="12"/>
                      <a:pt x="210" y="0"/>
                      <a:pt x="1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37"/>
              <p:cNvSpPr/>
              <p:nvPr/>
            </p:nvSpPr>
            <p:spPr>
              <a:xfrm flipH="1">
                <a:off x="5270968" y="1891281"/>
                <a:ext cx="59067" cy="46281"/>
              </a:xfrm>
              <a:custGeom>
                <a:avLst/>
                <a:gdLst/>
                <a:ahLst/>
                <a:cxnLst/>
                <a:rect l="l" t="t" r="r" b="b"/>
                <a:pathLst>
                  <a:path w="328" h="257" extrusionOk="0">
                    <a:moveTo>
                      <a:pt x="163" y="1"/>
                    </a:moveTo>
                    <a:cubicBezTo>
                      <a:pt x="0" y="1"/>
                      <a:pt x="0" y="256"/>
                      <a:pt x="163" y="256"/>
                    </a:cubicBezTo>
                    <a:cubicBezTo>
                      <a:pt x="327" y="256"/>
                      <a:pt x="327"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37"/>
              <p:cNvSpPr/>
              <p:nvPr/>
            </p:nvSpPr>
            <p:spPr>
              <a:xfrm flipH="1">
                <a:off x="5408729" y="2028322"/>
                <a:ext cx="54745" cy="43039"/>
              </a:xfrm>
              <a:custGeom>
                <a:avLst/>
                <a:gdLst/>
                <a:ahLst/>
                <a:cxnLst/>
                <a:rect l="l" t="t" r="r" b="b"/>
                <a:pathLst>
                  <a:path w="304" h="239" extrusionOk="0">
                    <a:moveTo>
                      <a:pt x="152" y="0"/>
                    </a:moveTo>
                    <a:cubicBezTo>
                      <a:pt x="1" y="5"/>
                      <a:pt x="1" y="238"/>
                      <a:pt x="152" y="238"/>
                    </a:cubicBezTo>
                    <a:cubicBezTo>
                      <a:pt x="303" y="238"/>
                      <a:pt x="303" y="0"/>
                      <a:pt x="1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37"/>
              <p:cNvSpPr/>
              <p:nvPr/>
            </p:nvSpPr>
            <p:spPr>
              <a:xfrm flipH="1">
                <a:off x="5237833" y="2054253"/>
                <a:ext cx="65010" cy="51143"/>
              </a:xfrm>
              <a:custGeom>
                <a:avLst/>
                <a:gdLst/>
                <a:ahLst/>
                <a:cxnLst/>
                <a:rect l="l" t="t" r="r" b="b"/>
                <a:pathLst>
                  <a:path w="361" h="284" extrusionOk="0">
                    <a:moveTo>
                      <a:pt x="179" y="1"/>
                    </a:moveTo>
                    <a:cubicBezTo>
                      <a:pt x="1" y="5"/>
                      <a:pt x="1" y="283"/>
                      <a:pt x="179" y="283"/>
                    </a:cubicBezTo>
                    <a:cubicBezTo>
                      <a:pt x="361" y="283"/>
                      <a:pt x="361" y="1"/>
                      <a:pt x="1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37"/>
              <p:cNvSpPr/>
              <p:nvPr/>
            </p:nvSpPr>
            <p:spPr>
              <a:xfrm flipH="1">
                <a:off x="5167961" y="2153657"/>
                <a:ext cx="72033" cy="71492"/>
              </a:xfrm>
              <a:custGeom>
                <a:avLst/>
                <a:gdLst/>
                <a:ahLst/>
                <a:cxnLst/>
                <a:rect l="l" t="t" r="r" b="b"/>
                <a:pathLst>
                  <a:path w="400" h="397" extrusionOk="0">
                    <a:moveTo>
                      <a:pt x="203" y="1"/>
                    </a:moveTo>
                    <a:cubicBezTo>
                      <a:pt x="198" y="1"/>
                      <a:pt x="194" y="1"/>
                      <a:pt x="189" y="1"/>
                    </a:cubicBezTo>
                    <a:lnTo>
                      <a:pt x="189" y="1"/>
                    </a:lnTo>
                    <a:cubicBezTo>
                      <a:pt x="194" y="1"/>
                      <a:pt x="200" y="1"/>
                      <a:pt x="208" y="1"/>
                    </a:cubicBezTo>
                    <a:cubicBezTo>
                      <a:pt x="206" y="1"/>
                      <a:pt x="205" y="1"/>
                      <a:pt x="203" y="1"/>
                    </a:cubicBezTo>
                    <a:close/>
                    <a:moveTo>
                      <a:pt x="189" y="1"/>
                    </a:moveTo>
                    <a:cubicBezTo>
                      <a:pt x="180" y="2"/>
                      <a:pt x="175" y="3"/>
                      <a:pt x="173" y="3"/>
                    </a:cubicBezTo>
                    <a:lnTo>
                      <a:pt x="173" y="3"/>
                    </a:lnTo>
                    <a:cubicBezTo>
                      <a:pt x="178" y="2"/>
                      <a:pt x="184" y="2"/>
                      <a:pt x="189" y="1"/>
                    </a:cubicBezTo>
                    <a:close/>
                    <a:moveTo>
                      <a:pt x="221" y="1"/>
                    </a:moveTo>
                    <a:cubicBezTo>
                      <a:pt x="209" y="1"/>
                      <a:pt x="197" y="1"/>
                      <a:pt x="186" y="3"/>
                    </a:cubicBezTo>
                    <a:cubicBezTo>
                      <a:pt x="180" y="4"/>
                      <a:pt x="176" y="4"/>
                      <a:pt x="174" y="4"/>
                    </a:cubicBezTo>
                    <a:cubicBezTo>
                      <a:pt x="172" y="4"/>
                      <a:pt x="172" y="4"/>
                      <a:pt x="173" y="3"/>
                    </a:cubicBezTo>
                    <a:lnTo>
                      <a:pt x="173" y="3"/>
                    </a:lnTo>
                    <a:cubicBezTo>
                      <a:pt x="108" y="16"/>
                      <a:pt x="60" y="69"/>
                      <a:pt x="39" y="132"/>
                    </a:cubicBezTo>
                    <a:cubicBezTo>
                      <a:pt x="1" y="239"/>
                      <a:pt x="70" y="370"/>
                      <a:pt x="181" y="392"/>
                    </a:cubicBezTo>
                    <a:cubicBezTo>
                      <a:pt x="195" y="395"/>
                      <a:pt x="209" y="397"/>
                      <a:pt x="223" y="397"/>
                    </a:cubicBezTo>
                    <a:cubicBezTo>
                      <a:pt x="296" y="397"/>
                      <a:pt x="367" y="353"/>
                      <a:pt x="386" y="276"/>
                    </a:cubicBezTo>
                    <a:cubicBezTo>
                      <a:pt x="399" y="227"/>
                      <a:pt x="398" y="175"/>
                      <a:pt x="379" y="130"/>
                    </a:cubicBezTo>
                    <a:lnTo>
                      <a:pt x="379" y="130"/>
                    </a:lnTo>
                    <a:cubicBezTo>
                      <a:pt x="377" y="120"/>
                      <a:pt x="373" y="110"/>
                      <a:pt x="368" y="100"/>
                    </a:cubicBezTo>
                    <a:lnTo>
                      <a:pt x="368" y="100"/>
                    </a:lnTo>
                    <a:cubicBezTo>
                      <a:pt x="362" y="80"/>
                      <a:pt x="350" y="61"/>
                      <a:pt x="335" y="45"/>
                    </a:cubicBezTo>
                    <a:cubicBezTo>
                      <a:pt x="303" y="12"/>
                      <a:pt x="263" y="1"/>
                      <a:pt x="2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37"/>
              <p:cNvSpPr/>
              <p:nvPr/>
            </p:nvSpPr>
            <p:spPr>
              <a:xfrm flipH="1">
                <a:off x="5274569" y="2171305"/>
                <a:ext cx="36737" cy="28633"/>
              </a:xfrm>
              <a:custGeom>
                <a:avLst/>
                <a:gdLst/>
                <a:ahLst/>
                <a:cxnLst/>
                <a:rect l="l" t="t" r="r" b="b"/>
                <a:pathLst>
                  <a:path w="204" h="159" extrusionOk="0">
                    <a:moveTo>
                      <a:pt x="101" y="1"/>
                    </a:moveTo>
                    <a:cubicBezTo>
                      <a:pt x="1" y="1"/>
                      <a:pt x="1" y="158"/>
                      <a:pt x="101" y="158"/>
                    </a:cubicBezTo>
                    <a:cubicBezTo>
                      <a:pt x="203" y="158"/>
                      <a:pt x="203" y="1"/>
                      <a:pt x="1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37"/>
              <p:cNvSpPr/>
              <p:nvPr/>
            </p:nvSpPr>
            <p:spPr>
              <a:xfrm flipH="1">
                <a:off x="5146892" y="2027421"/>
                <a:ext cx="35836" cy="32594"/>
              </a:xfrm>
              <a:custGeom>
                <a:avLst/>
                <a:gdLst/>
                <a:ahLst/>
                <a:cxnLst/>
                <a:rect l="l" t="t" r="r" b="b"/>
                <a:pathLst>
                  <a:path w="199" h="181" extrusionOk="0">
                    <a:moveTo>
                      <a:pt x="101" y="1"/>
                    </a:moveTo>
                    <a:cubicBezTo>
                      <a:pt x="32" y="1"/>
                      <a:pt x="1" y="70"/>
                      <a:pt x="28" y="126"/>
                    </a:cubicBezTo>
                    <a:lnTo>
                      <a:pt x="34" y="143"/>
                    </a:lnTo>
                    <a:cubicBezTo>
                      <a:pt x="45" y="168"/>
                      <a:pt x="73" y="180"/>
                      <a:pt x="100" y="180"/>
                    </a:cubicBezTo>
                    <a:cubicBezTo>
                      <a:pt x="127" y="180"/>
                      <a:pt x="154" y="168"/>
                      <a:pt x="166" y="143"/>
                    </a:cubicBezTo>
                    <a:lnTo>
                      <a:pt x="174" y="126"/>
                    </a:lnTo>
                    <a:cubicBezTo>
                      <a:pt x="199" y="70"/>
                      <a:pt x="172" y="1"/>
                      <a:pt x="1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37"/>
              <p:cNvSpPr/>
              <p:nvPr/>
            </p:nvSpPr>
            <p:spPr>
              <a:xfrm flipH="1">
                <a:off x="5147612" y="1898844"/>
                <a:ext cx="48262" cy="57085"/>
              </a:xfrm>
              <a:custGeom>
                <a:avLst/>
                <a:gdLst/>
                <a:ahLst/>
                <a:cxnLst/>
                <a:rect l="l" t="t" r="r" b="b"/>
                <a:pathLst>
                  <a:path w="268" h="317" extrusionOk="0">
                    <a:moveTo>
                      <a:pt x="134" y="1"/>
                    </a:moveTo>
                    <a:cubicBezTo>
                      <a:pt x="56" y="3"/>
                      <a:pt x="14" y="61"/>
                      <a:pt x="5" y="128"/>
                    </a:cubicBezTo>
                    <a:cubicBezTo>
                      <a:pt x="1" y="183"/>
                      <a:pt x="3" y="246"/>
                      <a:pt x="50" y="283"/>
                    </a:cubicBezTo>
                    <a:cubicBezTo>
                      <a:pt x="76" y="306"/>
                      <a:pt x="105" y="317"/>
                      <a:pt x="133" y="317"/>
                    </a:cubicBezTo>
                    <a:cubicBezTo>
                      <a:pt x="161" y="317"/>
                      <a:pt x="190" y="306"/>
                      <a:pt x="216" y="283"/>
                    </a:cubicBezTo>
                    <a:cubicBezTo>
                      <a:pt x="263" y="246"/>
                      <a:pt x="268" y="183"/>
                      <a:pt x="261" y="128"/>
                    </a:cubicBezTo>
                    <a:cubicBezTo>
                      <a:pt x="252" y="59"/>
                      <a:pt x="212" y="1"/>
                      <a:pt x="1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37"/>
              <p:cNvSpPr/>
              <p:nvPr/>
            </p:nvSpPr>
            <p:spPr>
              <a:xfrm flipH="1">
                <a:off x="5197315" y="1737312"/>
                <a:ext cx="55826" cy="58886"/>
              </a:xfrm>
              <a:custGeom>
                <a:avLst/>
                <a:gdLst/>
                <a:ahLst/>
                <a:cxnLst/>
                <a:rect l="l" t="t" r="r" b="b"/>
                <a:pathLst>
                  <a:path w="310" h="327" extrusionOk="0">
                    <a:moveTo>
                      <a:pt x="54" y="76"/>
                    </a:moveTo>
                    <a:cubicBezTo>
                      <a:pt x="54" y="77"/>
                      <a:pt x="54" y="77"/>
                      <a:pt x="54" y="77"/>
                    </a:cubicBezTo>
                    <a:cubicBezTo>
                      <a:pt x="54" y="77"/>
                      <a:pt x="54" y="76"/>
                      <a:pt x="54" y="76"/>
                    </a:cubicBezTo>
                    <a:close/>
                    <a:moveTo>
                      <a:pt x="156" y="0"/>
                    </a:moveTo>
                    <a:cubicBezTo>
                      <a:pt x="114" y="0"/>
                      <a:pt x="72" y="21"/>
                      <a:pt x="58" y="62"/>
                    </a:cubicBezTo>
                    <a:lnTo>
                      <a:pt x="58" y="62"/>
                    </a:lnTo>
                    <a:cubicBezTo>
                      <a:pt x="37" y="83"/>
                      <a:pt x="25" y="111"/>
                      <a:pt x="18" y="144"/>
                    </a:cubicBezTo>
                    <a:cubicBezTo>
                      <a:pt x="0" y="219"/>
                      <a:pt x="41" y="297"/>
                      <a:pt x="118" y="320"/>
                    </a:cubicBezTo>
                    <a:cubicBezTo>
                      <a:pt x="131" y="324"/>
                      <a:pt x="143" y="326"/>
                      <a:pt x="155" y="326"/>
                    </a:cubicBezTo>
                    <a:cubicBezTo>
                      <a:pt x="167" y="326"/>
                      <a:pt x="180" y="324"/>
                      <a:pt x="192" y="320"/>
                    </a:cubicBezTo>
                    <a:cubicBezTo>
                      <a:pt x="270" y="297"/>
                      <a:pt x="310" y="219"/>
                      <a:pt x="292" y="144"/>
                    </a:cubicBezTo>
                    <a:cubicBezTo>
                      <a:pt x="285" y="114"/>
                      <a:pt x="273" y="86"/>
                      <a:pt x="254" y="64"/>
                    </a:cubicBezTo>
                    <a:lnTo>
                      <a:pt x="254" y="64"/>
                    </a:lnTo>
                    <a:cubicBezTo>
                      <a:pt x="241" y="22"/>
                      <a:pt x="199" y="0"/>
                      <a:pt x="1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37"/>
              <p:cNvSpPr/>
              <p:nvPr/>
            </p:nvSpPr>
            <p:spPr>
              <a:xfrm flipH="1">
                <a:off x="5540188" y="1825191"/>
                <a:ext cx="77435" cy="78155"/>
              </a:xfrm>
              <a:custGeom>
                <a:avLst/>
                <a:gdLst/>
                <a:ahLst/>
                <a:cxnLst/>
                <a:rect l="l" t="t" r="r" b="b"/>
                <a:pathLst>
                  <a:path w="430" h="434" extrusionOk="0">
                    <a:moveTo>
                      <a:pt x="214" y="1"/>
                    </a:moveTo>
                    <a:cubicBezTo>
                      <a:pt x="111" y="1"/>
                      <a:pt x="0" y="92"/>
                      <a:pt x="11" y="203"/>
                    </a:cubicBezTo>
                    <a:cubicBezTo>
                      <a:pt x="14" y="230"/>
                      <a:pt x="14" y="259"/>
                      <a:pt x="20" y="281"/>
                    </a:cubicBezTo>
                    <a:cubicBezTo>
                      <a:pt x="31" y="321"/>
                      <a:pt x="51" y="348"/>
                      <a:pt x="78" y="377"/>
                    </a:cubicBezTo>
                    <a:cubicBezTo>
                      <a:pt x="116" y="414"/>
                      <a:pt x="165" y="433"/>
                      <a:pt x="215" y="433"/>
                    </a:cubicBezTo>
                    <a:cubicBezTo>
                      <a:pt x="264" y="433"/>
                      <a:pt x="314" y="414"/>
                      <a:pt x="352" y="377"/>
                    </a:cubicBezTo>
                    <a:cubicBezTo>
                      <a:pt x="378" y="348"/>
                      <a:pt x="398" y="319"/>
                      <a:pt x="410" y="281"/>
                    </a:cubicBezTo>
                    <a:cubicBezTo>
                      <a:pt x="414" y="259"/>
                      <a:pt x="418" y="230"/>
                      <a:pt x="418" y="203"/>
                    </a:cubicBezTo>
                    <a:cubicBezTo>
                      <a:pt x="430" y="92"/>
                      <a:pt x="318" y="1"/>
                      <a:pt x="2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37"/>
              <p:cNvSpPr/>
              <p:nvPr/>
            </p:nvSpPr>
            <p:spPr>
              <a:xfrm flipH="1">
                <a:off x="5449608" y="1775309"/>
                <a:ext cx="47902" cy="56725"/>
              </a:xfrm>
              <a:custGeom>
                <a:avLst/>
                <a:gdLst/>
                <a:ahLst/>
                <a:cxnLst/>
                <a:rect l="l" t="t" r="r" b="b"/>
                <a:pathLst>
                  <a:path w="266" h="315" extrusionOk="0">
                    <a:moveTo>
                      <a:pt x="133" y="0"/>
                    </a:moveTo>
                    <a:cubicBezTo>
                      <a:pt x="88" y="0"/>
                      <a:pt x="44" y="25"/>
                      <a:pt x="32" y="75"/>
                    </a:cubicBezTo>
                    <a:cubicBezTo>
                      <a:pt x="14" y="144"/>
                      <a:pt x="1" y="233"/>
                      <a:pt x="63" y="287"/>
                    </a:cubicBezTo>
                    <a:cubicBezTo>
                      <a:pt x="83" y="305"/>
                      <a:pt x="108" y="315"/>
                      <a:pt x="133" y="315"/>
                    </a:cubicBezTo>
                    <a:cubicBezTo>
                      <a:pt x="158" y="315"/>
                      <a:pt x="183" y="305"/>
                      <a:pt x="203" y="287"/>
                    </a:cubicBezTo>
                    <a:cubicBezTo>
                      <a:pt x="265" y="233"/>
                      <a:pt x="252" y="144"/>
                      <a:pt x="234" y="75"/>
                    </a:cubicBezTo>
                    <a:cubicBezTo>
                      <a:pt x="222" y="25"/>
                      <a:pt x="177" y="0"/>
                      <a:pt x="1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37"/>
              <p:cNvSpPr/>
              <p:nvPr/>
            </p:nvSpPr>
            <p:spPr>
              <a:xfrm flipH="1">
                <a:off x="5565760" y="1736772"/>
                <a:ext cx="41959" cy="43219"/>
              </a:xfrm>
              <a:custGeom>
                <a:avLst/>
                <a:gdLst/>
                <a:ahLst/>
                <a:cxnLst/>
                <a:rect l="l" t="t" r="r" b="b"/>
                <a:pathLst>
                  <a:path w="233" h="240" extrusionOk="0">
                    <a:moveTo>
                      <a:pt x="119" y="0"/>
                    </a:moveTo>
                    <a:cubicBezTo>
                      <a:pt x="63" y="0"/>
                      <a:pt x="1" y="49"/>
                      <a:pt x="8" y="109"/>
                    </a:cubicBezTo>
                    <a:cubicBezTo>
                      <a:pt x="10" y="138"/>
                      <a:pt x="12" y="165"/>
                      <a:pt x="30" y="191"/>
                    </a:cubicBezTo>
                    <a:cubicBezTo>
                      <a:pt x="50" y="224"/>
                      <a:pt x="82" y="240"/>
                      <a:pt x="115" y="240"/>
                    </a:cubicBezTo>
                    <a:cubicBezTo>
                      <a:pt x="148" y="240"/>
                      <a:pt x="181" y="224"/>
                      <a:pt x="203" y="191"/>
                    </a:cubicBezTo>
                    <a:cubicBezTo>
                      <a:pt x="221" y="167"/>
                      <a:pt x="223" y="138"/>
                      <a:pt x="226" y="109"/>
                    </a:cubicBezTo>
                    <a:cubicBezTo>
                      <a:pt x="232" y="49"/>
                      <a:pt x="174" y="0"/>
                      <a:pt x="1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37"/>
              <p:cNvSpPr/>
              <p:nvPr/>
            </p:nvSpPr>
            <p:spPr>
              <a:xfrm flipH="1">
                <a:off x="5370912" y="1777470"/>
                <a:ext cx="39798" cy="52403"/>
              </a:xfrm>
              <a:custGeom>
                <a:avLst/>
                <a:gdLst/>
                <a:ahLst/>
                <a:cxnLst/>
                <a:rect l="l" t="t" r="r" b="b"/>
                <a:pathLst>
                  <a:path w="221" h="291" extrusionOk="0">
                    <a:moveTo>
                      <a:pt x="110" y="1"/>
                    </a:moveTo>
                    <a:cubicBezTo>
                      <a:pt x="59" y="1"/>
                      <a:pt x="26" y="43"/>
                      <a:pt x="19" y="89"/>
                    </a:cubicBezTo>
                    <a:lnTo>
                      <a:pt x="19" y="89"/>
                    </a:lnTo>
                    <a:cubicBezTo>
                      <a:pt x="1" y="134"/>
                      <a:pt x="6" y="182"/>
                      <a:pt x="21" y="226"/>
                    </a:cubicBezTo>
                    <a:cubicBezTo>
                      <a:pt x="37" y="269"/>
                      <a:pt x="73" y="291"/>
                      <a:pt x="109" y="291"/>
                    </a:cubicBezTo>
                    <a:cubicBezTo>
                      <a:pt x="145" y="291"/>
                      <a:pt x="181" y="269"/>
                      <a:pt x="197" y="226"/>
                    </a:cubicBezTo>
                    <a:cubicBezTo>
                      <a:pt x="215" y="181"/>
                      <a:pt x="220" y="133"/>
                      <a:pt x="199" y="87"/>
                    </a:cubicBezTo>
                    <a:lnTo>
                      <a:pt x="199" y="87"/>
                    </a:lnTo>
                    <a:cubicBezTo>
                      <a:pt x="194" y="39"/>
                      <a:pt x="163" y="1"/>
                      <a:pt x="1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37"/>
              <p:cNvSpPr/>
              <p:nvPr/>
            </p:nvSpPr>
            <p:spPr>
              <a:xfrm flipH="1">
                <a:off x="5124202" y="2580267"/>
                <a:ext cx="62849" cy="58706"/>
              </a:xfrm>
              <a:custGeom>
                <a:avLst/>
                <a:gdLst/>
                <a:ahLst/>
                <a:cxnLst/>
                <a:rect l="l" t="t" r="r" b="b"/>
                <a:pathLst>
                  <a:path w="349" h="326" extrusionOk="0">
                    <a:moveTo>
                      <a:pt x="266" y="275"/>
                    </a:moveTo>
                    <a:lnTo>
                      <a:pt x="266" y="275"/>
                    </a:lnTo>
                    <a:cubicBezTo>
                      <a:pt x="266" y="276"/>
                      <a:pt x="265" y="276"/>
                      <a:pt x="265" y="277"/>
                    </a:cubicBezTo>
                    <a:cubicBezTo>
                      <a:pt x="265" y="276"/>
                      <a:pt x="266" y="276"/>
                      <a:pt x="266" y="275"/>
                    </a:cubicBezTo>
                    <a:close/>
                    <a:moveTo>
                      <a:pt x="274" y="281"/>
                    </a:moveTo>
                    <a:lnTo>
                      <a:pt x="274" y="281"/>
                    </a:lnTo>
                    <a:cubicBezTo>
                      <a:pt x="273" y="281"/>
                      <a:pt x="271" y="282"/>
                      <a:pt x="270" y="282"/>
                    </a:cubicBezTo>
                    <a:lnTo>
                      <a:pt x="270" y="282"/>
                    </a:lnTo>
                    <a:cubicBezTo>
                      <a:pt x="271" y="281"/>
                      <a:pt x="274" y="281"/>
                      <a:pt x="274" y="281"/>
                    </a:cubicBezTo>
                    <a:close/>
                    <a:moveTo>
                      <a:pt x="174" y="1"/>
                    </a:moveTo>
                    <a:cubicBezTo>
                      <a:pt x="114" y="1"/>
                      <a:pt x="63" y="32"/>
                      <a:pt x="34" y="81"/>
                    </a:cubicBezTo>
                    <a:cubicBezTo>
                      <a:pt x="7" y="125"/>
                      <a:pt x="1" y="201"/>
                      <a:pt x="34" y="245"/>
                    </a:cubicBezTo>
                    <a:cubicBezTo>
                      <a:pt x="36" y="248"/>
                      <a:pt x="41" y="250"/>
                      <a:pt x="41" y="254"/>
                    </a:cubicBezTo>
                    <a:cubicBezTo>
                      <a:pt x="63" y="303"/>
                      <a:pt x="111" y="325"/>
                      <a:pt x="160" y="325"/>
                    </a:cubicBezTo>
                    <a:cubicBezTo>
                      <a:pt x="163" y="325"/>
                      <a:pt x="166" y="325"/>
                      <a:pt x="169" y="325"/>
                    </a:cubicBezTo>
                    <a:lnTo>
                      <a:pt x="169" y="325"/>
                    </a:lnTo>
                    <a:cubicBezTo>
                      <a:pt x="168" y="325"/>
                      <a:pt x="168" y="325"/>
                      <a:pt x="167" y="325"/>
                    </a:cubicBezTo>
                    <a:lnTo>
                      <a:pt x="174" y="325"/>
                    </a:lnTo>
                    <a:cubicBezTo>
                      <a:pt x="251" y="325"/>
                      <a:pt x="312" y="269"/>
                      <a:pt x="330" y="200"/>
                    </a:cubicBezTo>
                    <a:lnTo>
                      <a:pt x="330" y="200"/>
                    </a:lnTo>
                    <a:cubicBezTo>
                      <a:pt x="349" y="151"/>
                      <a:pt x="345" y="93"/>
                      <a:pt x="301" y="59"/>
                    </a:cubicBezTo>
                    <a:cubicBezTo>
                      <a:pt x="299" y="59"/>
                      <a:pt x="299" y="56"/>
                      <a:pt x="296" y="56"/>
                    </a:cubicBezTo>
                    <a:cubicBezTo>
                      <a:pt x="277" y="42"/>
                      <a:pt x="268" y="35"/>
                      <a:pt x="268" y="35"/>
                    </a:cubicBezTo>
                    <a:lnTo>
                      <a:pt x="268" y="35"/>
                    </a:lnTo>
                    <a:cubicBezTo>
                      <a:pt x="269" y="35"/>
                      <a:pt x="275" y="39"/>
                      <a:pt x="287" y="47"/>
                    </a:cubicBezTo>
                    <a:cubicBezTo>
                      <a:pt x="259" y="16"/>
                      <a:pt x="212" y="1"/>
                      <a:pt x="1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37"/>
              <p:cNvSpPr/>
              <p:nvPr/>
            </p:nvSpPr>
            <p:spPr>
              <a:xfrm flipH="1">
                <a:off x="5283033" y="2567481"/>
                <a:ext cx="50243" cy="50242"/>
              </a:xfrm>
              <a:custGeom>
                <a:avLst/>
                <a:gdLst/>
                <a:ahLst/>
                <a:cxnLst/>
                <a:rect l="l" t="t" r="r" b="b"/>
                <a:pathLst>
                  <a:path w="279" h="279" extrusionOk="0">
                    <a:moveTo>
                      <a:pt x="141" y="0"/>
                    </a:moveTo>
                    <a:cubicBezTo>
                      <a:pt x="65" y="0"/>
                      <a:pt x="1" y="63"/>
                      <a:pt x="1" y="138"/>
                    </a:cubicBezTo>
                    <a:cubicBezTo>
                      <a:pt x="1" y="214"/>
                      <a:pt x="65" y="279"/>
                      <a:pt x="141" y="279"/>
                    </a:cubicBezTo>
                    <a:cubicBezTo>
                      <a:pt x="214" y="279"/>
                      <a:pt x="279" y="214"/>
                      <a:pt x="279" y="138"/>
                    </a:cubicBezTo>
                    <a:cubicBezTo>
                      <a:pt x="279" y="63"/>
                      <a:pt x="214" y="0"/>
                      <a:pt x="1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37"/>
              <p:cNvSpPr/>
              <p:nvPr/>
            </p:nvSpPr>
            <p:spPr>
              <a:xfrm flipH="1">
                <a:off x="5200916" y="2548213"/>
                <a:ext cx="48982" cy="50062"/>
              </a:xfrm>
              <a:custGeom>
                <a:avLst/>
                <a:gdLst/>
                <a:ahLst/>
                <a:cxnLst/>
                <a:rect l="l" t="t" r="r" b="b"/>
                <a:pathLst>
                  <a:path w="272" h="278" extrusionOk="0">
                    <a:moveTo>
                      <a:pt x="136" y="1"/>
                    </a:moveTo>
                    <a:cubicBezTo>
                      <a:pt x="91" y="1"/>
                      <a:pt x="47" y="25"/>
                      <a:pt x="25" y="65"/>
                    </a:cubicBezTo>
                    <a:cubicBezTo>
                      <a:pt x="0" y="107"/>
                      <a:pt x="5" y="152"/>
                      <a:pt x="25" y="196"/>
                    </a:cubicBezTo>
                    <a:cubicBezTo>
                      <a:pt x="27" y="203"/>
                      <a:pt x="34" y="212"/>
                      <a:pt x="36" y="221"/>
                    </a:cubicBezTo>
                    <a:cubicBezTo>
                      <a:pt x="55" y="259"/>
                      <a:pt x="96" y="278"/>
                      <a:pt x="137" y="278"/>
                    </a:cubicBezTo>
                    <a:cubicBezTo>
                      <a:pt x="178" y="278"/>
                      <a:pt x="218" y="259"/>
                      <a:pt x="236" y="221"/>
                    </a:cubicBezTo>
                    <a:cubicBezTo>
                      <a:pt x="238" y="212"/>
                      <a:pt x="245" y="203"/>
                      <a:pt x="247" y="196"/>
                    </a:cubicBezTo>
                    <a:cubicBezTo>
                      <a:pt x="265" y="154"/>
                      <a:pt x="272" y="110"/>
                      <a:pt x="247" y="65"/>
                    </a:cubicBezTo>
                    <a:cubicBezTo>
                      <a:pt x="225" y="25"/>
                      <a:pt x="180" y="1"/>
                      <a:pt x="1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37"/>
              <p:cNvSpPr/>
              <p:nvPr/>
            </p:nvSpPr>
            <p:spPr>
              <a:xfrm flipH="1">
                <a:off x="5208480" y="2621505"/>
                <a:ext cx="33495" cy="37817"/>
              </a:xfrm>
              <a:custGeom>
                <a:avLst/>
                <a:gdLst/>
                <a:ahLst/>
                <a:cxnLst/>
                <a:rect l="l" t="t" r="r" b="b"/>
                <a:pathLst>
                  <a:path w="186" h="210" extrusionOk="0">
                    <a:moveTo>
                      <a:pt x="92" y="1"/>
                    </a:moveTo>
                    <a:cubicBezTo>
                      <a:pt x="41" y="1"/>
                      <a:pt x="5" y="41"/>
                      <a:pt x="3" y="92"/>
                    </a:cubicBezTo>
                    <a:cubicBezTo>
                      <a:pt x="1" y="119"/>
                      <a:pt x="5" y="141"/>
                      <a:pt x="19" y="168"/>
                    </a:cubicBezTo>
                    <a:cubicBezTo>
                      <a:pt x="35" y="195"/>
                      <a:pt x="65" y="209"/>
                      <a:pt x="94" y="209"/>
                    </a:cubicBezTo>
                    <a:cubicBezTo>
                      <a:pt x="123" y="209"/>
                      <a:pt x="152" y="195"/>
                      <a:pt x="168" y="168"/>
                    </a:cubicBezTo>
                    <a:cubicBezTo>
                      <a:pt x="181" y="145"/>
                      <a:pt x="185" y="119"/>
                      <a:pt x="183" y="92"/>
                    </a:cubicBezTo>
                    <a:cubicBezTo>
                      <a:pt x="181" y="41"/>
                      <a:pt x="145" y="1"/>
                      <a:pt x="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37"/>
              <p:cNvSpPr/>
              <p:nvPr/>
            </p:nvSpPr>
            <p:spPr>
              <a:xfrm flipH="1">
                <a:off x="5695238" y="2826616"/>
                <a:ext cx="40158" cy="60687"/>
              </a:xfrm>
              <a:custGeom>
                <a:avLst/>
                <a:gdLst/>
                <a:ahLst/>
                <a:cxnLst/>
                <a:rect l="l" t="t" r="r" b="b"/>
                <a:pathLst>
                  <a:path w="223" h="337" extrusionOk="0">
                    <a:moveTo>
                      <a:pt x="113" y="0"/>
                    </a:moveTo>
                    <a:cubicBezTo>
                      <a:pt x="78" y="0"/>
                      <a:pt x="43" y="20"/>
                      <a:pt x="34" y="59"/>
                    </a:cubicBezTo>
                    <a:cubicBezTo>
                      <a:pt x="20" y="119"/>
                      <a:pt x="0" y="176"/>
                      <a:pt x="9" y="234"/>
                    </a:cubicBezTo>
                    <a:cubicBezTo>
                      <a:pt x="18" y="290"/>
                      <a:pt x="51" y="337"/>
                      <a:pt x="111" y="337"/>
                    </a:cubicBezTo>
                    <a:cubicBezTo>
                      <a:pt x="174" y="337"/>
                      <a:pt x="209" y="290"/>
                      <a:pt x="216" y="234"/>
                    </a:cubicBezTo>
                    <a:cubicBezTo>
                      <a:pt x="223" y="176"/>
                      <a:pt x="205" y="114"/>
                      <a:pt x="189" y="59"/>
                    </a:cubicBezTo>
                    <a:cubicBezTo>
                      <a:pt x="183" y="20"/>
                      <a:pt x="148" y="0"/>
                      <a:pt x="1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37"/>
              <p:cNvSpPr/>
              <p:nvPr/>
            </p:nvSpPr>
            <p:spPr>
              <a:xfrm flipH="1">
                <a:off x="5859472" y="2672468"/>
                <a:ext cx="28273" cy="44120"/>
              </a:xfrm>
              <a:custGeom>
                <a:avLst/>
                <a:gdLst/>
                <a:ahLst/>
                <a:cxnLst/>
                <a:rect l="l" t="t" r="r" b="b"/>
                <a:pathLst>
                  <a:path w="157" h="245" extrusionOk="0">
                    <a:moveTo>
                      <a:pt x="81" y="1"/>
                    </a:moveTo>
                    <a:cubicBezTo>
                      <a:pt x="54" y="1"/>
                      <a:pt x="28" y="15"/>
                      <a:pt x="23" y="43"/>
                    </a:cubicBezTo>
                    <a:lnTo>
                      <a:pt x="8" y="149"/>
                    </a:lnTo>
                    <a:cubicBezTo>
                      <a:pt x="1" y="198"/>
                      <a:pt x="25" y="245"/>
                      <a:pt x="79" y="245"/>
                    </a:cubicBezTo>
                    <a:cubicBezTo>
                      <a:pt x="132" y="245"/>
                      <a:pt x="157" y="198"/>
                      <a:pt x="152" y="149"/>
                    </a:cubicBezTo>
                    <a:cubicBezTo>
                      <a:pt x="146" y="114"/>
                      <a:pt x="141" y="78"/>
                      <a:pt x="139" y="43"/>
                    </a:cubicBezTo>
                    <a:cubicBezTo>
                      <a:pt x="134" y="15"/>
                      <a:pt x="108" y="1"/>
                      <a:pt x="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37"/>
              <p:cNvSpPr/>
              <p:nvPr/>
            </p:nvSpPr>
            <p:spPr>
              <a:xfrm flipH="1">
                <a:off x="5782577" y="2808608"/>
                <a:ext cx="45381" cy="35476"/>
              </a:xfrm>
              <a:custGeom>
                <a:avLst/>
                <a:gdLst/>
                <a:ahLst/>
                <a:cxnLst/>
                <a:rect l="l" t="t" r="r" b="b"/>
                <a:pathLst>
                  <a:path w="252" h="197" extrusionOk="0">
                    <a:moveTo>
                      <a:pt x="125" y="1"/>
                    </a:moveTo>
                    <a:cubicBezTo>
                      <a:pt x="0" y="1"/>
                      <a:pt x="0" y="196"/>
                      <a:pt x="125" y="196"/>
                    </a:cubicBezTo>
                    <a:cubicBezTo>
                      <a:pt x="252" y="196"/>
                      <a:pt x="252" y="1"/>
                      <a:pt x="1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37"/>
              <p:cNvSpPr/>
              <p:nvPr/>
            </p:nvSpPr>
            <p:spPr>
              <a:xfrm flipH="1">
                <a:off x="5630229" y="2679311"/>
                <a:ext cx="48262" cy="37817"/>
              </a:xfrm>
              <a:custGeom>
                <a:avLst/>
                <a:gdLst/>
                <a:ahLst/>
                <a:cxnLst/>
                <a:rect l="l" t="t" r="r" b="b"/>
                <a:pathLst>
                  <a:path w="268" h="210" extrusionOk="0">
                    <a:moveTo>
                      <a:pt x="134" y="0"/>
                    </a:moveTo>
                    <a:cubicBezTo>
                      <a:pt x="0" y="0"/>
                      <a:pt x="0" y="209"/>
                      <a:pt x="134" y="209"/>
                    </a:cubicBezTo>
                    <a:cubicBezTo>
                      <a:pt x="267" y="209"/>
                      <a:pt x="267" y="0"/>
                      <a:pt x="1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37"/>
              <p:cNvSpPr/>
              <p:nvPr/>
            </p:nvSpPr>
            <p:spPr>
              <a:xfrm flipH="1">
                <a:off x="5801305" y="2583328"/>
                <a:ext cx="52764" cy="53664"/>
              </a:xfrm>
              <a:custGeom>
                <a:avLst/>
                <a:gdLst/>
                <a:ahLst/>
                <a:cxnLst/>
                <a:rect l="l" t="t" r="r" b="b"/>
                <a:pathLst>
                  <a:path w="293" h="298" extrusionOk="0">
                    <a:moveTo>
                      <a:pt x="146" y="0"/>
                    </a:moveTo>
                    <a:cubicBezTo>
                      <a:pt x="84" y="0"/>
                      <a:pt x="23" y="33"/>
                      <a:pt x="12" y="97"/>
                    </a:cubicBezTo>
                    <a:cubicBezTo>
                      <a:pt x="3" y="144"/>
                      <a:pt x="1" y="193"/>
                      <a:pt x="32" y="233"/>
                    </a:cubicBezTo>
                    <a:cubicBezTo>
                      <a:pt x="62" y="276"/>
                      <a:pt x="104" y="298"/>
                      <a:pt x="147" y="298"/>
                    </a:cubicBezTo>
                    <a:cubicBezTo>
                      <a:pt x="189" y="298"/>
                      <a:pt x="232" y="276"/>
                      <a:pt x="263" y="233"/>
                    </a:cubicBezTo>
                    <a:cubicBezTo>
                      <a:pt x="292" y="193"/>
                      <a:pt x="288" y="144"/>
                      <a:pt x="281" y="97"/>
                    </a:cubicBezTo>
                    <a:cubicBezTo>
                      <a:pt x="269" y="33"/>
                      <a:pt x="207" y="0"/>
                      <a:pt x="1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37"/>
              <p:cNvSpPr/>
              <p:nvPr/>
            </p:nvSpPr>
            <p:spPr>
              <a:xfrm flipH="1">
                <a:off x="5839843" y="1598831"/>
                <a:ext cx="36197" cy="28273"/>
              </a:xfrm>
              <a:custGeom>
                <a:avLst/>
                <a:gdLst/>
                <a:ahLst/>
                <a:cxnLst/>
                <a:rect l="l" t="t" r="r" b="b"/>
                <a:pathLst>
                  <a:path w="201" h="157" extrusionOk="0">
                    <a:moveTo>
                      <a:pt x="101" y="1"/>
                    </a:moveTo>
                    <a:cubicBezTo>
                      <a:pt x="0" y="1"/>
                      <a:pt x="0" y="157"/>
                      <a:pt x="101" y="157"/>
                    </a:cubicBezTo>
                    <a:cubicBezTo>
                      <a:pt x="201" y="157"/>
                      <a:pt x="201" y="1"/>
                      <a:pt x="1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37"/>
              <p:cNvSpPr/>
              <p:nvPr/>
            </p:nvSpPr>
            <p:spPr>
              <a:xfrm flipH="1">
                <a:off x="5806167" y="1634127"/>
                <a:ext cx="43400" cy="33495"/>
              </a:xfrm>
              <a:custGeom>
                <a:avLst/>
                <a:gdLst/>
                <a:ahLst/>
                <a:cxnLst/>
                <a:rect l="l" t="t" r="r" b="b"/>
                <a:pathLst>
                  <a:path w="241" h="186" extrusionOk="0">
                    <a:moveTo>
                      <a:pt x="120" y="1"/>
                    </a:moveTo>
                    <a:cubicBezTo>
                      <a:pt x="0" y="1"/>
                      <a:pt x="0" y="185"/>
                      <a:pt x="120" y="185"/>
                    </a:cubicBezTo>
                    <a:cubicBezTo>
                      <a:pt x="241" y="185"/>
                      <a:pt x="241" y="1"/>
                      <a:pt x="1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069522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9A6D0"/>
        </a:solidFill>
        <a:effectLst/>
      </p:bgPr>
    </p:bg>
    <p:spTree>
      <p:nvGrpSpPr>
        <p:cNvPr id="1" name=""/>
        <p:cNvGrpSpPr/>
        <p:nvPr/>
      </p:nvGrpSpPr>
      <p:grpSpPr>
        <a:xfrm>
          <a:off x="0" y="0"/>
          <a:ext cx="0" cy="0"/>
          <a:chOff x="0" y="0"/>
          <a:chExt cx="0" cy="0"/>
        </a:xfrm>
      </p:grpSpPr>
      <p:pic>
        <p:nvPicPr>
          <p:cNvPr id="56" name="Picture 55" descr="A yellow glasses on a book&#10;&#10;Description automatically generated with medium confidence">
            <a:extLst>
              <a:ext uri="{FF2B5EF4-FFF2-40B4-BE49-F238E27FC236}">
                <a16:creationId xmlns:a16="http://schemas.microsoft.com/office/drawing/2014/main" id="{3796A6B0-BE28-E979-F144-4C0ED29902A8}"/>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457123" y="2464900"/>
            <a:ext cx="3644612" cy="2402480"/>
          </a:xfrm>
          <a:prstGeom prst="rect">
            <a:avLst/>
          </a:prstGeom>
        </p:spPr>
      </p:pic>
      <p:sp>
        <p:nvSpPr>
          <p:cNvPr id="51" name="Rectangle 50">
            <a:extLst>
              <a:ext uri="{FF2B5EF4-FFF2-40B4-BE49-F238E27FC236}">
                <a16:creationId xmlns:a16="http://schemas.microsoft.com/office/drawing/2014/main" id="{4D7ACCFC-6670-CD9D-0952-A4B5C0E18EE0}"/>
              </a:ext>
            </a:extLst>
          </p:cNvPr>
          <p:cNvSpPr/>
          <p:nvPr/>
        </p:nvSpPr>
        <p:spPr>
          <a:xfrm>
            <a:off x="-3440" y="0"/>
            <a:ext cx="4440035" cy="5143500"/>
          </a:xfrm>
          <a:prstGeom prst="rect">
            <a:avLst/>
          </a:prstGeom>
          <a:solidFill>
            <a:srgbClr val="6D508D">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21" name="Espace réservé du texte 23">
            <a:extLst>
              <a:ext uri="{FF2B5EF4-FFF2-40B4-BE49-F238E27FC236}">
                <a16:creationId xmlns:a16="http://schemas.microsoft.com/office/drawing/2014/main" id="{CABB8A80-D11A-4BC9-8BA3-AAE89A98EEEE}"/>
              </a:ext>
            </a:extLst>
          </p:cNvPr>
          <p:cNvSpPr txBox="1">
            <a:spLocks/>
          </p:cNvSpPr>
          <p:nvPr/>
        </p:nvSpPr>
        <p:spPr>
          <a:xfrm>
            <a:off x="382870" y="628066"/>
            <a:ext cx="4057112" cy="404636"/>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1" kern="1200" cap="all"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685800">
              <a:spcBef>
                <a:spcPts val="750"/>
              </a:spcBef>
              <a:buClrTx/>
              <a:defRPr/>
            </a:pPr>
            <a:r>
              <a:rPr lang="en-US" sz="2400" dirty="0">
                <a:solidFill>
                  <a:srgbClr val="FFFFFF"/>
                </a:solidFill>
                <a:latin typeface="Ubisoft Sans"/>
                <a:cs typeface="Ubisoft Sans"/>
              </a:rPr>
              <a:t>Natali Panic-Cidic</a:t>
            </a:r>
          </a:p>
        </p:txBody>
      </p:sp>
      <p:sp>
        <p:nvSpPr>
          <p:cNvPr id="22" name="Espace réservé du texte 25">
            <a:extLst>
              <a:ext uri="{FF2B5EF4-FFF2-40B4-BE49-F238E27FC236}">
                <a16:creationId xmlns:a16="http://schemas.microsoft.com/office/drawing/2014/main" id="{02A480A8-CC7D-4B74-BA3E-685F677B8AD4}"/>
              </a:ext>
            </a:extLst>
          </p:cNvPr>
          <p:cNvSpPr txBox="1">
            <a:spLocks/>
          </p:cNvSpPr>
          <p:nvPr/>
        </p:nvSpPr>
        <p:spPr>
          <a:xfrm>
            <a:off x="382870" y="1190834"/>
            <a:ext cx="4057112" cy="445294"/>
          </a:xfrm>
          <a:prstGeom prst="rect">
            <a:avLst/>
          </a:prstGeom>
        </p:spPr>
        <p:txBody>
          <a:bodyPr vert="horz" lIns="68580" tIns="34290" rIns="68580" bIns="34290" rtlCol="0" anchor="t">
            <a:noAutofit/>
          </a:bodyPr>
          <a:lstStyle>
            <a:lvl1pPr marL="0" indent="0" algn="ctr" defTabSz="914400" rtl="0" eaLnBrk="1" latinLnBrk="0" hangingPunct="1">
              <a:lnSpc>
                <a:spcPct val="90000"/>
              </a:lnSpc>
              <a:spcBef>
                <a:spcPts val="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685800">
              <a:lnSpc>
                <a:spcPct val="120000"/>
              </a:lnSpc>
              <a:buClrTx/>
              <a:defRPr/>
            </a:pPr>
            <a:r>
              <a:rPr lang="fr-FR" sz="1200" dirty="0">
                <a:solidFill>
                  <a:srgbClr val="FFFFFF"/>
                </a:solidFill>
                <a:latin typeface="Ubisoft Sans"/>
              </a:rPr>
              <a:t>User </a:t>
            </a:r>
            <a:r>
              <a:rPr lang="fr-FR" sz="1200" dirty="0" err="1">
                <a:solidFill>
                  <a:srgbClr val="FFFFFF"/>
                </a:solidFill>
                <a:latin typeface="Ubisoft Sans"/>
              </a:rPr>
              <a:t>Researcher</a:t>
            </a:r>
            <a:r>
              <a:rPr lang="fr-FR" sz="1200" dirty="0">
                <a:solidFill>
                  <a:srgbClr val="FFFFFF"/>
                </a:solidFill>
                <a:latin typeface="Ubisoft Sans"/>
              </a:rPr>
              <a:t> - Ubisoft </a:t>
            </a:r>
            <a:r>
              <a:rPr lang="en-US" sz="1200" dirty="0">
                <a:solidFill>
                  <a:srgbClr val="FFFFFF"/>
                </a:solidFill>
                <a:latin typeface="Ubisoft Sans"/>
                <a:cs typeface="Ubisoft Sans"/>
              </a:rPr>
              <a:t>Düsseldorf</a:t>
            </a:r>
            <a:endParaRPr lang="fr-FR" sz="1200" dirty="0">
              <a:solidFill>
                <a:srgbClr val="FFFFFF"/>
              </a:solidFill>
              <a:latin typeface="Ubisoft Sans"/>
              <a:cs typeface="Ubisoft Sans"/>
            </a:endParaRPr>
          </a:p>
          <a:p>
            <a:pPr algn="l" defTabSz="685800">
              <a:lnSpc>
                <a:spcPct val="120000"/>
              </a:lnSpc>
              <a:buClrTx/>
              <a:defRPr/>
            </a:pPr>
            <a:r>
              <a:rPr lang="en-US" sz="1200" dirty="0">
                <a:solidFill>
                  <a:srgbClr val="FFFFFF"/>
                </a:solidFill>
                <a:latin typeface="Ubisoft Sans"/>
                <a:cs typeface="Ubisoft Sans"/>
              </a:rPr>
              <a:t>UXR Operations | Ubisoft Connect</a:t>
            </a:r>
          </a:p>
          <a:p>
            <a:pPr algn="l" defTabSz="685800">
              <a:lnSpc>
                <a:spcPct val="120000"/>
              </a:lnSpc>
              <a:buClrTx/>
              <a:defRPr/>
            </a:pPr>
            <a:endParaRPr lang="fr-FR" sz="1200" dirty="0">
              <a:solidFill>
                <a:sysClr val="window" lastClr="FFFFFF"/>
              </a:solidFill>
              <a:latin typeface="Ubisoft Sans"/>
            </a:endParaRPr>
          </a:p>
        </p:txBody>
      </p:sp>
      <p:grpSp>
        <p:nvGrpSpPr>
          <p:cNvPr id="17" name="Group 16">
            <a:extLst>
              <a:ext uri="{FF2B5EF4-FFF2-40B4-BE49-F238E27FC236}">
                <a16:creationId xmlns:a16="http://schemas.microsoft.com/office/drawing/2014/main" id="{BDDD7200-5794-8C92-473D-EF1CA23EBF27}"/>
              </a:ext>
            </a:extLst>
          </p:cNvPr>
          <p:cNvGrpSpPr/>
          <p:nvPr/>
        </p:nvGrpSpPr>
        <p:grpSpPr>
          <a:xfrm>
            <a:off x="5670537" y="2046532"/>
            <a:ext cx="1224365" cy="964406"/>
            <a:chOff x="7560715" y="2728709"/>
            <a:chExt cx="1632487" cy="1285875"/>
          </a:xfrm>
          <a:effectLst>
            <a:outerShdw blurRad="50800" dist="38100" dir="5400000" algn="t" rotWithShape="0">
              <a:prstClr val="black">
                <a:alpha val="40000"/>
              </a:prstClr>
            </a:outerShdw>
          </a:effectLst>
        </p:grpSpPr>
        <p:pic>
          <p:nvPicPr>
            <p:cNvPr id="6" name="Picture 9" descr="A picture containing text, electronics&#10;&#10;Description automatically generated">
              <a:extLst>
                <a:ext uri="{FF2B5EF4-FFF2-40B4-BE49-F238E27FC236}">
                  <a16:creationId xmlns:a16="http://schemas.microsoft.com/office/drawing/2014/main" id="{329A0195-B57B-C1E3-D0F4-757CA4414954}"/>
                </a:ext>
              </a:extLst>
            </p:cNvPr>
            <p:cNvPicPr>
              <a:picLocks noChangeAspect="1"/>
            </p:cNvPicPr>
            <p:nvPr/>
          </p:nvPicPr>
          <p:blipFill>
            <a:blip r:embed="rId4"/>
            <a:stretch>
              <a:fillRect/>
            </a:stretch>
          </p:blipFill>
          <p:spPr>
            <a:xfrm>
              <a:off x="7560715" y="2728709"/>
              <a:ext cx="838200" cy="1285875"/>
            </a:xfrm>
            <a:prstGeom prst="rect">
              <a:avLst/>
            </a:prstGeom>
          </p:spPr>
        </p:pic>
        <p:pic>
          <p:nvPicPr>
            <p:cNvPr id="1026" name="Picture 2">
              <a:extLst>
                <a:ext uri="{FF2B5EF4-FFF2-40B4-BE49-F238E27FC236}">
                  <a16:creationId xmlns:a16="http://schemas.microsoft.com/office/drawing/2014/main" id="{CBE93182-861D-772A-1DE2-B5BAAE9496C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10291" y="2755395"/>
              <a:ext cx="782911" cy="1190069"/>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Slide Number">
            <a:extLst>
              <a:ext uri="{FF2B5EF4-FFF2-40B4-BE49-F238E27FC236}">
                <a16:creationId xmlns:a16="http://schemas.microsoft.com/office/drawing/2014/main" id="{F43A627B-9A73-64F6-B580-1671B846E645}"/>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defRPr/>
            </a:pPr>
            <a:fld id="{86CB4B4D-7CA3-9044-876B-883B54F8677D}" type="slidenum">
              <a:rPr lang="fr-FR" sz="675">
                <a:solidFill>
                  <a:srgbClr val="FFFFFF"/>
                </a:solidFill>
                <a:latin typeface="Ubisoft Sans" pitchFamily="50" charset="0"/>
              </a:rPr>
              <a:pPr defTabSz="685800">
                <a:buClrTx/>
                <a:defRPr/>
              </a:pPr>
              <a:t>3</a:t>
            </a:fld>
            <a:endParaRPr lang="fr-FR" sz="900">
              <a:solidFill>
                <a:srgbClr val="FFFFFF"/>
              </a:solidFill>
              <a:latin typeface="Ubisoft Sans" pitchFamily="50" charset="0"/>
            </a:endParaRPr>
          </a:p>
        </p:txBody>
      </p:sp>
      <p:pic>
        <p:nvPicPr>
          <p:cNvPr id="2" name="Picture 10" descr="Riders Republic – PS4- &amp; PS5-Spiele | PlayStation (Deutschland)">
            <a:extLst>
              <a:ext uri="{FF2B5EF4-FFF2-40B4-BE49-F238E27FC236}">
                <a16:creationId xmlns:a16="http://schemas.microsoft.com/office/drawing/2014/main" id="{3FA9E91A-7909-BC71-329C-474FDBBF13E0}"/>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3405" r="15032"/>
          <a:stretch/>
        </p:blipFill>
        <p:spPr bwMode="auto">
          <a:xfrm>
            <a:off x="7084709" y="2066547"/>
            <a:ext cx="553627" cy="77591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 name="Picture 8" descr="Tom Clancy's Rainbow Six® Extraction | Xbox">
            <a:extLst>
              <a:ext uri="{FF2B5EF4-FFF2-40B4-BE49-F238E27FC236}">
                <a16:creationId xmlns:a16="http://schemas.microsoft.com/office/drawing/2014/main" id="{A521C1C1-1E65-3105-E175-47E5DBDBDAEB}"/>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2279" r="46853"/>
          <a:stretch/>
        </p:blipFill>
        <p:spPr bwMode="auto">
          <a:xfrm>
            <a:off x="7682226" y="2063533"/>
            <a:ext cx="573145" cy="77893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Picture 2" descr="Kaufen Far Cry 6 (Xbox ONE / Xbox Series X|S) Microsoft Store">
            <a:extLst>
              <a:ext uri="{FF2B5EF4-FFF2-40B4-BE49-F238E27FC236}">
                <a16:creationId xmlns:a16="http://schemas.microsoft.com/office/drawing/2014/main" id="{C91FFC32-3FB9-D885-721B-DC321F8EEB4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308321" y="2063533"/>
            <a:ext cx="557072" cy="775741"/>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18" name="Straight Connector 17">
            <a:extLst>
              <a:ext uri="{FF2B5EF4-FFF2-40B4-BE49-F238E27FC236}">
                <a16:creationId xmlns:a16="http://schemas.microsoft.com/office/drawing/2014/main" id="{507CC13F-07F9-D04D-0643-B656D76BA093}"/>
              </a:ext>
            </a:extLst>
          </p:cNvPr>
          <p:cNvCxnSpPr>
            <a:cxnSpLocks/>
          </p:cNvCxnSpPr>
          <p:nvPr/>
        </p:nvCxnSpPr>
        <p:spPr>
          <a:xfrm>
            <a:off x="4644242" y="2490336"/>
            <a:ext cx="0" cy="1333042"/>
          </a:xfrm>
          <a:prstGeom prst="line">
            <a:avLst/>
          </a:prstGeom>
          <a:ln>
            <a:solidFill>
              <a:schemeClr val="bg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D48B581-8337-F0DC-8677-636566B99A7A}"/>
              </a:ext>
            </a:extLst>
          </p:cNvPr>
          <p:cNvCxnSpPr>
            <a:cxnSpLocks/>
          </p:cNvCxnSpPr>
          <p:nvPr/>
        </p:nvCxnSpPr>
        <p:spPr>
          <a:xfrm>
            <a:off x="5591291" y="1750564"/>
            <a:ext cx="0" cy="712889"/>
          </a:xfrm>
          <a:prstGeom prst="line">
            <a:avLst/>
          </a:prstGeom>
          <a:ln>
            <a:solidFill>
              <a:schemeClr val="bg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2EA7EA8-4644-D094-28E3-680B5A8361BF}"/>
              </a:ext>
            </a:extLst>
          </p:cNvPr>
          <p:cNvCxnSpPr>
            <a:cxnSpLocks/>
          </p:cNvCxnSpPr>
          <p:nvPr/>
        </p:nvCxnSpPr>
        <p:spPr>
          <a:xfrm>
            <a:off x="6987392" y="2487720"/>
            <a:ext cx="0" cy="1333800"/>
          </a:xfrm>
          <a:prstGeom prst="line">
            <a:avLst/>
          </a:prstGeom>
          <a:ln>
            <a:solidFill>
              <a:schemeClr val="bg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D599209-4189-C366-0CEF-556A065DC825}"/>
              </a:ext>
            </a:extLst>
          </p:cNvPr>
          <p:cNvSpPr txBox="1"/>
          <p:nvPr/>
        </p:nvSpPr>
        <p:spPr>
          <a:xfrm>
            <a:off x="4531499" y="3883673"/>
            <a:ext cx="866432" cy="230832"/>
          </a:xfrm>
          <a:prstGeom prst="rect">
            <a:avLst/>
          </a:prstGeom>
          <a:noFill/>
        </p:spPr>
        <p:txBody>
          <a:bodyPr wrap="square" rtlCol="0">
            <a:spAutoFit/>
          </a:bodyPr>
          <a:lstStyle/>
          <a:p>
            <a:pPr defTabSz="685800">
              <a:buClrTx/>
            </a:pPr>
            <a:r>
              <a:rPr lang="de-DE" sz="900" b="1" kern="1200" dirty="0">
                <a:solidFill>
                  <a:srgbClr val="FFFFFF"/>
                </a:solidFill>
                <a:latin typeface="Ubisoft Sans"/>
                <a:ea typeface="+mn-ea"/>
                <a:cs typeface="+mn-cs"/>
              </a:rPr>
              <a:t>Conferences</a:t>
            </a:r>
          </a:p>
        </p:txBody>
      </p:sp>
      <p:sp>
        <p:nvSpPr>
          <p:cNvPr id="41" name="TextBox 40">
            <a:extLst>
              <a:ext uri="{FF2B5EF4-FFF2-40B4-BE49-F238E27FC236}">
                <a16:creationId xmlns:a16="http://schemas.microsoft.com/office/drawing/2014/main" id="{8A64A557-92CC-A324-6A0C-A202B0F1EA92}"/>
              </a:ext>
            </a:extLst>
          </p:cNvPr>
          <p:cNvSpPr txBox="1"/>
          <p:nvPr/>
        </p:nvSpPr>
        <p:spPr>
          <a:xfrm>
            <a:off x="5469802" y="1474092"/>
            <a:ext cx="866432" cy="230832"/>
          </a:xfrm>
          <a:prstGeom prst="rect">
            <a:avLst/>
          </a:prstGeom>
          <a:noFill/>
        </p:spPr>
        <p:txBody>
          <a:bodyPr wrap="square" rtlCol="0">
            <a:spAutoFit/>
          </a:bodyPr>
          <a:lstStyle/>
          <a:p>
            <a:pPr algn="ctr" defTabSz="685800">
              <a:buClrTx/>
            </a:pPr>
            <a:r>
              <a:rPr lang="de-DE" sz="900" b="1" kern="1200" dirty="0">
                <a:solidFill>
                  <a:srgbClr val="FFFFFF"/>
                </a:solidFill>
                <a:latin typeface="Ubisoft Sans"/>
                <a:ea typeface="+mn-ea"/>
                <a:cs typeface="+mn-cs"/>
              </a:rPr>
              <a:t>Publications</a:t>
            </a:r>
          </a:p>
        </p:txBody>
      </p:sp>
      <p:sp>
        <p:nvSpPr>
          <p:cNvPr id="42" name="TextBox 41">
            <a:extLst>
              <a:ext uri="{FF2B5EF4-FFF2-40B4-BE49-F238E27FC236}">
                <a16:creationId xmlns:a16="http://schemas.microsoft.com/office/drawing/2014/main" id="{837CD633-8C09-0C44-A4AD-31564647D90E}"/>
              </a:ext>
            </a:extLst>
          </p:cNvPr>
          <p:cNvSpPr txBox="1"/>
          <p:nvPr/>
        </p:nvSpPr>
        <p:spPr>
          <a:xfrm>
            <a:off x="6869963" y="3880920"/>
            <a:ext cx="1534148" cy="230832"/>
          </a:xfrm>
          <a:prstGeom prst="rect">
            <a:avLst/>
          </a:prstGeom>
          <a:noFill/>
        </p:spPr>
        <p:txBody>
          <a:bodyPr wrap="square" rtlCol="0">
            <a:spAutoFit/>
          </a:bodyPr>
          <a:lstStyle/>
          <a:p>
            <a:pPr defTabSz="685800">
              <a:buClrTx/>
            </a:pPr>
            <a:r>
              <a:rPr lang="de-DE" sz="900" b="1" kern="1200" dirty="0">
                <a:solidFill>
                  <a:srgbClr val="FFFFFF"/>
                </a:solidFill>
                <a:latin typeface="Ubisoft Sans"/>
                <a:ea typeface="+mn-ea"/>
                <a:cs typeface="+mn-cs"/>
              </a:rPr>
              <a:t>Ubisoft Connect Credits</a:t>
            </a:r>
          </a:p>
        </p:txBody>
      </p:sp>
      <p:sp>
        <p:nvSpPr>
          <p:cNvPr id="23" name="Espace réservé du texte 5">
            <a:extLst>
              <a:ext uri="{FF2B5EF4-FFF2-40B4-BE49-F238E27FC236}">
                <a16:creationId xmlns:a16="http://schemas.microsoft.com/office/drawing/2014/main" id="{363DEB15-7402-4F60-806F-2432D75F1034}"/>
              </a:ext>
            </a:extLst>
          </p:cNvPr>
          <p:cNvSpPr txBox="1">
            <a:spLocks/>
          </p:cNvSpPr>
          <p:nvPr/>
        </p:nvSpPr>
        <p:spPr>
          <a:xfrm>
            <a:off x="382870" y="1985947"/>
            <a:ext cx="4048658" cy="2605313"/>
          </a:xfrm>
          <a:prstGeom prst="rect">
            <a:avLst/>
          </a:prstGeom>
        </p:spPr>
        <p:txBody>
          <a:bodyPr vert="horz" lIns="68580" tIns="34290" rIns="68580" bIns="34290" rtlCol="0" anchor="t">
            <a:normAutofit/>
          </a:bodyPr>
          <a:lstStyle>
            <a:lvl1pPr marL="0" indent="0" algn="ctr" defTabSz="914400" rtl="0" eaLnBrk="1" latinLnBrk="0" hangingPunct="1">
              <a:lnSpc>
                <a:spcPct val="100000"/>
              </a:lnSpc>
              <a:spcBef>
                <a:spcPts val="0"/>
              </a:spcBef>
              <a:buFont typeface="Arial" panose="020B0604020202020204" pitchFamily="34" charset="0"/>
              <a:buNone/>
              <a:defRPr sz="1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685800">
              <a:buClrTx/>
              <a:defRPr/>
            </a:pPr>
            <a:r>
              <a:rPr lang="en-US" sz="900" b="1" dirty="0">
                <a:solidFill>
                  <a:srgbClr val="FFFFFF"/>
                </a:solidFill>
                <a:latin typeface="Ubisoft Sans"/>
                <a:cs typeface="Ubisoft Sans"/>
              </a:rPr>
              <a:t>Previously</a:t>
            </a:r>
            <a:br>
              <a:rPr lang="en-US" sz="900" b="1" dirty="0">
                <a:solidFill>
                  <a:srgbClr val="FFFFFF"/>
                </a:solidFill>
                <a:latin typeface="Ubisoft Sans"/>
                <a:cs typeface="Ubisoft Sans"/>
              </a:rPr>
            </a:br>
            <a:endParaRPr lang="en-US" sz="900" b="1" dirty="0">
              <a:solidFill>
                <a:srgbClr val="FFFFFF"/>
              </a:solidFill>
              <a:latin typeface="Ubisoft Sans"/>
              <a:cs typeface="Ubisoft Sans"/>
            </a:endParaRPr>
          </a:p>
          <a:p>
            <a:pPr marL="128588" indent="-128588" algn="l" defTabSz="685800">
              <a:buClrTx/>
              <a:buFont typeface="Arial" panose="020B0604020202020204" pitchFamily="34" charset="0"/>
              <a:buChar char="•"/>
              <a:defRPr/>
            </a:pPr>
            <a:r>
              <a:rPr lang="en-US" sz="900" dirty="0">
                <a:solidFill>
                  <a:srgbClr val="FFFFFF"/>
                </a:solidFill>
                <a:latin typeface="Ubisoft Sans"/>
                <a:cs typeface="Ubisoft Sans"/>
              </a:rPr>
              <a:t>Narrative Design</a:t>
            </a:r>
          </a:p>
          <a:p>
            <a:pPr marL="128588" indent="-128588" algn="l" defTabSz="685800">
              <a:buClrTx/>
              <a:buFont typeface="Arial" panose="020B0604020202020204" pitchFamily="34" charset="0"/>
              <a:buChar char="•"/>
              <a:defRPr/>
            </a:pPr>
            <a:r>
              <a:rPr lang="en-US" sz="900" dirty="0">
                <a:solidFill>
                  <a:srgbClr val="FFFFFF"/>
                </a:solidFill>
                <a:latin typeface="Ubisoft Sans"/>
                <a:cs typeface="Ubisoft Sans"/>
              </a:rPr>
              <a:t>UX &amp; Game Designer</a:t>
            </a:r>
            <a:endParaRPr lang="en-US" sz="900" b="1" dirty="0">
              <a:solidFill>
                <a:srgbClr val="FFFFFF"/>
              </a:solidFill>
              <a:latin typeface="Ubisoft Sans"/>
              <a:cs typeface="Ubisoft Sans"/>
            </a:endParaRPr>
          </a:p>
          <a:p>
            <a:pPr marL="128588" indent="-128588" algn="l" defTabSz="685800">
              <a:buClrTx/>
              <a:buFont typeface="Arial" panose="020B0604020202020204" pitchFamily="34" charset="0"/>
              <a:buChar char="•"/>
              <a:defRPr/>
            </a:pPr>
            <a:r>
              <a:rPr lang="en-US" sz="900" dirty="0">
                <a:solidFill>
                  <a:srgbClr val="FFFFFF"/>
                </a:solidFill>
                <a:latin typeface="Ubisoft Sans"/>
                <a:cs typeface="Ubisoft Sans"/>
              </a:rPr>
              <a:t>User Research Coordinator</a:t>
            </a:r>
          </a:p>
          <a:p>
            <a:pPr marL="128588" indent="-128588" algn="l" defTabSz="685800">
              <a:buClrTx/>
              <a:buFont typeface="Arial" panose="020B0604020202020204" pitchFamily="34" charset="0"/>
              <a:buChar char="•"/>
              <a:defRPr/>
            </a:pPr>
            <a:r>
              <a:rPr lang="en-US" sz="900" dirty="0">
                <a:solidFill>
                  <a:srgbClr val="FFFFFF"/>
                </a:solidFill>
                <a:latin typeface="Ubisoft Sans"/>
                <a:cs typeface="Ubisoft Sans"/>
              </a:rPr>
              <a:t>User Researcher</a:t>
            </a:r>
          </a:p>
          <a:p>
            <a:pPr marL="128588" indent="-128588" algn="l" defTabSz="685800">
              <a:buClrTx/>
              <a:buFont typeface="Arial" panose="020B0604020202020204" pitchFamily="34" charset="0"/>
              <a:buChar char="•"/>
              <a:defRPr/>
            </a:pPr>
            <a:endParaRPr lang="en-US" sz="900" dirty="0">
              <a:solidFill>
                <a:srgbClr val="FFFFFF"/>
              </a:solidFill>
              <a:latin typeface="Ubisoft Sans"/>
              <a:cs typeface="Ubisoft Sans"/>
            </a:endParaRPr>
          </a:p>
          <a:p>
            <a:pPr algn="l" defTabSz="685800">
              <a:buClrTx/>
              <a:defRPr/>
            </a:pPr>
            <a:r>
              <a:rPr lang="en-US" sz="900" b="1" dirty="0">
                <a:solidFill>
                  <a:srgbClr val="FFFFFF"/>
                </a:solidFill>
                <a:latin typeface="Ubisoft Sans"/>
                <a:cs typeface="Ubisoft Sans"/>
              </a:rPr>
              <a:t>Education</a:t>
            </a:r>
            <a:br>
              <a:rPr lang="en-US" sz="900" b="1" dirty="0">
                <a:solidFill>
                  <a:srgbClr val="FFFFFF"/>
                </a:solidFill>
                <a:latin typeface="Ubisoft Sans"/>
                <a:cs typeface="Ubisoft Sans"/>
              </a:rPr>
            </a:br>
            <a:endParaRPr lang="en-US" sz="900" b="1" dirty="0">
              <a:solidFill>
                <a:srgbClr val="FFFFFF"/>
              </a:solidFill>
              <a:latin typeface="Ubisoft Sans"/>
              <a:cs typeface="Ubisoft Sans"/>
            </a:endParaRPr>
          </a:p>
          <a:p>
            <a:pPr marL="128588" indent="-128588" algn="l" defTabSz="685800">
              <a:buClrTx/>
              <a:buFont typeface="Arial" panose="020B0604020202020204" pitchFamily="34" charset="0"/>
              <a:buChar char="•"/>
              <a:defRPr/>
            </a:pPr>
            <a:r>
              <a:rPr lang="en-US" sz="900" dirty="0">
                <a:solidFill>
                  <a:srgbClr val="FFFFFF"/>
                </a:solidFill>
                <a:latin typeface="Ubisoft Sans"/>
                <a:cs typeface="Ubisoft Sans"/>
              </a:rPr>
              <a:t>(ongoing) PhD in Game User Research &amp; Neuropsychology</a:t>
            </a:r>
          </a:p>
          <a:p>
            <a:pPr marL="128588" indent="-128588" algn="l" defTabSz="685800">
              <a:buClrTx/>
              <a:buFont typeface="Arial" panose="020B0604020202020204" pitchFamily="34" charset="0"/>
              <a:buChar char="•"/>
              <a:defRPr/>
            </a:pPr>
            <a:r>
              <a:rPr lang="en-US" sz="900" dirty="0">
                <a:solidFill>
                  <a:srgbClr val="FFFFFF"/>
                </a:solidFill>
                <a:latin typeface="Ubisoft Sans"/>
                <a:cs typeface="Ubisoft Sans"/>
              </a:rPr>
              <a:t>M.A. specialization on Cognitive Studies &amp; Player Psychology</a:t>
            </a:r>
            <a:endParaRPr lang="en-US" sz="900" b="1" dirty="0">
              <a:solidFill>
                <a:srgbClr val="FFFFFF"/>
              </a:solidFill>
              <a:latin typeface="Ubisoft Sans"/>
              <a:cs typeface="Ubisoft Sans"/>
            </a:endParaRPr>
          </a:p>
          <a:p>
            <a:pPr marL="128588" indent="-128588" algn="l" defTabSz="685800">
              <a:buClrTx/>
              <a:buFont typeface="Arial" panose="020B0604020202020204" pitchFamily="34" charset="0"/>
              <a:buChar char="•"/>
              <a:defRPr/>
            </a:pPr>
            <a:r>
              <a:rPr lang="en-US" sz="900" dirty="0">
                <a:solidFill>
                  <a:srgbClr val="FFFFFF"/>
                </a:solidFill>
                <a:latin typeface="Ubisoft Sans"/>
                <a:cs typeface="Ubisoft Sans"/>
              </a:rPr>
              <a:t>B.A. specialization on Game Studies &amp; Narratology</a:t>
            </a:r>
          </a:p>
          <a:p>
            <a:pPr algn="l" defTabSz="685800">
              <a:buClrTx/>
              <a:defRPr/>
            </a:pPr>
            <a:endParaRPr lang="en-US" sz="900" b="1" dirty="0">
              <a:solidFill>
                <a:srgbClr val="FFFFFF"/>
              </a:solidFill>
              <a:latin typeface="Ubisoft Sans"/>
              <a:cs typeface="Ubisoft Sans"/>
            </a:endParaRPr>
          </a:p>
          <a:p>
            <a:pPr algn="l" defTabSz="685800">
              <a:buClrTx/>
              <a:defRPr/>
            </a:pPr>
            <a:endParaRPr lang="en-US" sz="900" dirty="0">
              <a:solidFill>
                <a:srgbClr val="FFFFFF"/>
              </a:solidFill>
              <a:latin typeface="Ubisoft Sans"/>
              <a:cs typeface="Ubisoft Sans"/>
            </a:endParaRPr>
          </a:p>
        </p:txBody>
      </p:sp>
      <p:pic>
        <p:nvPicPr>
          <p:cNvPr id="13" name="Picture 12" descr="A blue circle with white text&#10;&#10;Description automatically generated with medium confidence">
            <a:extLst>
              <a:ext uri="{FF2B5EF4-FFF2-40B4-BE49-F238E27FC236}">
                <a16:creationId xmlns:a16="http://schemas.microsoft.com/office/drawing/2014/main" id="{7AAACE70-DB3C-E1F1-8EC6-59A27ACC40E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44151" y="240586"/>
            <a:ext cx="580788" cy="580788"/>
          </a:xfrm>
          <a:prstGeom prst="rect">
            <a:avLst/>
          </a:prstGeom>
        </p:spPr>
      </p:pic>
      <p:pic>
        <p:nvPicPr>
          <p:cNvPr id="4098" name="Picture 2" descr="Avatar: Frontiers of Pandora – PS5-Spiele | PlayStation (Deutschland)">
            <a:extLst>
              <a:ext uri="{FF2B5EF4-FFF2-40B4-BE49-F238E27FC236}">
                <a16:creationId xmlns:a16="http://schemas.microsoft.com/office/drawing/2014/main" id="{FC20CC64-D79C-52A0-3E32-E9BB605E9AF4}"/>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3374" r="14064"/>
          <a:stretch/>
        </p:blipFill>
        <p:spPr bwMode="auto">
          <a:xfrm>
            <a:off x="8308321" y="2921687"/>
            <a:ext cx="563020" cy="77591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100" name="Picture 4" descr="Assassin's Creed Mirage – PS4- &amp; PS5-Spiele | PlayStation (Deutschland)">
            <a:extLst>
              <a:ext uri="{FF2B5EF4-FFF2-40B4-BE49-F238E27FC236}">
                <a16:creationId xmlns:a16="http://schemas.microsoft.com/office/drawing/2014/main" id="{0FF24876-67DE-EABA-3CAA-878FCDF93DD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709228" y="2918897"/>
            <a:ext cx="519139" cy="77870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102" name="Picture 6" descr="Prince of Persia The Lost Crown">
            <a:extLst>
              <a:ext uri="{FF2B5EF4-FFF2-40B4-BE49-F238E27FC236}">
                <a16:creationId xmlns:a16="http://schemas.microsoft.com/office/drawing/2014/main" id="{C5847790-E456-0218-3463-42F86625DA24}"/>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t="8263"/>
          <a:stretch/>
        </p:blipFill>
        <p:spPr bwMode="auto">
          <a:xfrm>
            <a:off x="7079883" y="2915181"/>
            <a:ext cx="572178" cy="78734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3E2CC830-9B77-4B14-C058-19128F87E9BB}"/>
              </a:ext>
            </a:extLst>
          </p:cNvPr>
          <p:cNvGrpSpPr/>
          <p:nvPr/>
        </p:nvGrpSpPr>
        <p:grpSpPr>
          <a:xfrm>
            <a:off x="4716570" y="2063533"/>
            <a:ext cx="856651" cy="1197740"/>
            <a:chOff x="4715630" y="2041183"/>
            <a:chExt cx="814388" cy="1138649"/>
          </a:xfrm>
        </p:grpSpPr>
        <p:pic>
          <p:nvPicPr>
            <p:cNvPr id="10" name="Picture 10" descr="A picture containing graphical user interface&#10;&#10;Description automatically generated">
              <a:extLst>
                <a:ext uri="{FF2B5EF4-FFF2-40B4-BE49-F238E27FC236}">
                  <a16:creationId xmlns:a16="http://schemas.microsoft.com/office/drawing/2014/main" id="{CB20449B-6E27-3E7C-4D7D-88E022019E50}"/>
                </a:ext>
              </a:extLst>
            </p:cNvPr>
            <p:cNvPicPr>
              <a:picLocks noChangeAspect="1"/>
            </p:cNvPicPr>
            <p:nvPr/>
          </p:nvPicPr>
          <p:blipFill>
            <a:blip r:embed="rId13"/>
            <a:stretch>
              <a:fillRect/>
            </a:stretch>
          </p:blipFill>
          <p:spPr>
            <a:xfrm>
              <a:off x="4715630" y="2486380"/>
              <a:ext cx="814388" cy="185738"/>
            </a:xfrm>
            <a:prstGeom prst="rect">
              <a:avLst/>
            </a:prstGeom>
          </p:spPr>
        </p:pic>
        <p:pic>
          <p:nvPicPr>
            <p:cNvPr id="11" name="Picture 11" descr="Text&#10;&#10;Description automatically generated">
              <a:extLst>
                <a:ext uri="{FF2B5EF4-FFF2-40B4-BE49-F238E27FC236}">
                  <a16:creationId xmlns:a16="http://schemas.microsoft.com/office/drawing/2014/main" id="{B44F4A03-59E5-1510-7942-FE89DBA28F33}"/>
                </a:ext>
              </a:extLst>
            </p:cNvPr>
            <p:cNvPicPr>
              <a:picLocks noChangeAspect="1"/>
            </p:cNvPicPr>
            <p:nvPr/>
          </p:nvPicPr>
          <p:blipFill>
            <a:blip r:embed="rId14"/>
            <a:stretch>
              <a:fillRect/>
            </a:stretch>
          </p:blipFill>
          <p:spPr>
            <a:xfrm>
              <a:off x="4725160" y="2629324"/>
              <a:ext cx="785813" cy="257175"/>
            </a:xfrm>
            <a:prstGeom prst="rect">
              <a:avLst/>
            </a:prstGeom>
          </p:spPr>
        </p:pic>
        <p:pic>
          <p:nvPicPr>
            <p:cNvPr id="14" name="Picture 14" descr="Text&#10;&#10;Description automatically generated">
              <a:extLst>
                <a:ext uri="{FF2B5EF4-FFF2-40B4-BE49-F238E27FC236}">
                  <a16:creationId xmlns:a16="http://schemas.microsoft.com/office/drawing/2014/main" id="{FF628E36-9744-FE0B-897F-D6BE6367DCB4}"/>
                </a:ext>
              </a:extLst>
            </p:cNvPr>
            <p:cNvPicPr>
              <a:picLocks noChangeAspect="1"/>
            </p:cNvPicPr>
            <p:nvPr/>
          </p:nvPicPr>
          <p:blipFill>
            <a:blip r:embed="rId15"/>
            <a:stretch>
              <a:fillRect/>
            </a:stretch>
          </p:blipFill>
          <p:spPr>
            <a:xfrm>
              <a:off x="4722366" y="2776589"/>
              <a:ext cx="785813" cy="221456"/>
            </a:xfrm>
            <a:prstGeom prst="rect">
              <a:avLst/>
            </a:prstGeom>
          </p:spPr>
        </p:pic>
        <p:pic>
          <p:nvPicPr>
            <p:cNvPr id="15" name="Picture 16" descr="A picture containing text&#10;&#10;Description automatically generated">
              <a:extLst>
                <a:ext uri="{FF2B5EF4-FFF2-40B4-BE49-F238E27FC236}">
                  <a16:creationId xmlns:a16="http://schemas.microsoft.com/office/drawing/2014/main" id="{3F671AD5-271A-A4BA-3F5E-714F90AED97B}"/>
                </a:ext>
              </a:extLst>
            </p:cNvPr>
            <p:cNvPicPr>
              <a:picLocks noChangeAspect="1"/>
            </p:cNvPicPr>
            <p:nvPr/>
          </p:nvPicPr>
          <p:blipFill>
            <a:blip r:embed="rId16"/>
            <a:stretch>
              <a:fillRect/>
            </a:stretch>
          </p:blipFill>
          <p:spPr>
            <a:xfrm>
              <a:off x="4724162" y="2886938"/>
              <a:ext cx="785813" cy="292894"/>
            </a:xfrm>
            <a:prstGeom prst="rect">
              <a:avLst/>
            </a:prstGeom>
          </p:spPr>
        </p:pic>
        <p:pic>
          <p:nvPicPr>
            <p:cNvPr id="4104" name="Picture 8" descr="Home - devcom Developer Conference">
              <a:extLst>
                <a:ext uri="{FF2B5EF4-FFF2-40B4-BE49-F238E27FC236}">
                  <a16:creationId xmlns:a16="http://schemas.microsoft.com/office/drawing/2014/main" id="{632DFD62-54C9-0445-B9D3-B9B61B074980}"/>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735913" y="2041183"/>
              <a:ext cx="747433" cy="23544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3" descr="A picture containing graphical user interface&#10;&#10;Description automatically generated">
              <a:extLst>
                <a:ext uri="{FF2B5EF4-FFF2-40B4-BE49-F238E27FC236}">
                  <a16:creationId xmlns:a16="http://schemas.microsoft.com/office/drawing/2014/main" id="{8F574974-4062-5195-4D0F-0E4C5910546F}"/>
                </a:ext>
              </a:extLst>
            </p:cNvPr>
            <p:cNvPicPr>
              <a:picLocks noChangeAspect="1"/>
            </p:cNvPicPr>
            <p:nvPr/>
          </p:nvPicPr>
          <p:blipFill>
            <a:blip r:embed="rId18"/>
            <a:stretch>
              <a:fillRect/>
            </a:stretch>
          </p:blipFill>
          <p:spPr>
            <a:xfrm>
              <a:off x="4715630" y="2202817"/>
              <a:ext cx="814388" cy="335756"/>
            </a:xfrm>
            <a:prstGeom prst="rect">
              <a:avLst/>
            </a:prstGeom>
          </p:spPr>
        </p:pic>
      </p:grpSp>
    </p:spTree>
    <p:extLst>
      <p:ext uri="{BB962C8B-B14F-4D97-AF65-F5344CB8AC3E}">
        <p14:creationId xmlns:p14="http://schemas.microsoft.com/office/powerpoint/2010/main" val="2543489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3">
                                            <p:txEl>
                                              <p:pRg st="0" end="0"/>
                                            </p:txEl>
                                          </p:spTgt>
                                        </p:tgtEl>
                                        <p:attrNameLst>
                                          <p:attrName>style.visibility</p:attrName>
                                        </p:attrNameLst>
                                      </p:cBhvr>
                                      <p:to>
                                        <p:strVal val="visible"/>
                                      </p:to>
                                    </p:set>
                                    <p:animEffect transition="in" filter="wipe(up)">
                                      <p:cBhvr>
                                        <p:cTn id="12" dur="500"/>
                                        <p:tgtEl>
                                          <p:spTgt spid="23">
                                            <p:txEl>
                                              <p:pRg st="0" end="0"/>
                                            </p:txEl>
                                          </p:spTgt>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23">
                                            <p:txEl>
                                              <p:pRg st="1" end="1"/>
                                            </p:txEl>
                                          </p:spTgt>
                                        </p:tgtEl>
                                        <p:attrNameLst>
                                          <p:attrName>style.visibility</p:attrName>
                                        </p:attrNameLst>
                                      </p:cBhvr>
                                      <p:to>
                                        <p:strVal val="visible"/>
                                      </p:to>
                                    </p:set>
                                    <p:animEffect transition="in" filter="wipe(up)">
                                      <p:cBhvr>
                                        <p:cTn id="16" dur="500"/>
                                        <p:tgtEl>
                                          <p:spTgt spid="23">
                                            <p:txEl>
                                              <p:pRg st="1" end="1"/>
                                            </p:txEl>
                                          </p:spTgt>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23">
                                            <p:txEl>
                                              <p:pRg st="2" end="2"/>
                                            </p:txEl>
                                          </p:spTgt>
                                        </p:tgtEl>
                                        <p:attrNameLst>
                                          <p:attrName>style.visibility</p:attrName>
                                        </p:attrNameLst>
                                      </p:cBhvr>
                                      <p:to>
                                        <p:strVal val="visible"/>
                                      </p:to>
                                    </p:set>
                                    <p:animEffect transition="in" filter="wipe(up)">
                                      <p:cBhvr>
                                        <p:cTn id="20" dur="500"/>
                                        <p:tgtEl>
                                          <p:spTgt spid="23">
                                            <p:txEl>
                                              <p:pRg st="2" end="2"/>
                                            </p:txEl>
                                          </p:spTgt>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23">
                                            <p:txEl>
                                              <p:pRg st="3" end="3"/>
                                            </p:txEl>
                                          </p:spTgt>
                                        </p:tgtEl>
                                        <p:attrNameLst>
                                          <p:attrName>style.visibility</p:attrName>
                                        </p:attrNameLst>
                                      </p:cBhvr>
                                      <p:to>
                                        <p:strVal val="visible"/>
                                      </p:to>
                                    </p:set>
                                    <p:animEffect transition="in" filter="wipe(up)">
                                      <p:cBhvr>
                                        <p:cTn id="24" dur="500"/>
                                        <p:tgtEl>
                                          <p:spTgt spid="23">
                                            <p:txEl>
                                              <p:pRg st="3" end="3"/>
                                            </p:txEl>
                                          </p:spTgt>
                                        </p:tgtEl>
                                      </p:cBhvr>
                                    </p:animEffect>
                                  </p:childTnLst>
                                </p:cTn>
                              </p:par>
                            </p:childTnLst>
                          </p:cTn>
                        </p:par>
                        <p:par>
                          <p:cTn id="25" fill="hold">
                            <p:stCondLst>
                              <p:cond delay="2000"/>
                            </p:stCondLst>
                            <p:childTnLst>
                              <p:par>
                                <p:cTn id="26" presetID="22" presetClass="entr" presetSubtype="1" fill="hold" grpId="0" nodeType="afterEffect">
                                  <p:stCondLst>
                                    <p:cond delay="0"/>
                                  </p:stCondLst>
                                  <p:childTnLst>
                                    <p:set>
                                      <p:cBhvr>
                                        <p:cTn id="27" dur="1" fill="hold">
                                          <p:stCondLst>
                                            <p:cond delay="0"/>
                                          </p:stCondLst>
                                        </p:cTn>
                                        <p:tgtEl>
                                          <p:spTgt spid="23">
                                            <p:txEl>
                                              <p:pRg st="4" end="4"/>
                                            </p:txEl>
                                          </p:spTgt>
                                        </p:tgtEl>
                                        <p:attrNameLst>
                                          <p:attrName>style.visibility</p:attrName>
                                        </p:attrNameLst>
                                      </p:cBhvr>
                                      <p:to>
                                        <p:strVal val="visible"/>
                                      </p:to>
                                    </p:set>
                                    <p:animEffect transition="in" filter="wipe(up)">
                                      <p:cBhvr>
                                        <p:cTn id="28" dur="500"/>
                                        <p:tgtEl>
                                          <p:spTgt spid="2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23">
                                            <p:txEl>
                                              <p:pRg st="6" end="6"/>
                                            </p:txEl>
                                          </p:spTgt>
                                        </p:tgtEl>
                                        <p:attrNameLst>
                                          <p:attrName>style.visibility</p:attrName>
                                        </p:attrNameLst>
                                      </p:cBhvr>
                                      <p:to>
                                        <p:strVal val="visible"/>
                                      </p:to>
                                    </p:set>
                                    <p:animEffect transition="in" filter="wipe(up)">
                                      <p:cBhvr>
                                        <p:cTn id="33" dur="500"/>
                                        <p:tgtEl>
                                          <p:spTgt spid="23">
                                            <p:txEl>
                                              <p:pRg st="6" end="6"/>
                                            </p:txEl>
                                          </p:spTgt>
                                        </p:tgtEl>
                                      </p:cBhvr>
                                    </p:animEffect>
                                  </p:childTnLst>
                                </p:cTn>
                              </p:par>
                            </p:childTnLst>
                          </p:cTn>
                        </p:par>
                        <p:par>
                          <p:cTn id="34" fill="hold">
                            <p:stCondLst>
                              <p:cond delay="500"/>
                            </p:stCondLst>
                            <p:childTnLst>
                              <p:par>
                                <p:cTn id="35" presetID="22" presetClass="entr" presetSubtype="1" fill="hold" grpId="0" nodeType="afterEffect">
                                  <p:stCondLst>
                                    <p:cond delay="0"/>
                                  </p:stCondLst>
                                  <p:childTnLst>
                                    <p:set>
                                      <p:cBhvr>
                                        <p:cTn id="36" dur="1" fill="hold">
                                          <p:stCondLst>
                                            <p:cond delay="0"/>
                                          </p:stCondLst>
                                        </p:cTn>
                                        <p:tgtEl>
                                          <p:spTgt spid="23">
                                            <p:txEl>
                                              <p:pRg st="7" end="7"/>
                                            </p:txEl>
                                          </p:spTgt>
                                        </p:tgtEl>
                                        <p:attrNameLst>
                                          <p:attrName>style.visibility</p:attrName>
                                        </p:attrNameLst>
                                      </p:cBhvr>
                                      <p:to>
                                        <p:strVal val="visible"/>
                                      </p:to>
                                    </p:set>
                                    <p:animEffect transition="in" filter="wipe(up)">
                                      <p:cBhvr>
                                        <p:cTn id="37" dur="500"/>
                                        <p:tgtEl>
                                          <p:spTgt spid="23">
                                            <p:txEl>
                                              <p:pRg st="7" end="7"/>
                                            </p:txEl>
                                          </p:spTgt>
                                        </p:tgtEl>
                                      </p:cBhvr>
                                    </p:animEffect>
                                  </p:childTnLst>
                                </p:cTn>
                              </p:par>
                            </p:childTnLst>
                          </p:cTn>
                        </p:par>
                        <p:par>
                          <p:cTn id="38" fill="hold">
                            <p:stCondLst>
                              <p:cond delay="1000"/>
                            </p:stCondLst>
                            <p:childTnLst>
                              <p:par>
                                <p:cTn id="39" presetID="22" presetClass="entr" presetSubtype="1" fill="hold" grpId="0" nodeType="afterEffect">
                                  <p:stCondLst>
                                    <p:cond delay="0"/>
                                  </p:stCondLst>
                                  <p:childTnLst>
                                    <p:set>
                                      <p:cBhvr>
                                        <p:cTn id="40" dur="1" fill="hold">
                                          <p:stCondLst>
                                            <p:cond delay="0"/>
                                          </p:stCondLst>
                                        </p:cTn>
                                        <p:tgtEl>
                                          <p:spTgt spid="23">
                                            <p:txEl>
                                              <p:pRg st="8" end="8"/>
                                            </p:txEl>
                                          </p:spTgt>
                                        </p:tgtEl>
                                        <p:attrNameLst>
                                          <p:attrName>style.visibility</p:attrName>
                                        </p:attrNameLst>
                                      </p:cBhvr>
                                      <p:to>
                                        <p:strVal val="visible"/>
                                      </p:to>
                                    </p:set>
                                    <p:animEffect transition="in" filter="wipe(up)">
                                      <p:cBhvr>
                                        <p:cTn id="41" dur="500"/>
                                        <p:tgtEl>
                                          <p:spTgt spid="23">
                                            <p:txEl>
                                              <p:pRg st="8" end="8"/>
                                            </p:txEl>
                                          </p:spTgt>
                                        </p:tgtEl>
                                      </p:cBhvr>
                                    </p:animEffect>
                                  </p:childTnLst>
                                </p:cTn>
                              </p:par>
                            </p:childTnLst>
                          </p:cTn>
                        </p:par>
                        <p:par>
                          <p:cTn id="42" fill="hold">
                            <p:stCondLst>
                              <p:cond delay="1500"/>
                            </p:stCondLst>
                            <p:childTnLst>
                              <p:par>
                                <p:cTn id="43" presetID="22" presetClass="entr" presetSubtype="1" fill="hold" grpId="0" nodeType="afterEffect">
                                  <p:stCondLst>
                                    <p:cond delay="0"/>
                                  </p:stCondLst>
                                  <p:childTnLst>
                                    <p:set>
                                      <p:cBhvr>
                                        <p:cTn id="44" dur="1" fill="hold">
                                          <p:stCondLst>
                                            <p:cond delay="0"/>
                                          </p:stCondLst>
                                        </p:cTn>
                                        <p:tgtEl>
                                          <p:spTgt spid="23">
                                            <p:txEl>
                                              <p:pRg st="9" end="9"/>
                                            </p:txEl>
                                          </p:spTgt>
                                        </p:tgtEl>
                                        <p:attrNameLst>
                                          <p:attrName>style.visibility</p:attrName>
                                        </p:attrNameLst>
                                      </p:cBhvr>
                                      <p:to>
                                        <p:strVal val="visible"/>
                                      </p:to>
                                    </p:set>
                                    <p:animEffect transition="in" filter="wipe(up)">
                                      <p:cBhvr>
                                        <p:cTn id="45" dur="500"/>
                                        <p:tgtEl>
                                          <p:spTgt spid="23">
                                            <p:txEl>
                                              <p:pRg st="9" end="9"/>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500" fill="hold"/>
                                        <p:tgtEl>
                                          <p:spTgt spid="18"/>
                                        </p:tgtEl>
                                        <p:attrNameLst>
                                          <p:attrName>ppt_x</p:attrName>
                                        </p:attrNameLst>
                                      </p:cBhvr>
                                      <p:tavLst>
                                        <p:tav tm="0">
                                          <p:val>
                                            <p:strVal val="#ppt_x"/>
                                          </p:val>
                                        </p:tav>
                                        <p:tav tm="100000">
                                          <p:val>
                                            <p:strVal val="#ppt_x"/>
                                          </p:val>
                                        </p:tav>
                                      </p:tavLst>
                                    </p:anim>
                                    <p:anim calcmode="lin" valueType="num">
                                      <p:cBhvr additive="base">
                                        <p:cTn id="51" dur="500" fill="hold"/>
                                        <p:tgtEl>
                                          <p:spTgt spid="18"/>
                                        </p:tgtEl>
                                        <p:attrNameLst>
                                          <p:attrName>ppt_y</p:attrName>
                                        </p:attrNameLst>
                                      </p:cBhvr>
                                      <p:tavLst>
                                        <p:tav tm="0">
                                          <p:val>
                                            <p:strVal val="1+#ppt_h/2"/>
                                          </p:val>
                                        </p:tav>
                                        <p:tav tm="100000">
                                          <p:val>
                                            <p:strVal val="#ppt_y"/>
                                          </p:val>
                                        </p:tav>
                                      </p:tavLst>
                                    </p:anim>
                                  </p:childTnLst>
                                </p:cTn>
                              </p:par>
                            </p:childTnLst>
                          </p:cTn>
                        </p:par>
                        <p:par>
                          <p:cTn id="52" fill="hold">
                            <p:stCondLst>
                              <p:cond delay="500"/>
                            </p:stCondLst>
                            <p:childTnLst>
                              <p:par>
                                <p:cTn id="53" presetID="1" presetClass="entr" presetSubtype="0" fill="hold" grpId="0" nodeType="afterEffect">
                                  <p:stCondLst>
                                    <p:cond delay="0"/>
                                  </p:stCondLst>
                                  <p:childTnLst>
                                    <p:set>
                                      <p:cBhvr>
                                        <p:cTn id="54" dur="1" fill="hold">
                                          <p:stCondLst>
                                            <p:cond delay="0"/>
                                          </p:stCondLst>
                                        </p:cTn>
                                        <p:tgtEl>
                                          <p:spTgt spid="40"/>
                                        </p:tgtEl>
                                        <p:attrNameLst>
                                          <p:attrName>style.visibility</p:attrName>
                                        </p:attrNameLst>
                                      </p:cBhvr>
                                      <p:to>
                                        <p:strVal val="visible"/>
                                      </p:to>
                                    </p:set>
                                  </p:childTnLst>
                                </p:cTn>
                              </p:par>
                            </p:childTnLst>
                          </p:cTn>
                        </p:par>
                        <p:par>
                          <p:cTn id="55" fill="hold">
                            <p:stCondLst>
                              <p:cond delay="500"/>
                            </p:stCondLst>
                            <p:childTnLst>
                              <p:par>
                                <p:cTn id="56" presetID="1" presetClass="entr" presetSubtype="0" fill="hold" nodeType="afterEffect">
                                  <p:stCondLst>
                                    <p:cond delay="0"/>
                                  </p:stCondLst>
                                  <p:childTnLst>
                                    <p:set>
                                      <p:cBhvr>
                                        <p:cTn id="57" dur="1" fill="hold">
                                          <p:stCondLst>
                                            <p:cond delay="0"/>
                                          </p:stCondLst>
                                        </p:cTn>
                                        <p:tgtEl>
                                          <p:spTgt spid="4"/>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additive="base">
                                        <p:cTn id="62" dur="500" fill="hold"/>
                                        <p:tgtEl>
                                          <p:spTgt spid="38"/>
                                        </p:tgtEl>
                                        <p:attrNameLst>
                                          <p:attrName>ppt_x</p:attrName>
                                        </p:attrNameLst>
                                      </p:cBhvr>
                                      <p:tavLst>
                                        <p:tav tm="0">
                                          <p:val>
                                            <p:strVal val="#ppt_x"/>
                                          </p:val>
                                        </p:tav>
                                        <p:tav tm="100000">
                                          <p:val>
                                            <p:strVal val="#ppt_x"/>
                                          </p:val>
                                        </p:tav>
                                      </p:tavLst>
                                    </p:anim>
                                    <p:anim calcmode="lin" valueType="num">
                                      <p:cBhvr additive="base">
                                        <p:cTn id="63" dur="500" fill="hold"/>
                                        <p:tgtEl>
                                          <p:spTgt spid="38"/>
                                        </p:tgtEl>
                                        <p:attrNameLst>
                                          <p:attrName>ppt_y</p:attrName>
                                        </p:attrNameLst>
                                      </p:cBhvr>
                                      <p:tavLst>
                                        <p:tav tm="0">
                                          <p:val>
                                            <p:strVal val="1+#ppt_h/2"/>
                                          </p:val>
                                        </p:tav>
                                        <p:tav tm="100000">
                                          <p:val>
                                            <p:strVal val="#ppt_y"/>
                                          </p:val>
                                        </p:tav>
                                      </p:tavLst>
                                    </p:anim>
                                  </p:childTnLst>
                                </p:cTn>
                              </p:par>
                            </p:childTnLst>
                          </p:cTn>
                        </p:par>
                        <p:par>
                          <p:cTn id="64" fill="hold">
                            <p:stCondLst>
                              <p:cond delay="500"/>
                            </p:stCondLst>
                            <p:childTnLst>
                              <p:par>
                                <p:cTn id="65" presetID="1" presetClass="entr" presetSubtype="0"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childTnLst>
                                </p:cTn>
                              </p:par>
                            </p:childTnLst>
                          </p:cTn>
                        </p:par>
                        <p:par>
                          <p:cTn id="67" fill="hold">
                            <p:stCondLst>
                              <p:cond delay="500"/>
                            </p:stCondLst>
                            <p:childTnLst>
                              <p:par>
                                <p:cTn id="68" presetID="1" presetClass="entr" presetSubtype="0" fill="hold" nodeType="afterEffect">
                                  <p:stCondLst>
                                    <p:cond delay="600"/>
                                  </p:stCondLst>
                                  <p:childTnLst>
                                    <p:set>
                                      <p:cBhvr>
                                        <p:cTn id="69" dur="1" fill="hold">
                                          <p:stCondLst>
                                            <p:cond delay="0"/>
                                          </p:stCondLst>
                                        </p:cTn>
                                        <p:tgtEl>
                                          <p:spTgt spid="17"/>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nodeType="click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additive="base">
                                        <p:cTn id="74" dur="500" fill="hold"/>
                                        <p:tgtEl>
                                          <p:spTgt spid="39"/>
                                        </p:tgtEl>
                                        <p:attrNameLst>
                                          <p:attrName>ppt_x</p:attrName>
                                        </p:attrNameLst>
                                      </p:cBhvr>
                                      <p:tavLst>
                                        <p:tav tm="0">
                                          <p:val>
                                            <p:strVal val="#ppt_x"/>
                                          </p:val>
                                        </p:tav>
                                        <p:tav tm="100000">
                                          <p:val>
                                            <p:strVal val="#ppt_x"/>
                                          </p:val>
                                        </p:tav>
                                      </p:tavLst>
                                    </p:anim>
                                    <p:anim calcmode="lin" valueType="num">
                                      <p:cBhvr additive="base">
                                        <p:cTn id="75" dur="500" fill="hold"/>
                                        <p:tgtEl>
                                          <p:spTgt spid="39"/>
                                        </p:tgtEl>
                                        <p:attrNameLst>
                                          <p:attrName>ppt_y</p:attrName>
                                        </p:attrNameLst>
                                      </p:cBhvr>
                                      <p:tavLst>
                                        <p:tav tm="0">
                                          <p:val>
                                            <p:strVal val="1+#ppt_h/2"/>
                                          </p:val>
                                        </p:tav>
                                        <p:tav tm="100000">
                                          <p:val>
                                            <p:strVal val="#ppt_y"/>
                                          </p:val>
                                        </p:tav>
                                      </p:tavLst>
                                    </p:anim>
                                  </p:childTnLst>
                                </p:cTn>
                              </p:par>
                            </p:childTnLst>
                          </p:cTn>
                        </p:par>
                        <p:par>
                          <p:cTn id="76" fill="hold">
                            <p:stCondLst>
                              <p:cond delay="500"/>
                            </p:stCondLst>
                            <p:childTnLst>
                              <p:par>
                                <p:cTn id="77" presetID="1" presetClass="entr" presetSubtype="0" fill="hold" grpId="0" nodeType="afterEffect">
                                  <p:stCondLst>
                                    <p:cond delay="0"/>
                                  </p:stCondLst>
                                  <p:childTnLst>
                                    <p:set>
                                      <p:cBhvr>
                                        <p:cTn id="78" dur="1" fill="hold">
                                          <p:stCondLst>
                                            <p:cond delay="0"/>
                                          </p:stCondLst>
                                        </p:cTn>
                                        <p:tgtEl>
                                          <p:spTgt spid="42"/>
                                        </p:tgtEl>
                                        <p:attrNameLst>
                                          <p:attrName>style.visibility</p:attrName>
                                        </p:attrNameLst>
                                      </p:cBhvr>
                                      <p:to>
                                        <p:strVal val="visible"/>
                                      </p:to>
                                    </p:set>
                                  </p:childTnLst>
                                </p:cTn>
                              </p:par>
                            </p:childTnLst>
                          </p:cTn>
                        </p:par>
                        <p:par>
                          <p:cTn id="79" fill="hold">
                            <p:stCondLst>
                              <p:cond delay="500"/>
                            </p:stCondLst>
                            <p:childTnLst>
                              <p:par>
                                <p:cTn id="80" presetID="1" presetClass="entr" presetSubtype="0" fill="hold" nodeType="afterEffect">
                                  <p:stCondLst>
                                    <p:cond delay="600"/>
                                  </p:stCondLst>
                                  <p:childTnLst>
                                    <p:set>
                                      <p:cBhvr>
                                        <p:cTn id="81" dur="1" fill="hold">
                                          <p:stCondLst>
                                            <p:cond delay="0"/>
                                          </p:stCondLst>
                                        </p:cTn>
                                        <p:tgtEl>
                                          <p:spTgt spid="2"/>
                                        </p:tgtEl>
                                        <p:attrNameLst>
                                          <p:attrName>style.visibility</p:attrName>
                                        </p:attrNameLst>
                                      </p:cBhvr>
                                      <p:to>
                                        <p:strVal val="visible"/>
                                      </p:to>
                                    </p:set>
                                  </p:childTnLst>
                                </p:cTn>
                              </p:par>
                            </p:childTnLst>
                          </p:cTn>
                        </p:par>
                        <p:par>
                          <p:cTn id="82" fill="hold">
                            <p:stCondLst>
                              <p:cond delay="1100"/>
                            </p:stCondLst>
                            <p:childTnLst>
                              <p:par>
                                <p:cTn id="83" presetID="1" presetClass="entr" presetSubtype="0" fill="hold" nodeType="afterEffect">
                                  <p:stCondLst>
                                    <p:cond delay="600"/>
                                  </p:stCondLst>
                                  <p:childTnLst>
                                    <p:set>
                                      <p:cBhvr>
                                        <p:cTn id="84" dur="1" fill="hold">
                                          <p:stCondLst>
                                            <p:cond delay="0"/>
                                          </p:stCondLst>
                                        </p:cTn>
                                        <p:tgtEl>
                                          <p:spTgt spid="3"/>
                                        </p:tgtEl>
                                        <p:attrNameLst>
                                          <p:attrName>style.visibility</p:attrName>
                                        </p:attrNameLst>
                                      </p:cBhvr>
                                      <p:to>
                                        <p:strVal val="visible"/>
                                      </p:to>
                                    </p:set>
                                  </p:childTnLst>
                                </p:cTn>
                              </p:par>
                            </p:childTnLst>
                          </p:cTn>
                        </p:par>
                        <p:par>
                          <p:cTn id="85" fill="hold">
                            <p:stCondLst>
                              <p:cond delay="1700"/>
                            </p:stCondLst>
                            <p:childTnLst>
                              <p:par>
                                <p:cTn id="86" presetID="1" presetClass="entr" presetSubtype="0" fill="hold" nodeType="afterEffect">
                                  <p:stCondLst>
                                    <p:cond delay="0"/>
                                  </p:stCondLst>
                                  <p:childTnLst>
                                    <p:set>
                                      <p:cBhvr>
                                        <p:cTn id="87" dur="1" fill="hold">
                                          <p:stCondLst>
                                            <p:cond delay="0"/>
                                          </p:stCondLst>
                                        </p:cTn>
                                        <p:tgtEl>
                                          <p:spTgt spid="7"/>
                                        </p:tgtEl>
                                        <p:attrNameLst>
                                          <p:attrName>style.visibility</p:attrName>
                                        </p:attrNameLst>
                                      </p:cBhvr>
                                      <p:to>
                                        <p:strVal val="visible"/>
                                      </p:to>
                                    </p:set>
                                  </p:childTnLst>
                                </p:cTn>
                              </p:par>
                              <p:par>
                                <p:cTn id="88" presetID="1" presetClass="entr" presetSubtype="0" fill="hold" nodeType="withEffect">
                                  <p:stCondLst>
                                    <p:cond delay="500"/>
                                  </p:stCondLst>
                                  <p:childTnLst>
                                    <p:set>
                                      <p:cBhvr>
                                        <p:cTn id="89" dur="1" fill="hold">
                                          <p:stCondLst>
                                            <p:cond delay="0"/>
                                          </p:stCondLst>
                                        </p:cTn>
                                        <p:tgtEl>
                                          <p:spTgt spid="4102"/>
                                        </p:tgtEl>
                                        <p:attrNameLst>
                                          <p:attrName>style.visibility</p:attrName>
                                        </p:attrNameLst>
                                      </p:cBhvr>
                                      <p:to>
                                        <p:strVal val="visible"/>
                                      </p:to>
                                    </p:set>
                                  </p:childTnLst>
                                </p:cTn>
                              </p:par>
                              <p:par>
                                <p:cTn id="90" presetID="1" presetClass="entr" presetSubtype="0" fill="hold" nodeType="withEffect">
                                  <p:stCondLst>
                                    <p:cond delay="800"/>
                                  </p:stCondLst>
                                  <p:childTnLst>
                                    <p:set>
                                      <p:cBhvr>
                                        <p:cTn id="91" dur="1" fill="hold">
                                          <p:stCondLst>
                                            <p:cond delay="0"/>
                                          </p:stCondLst>
                                        </p:cTn>
                                        <p:tgtEl>
                                          <p:spTgt spid="4100"/>
                                        </p:tgtEl>
                                        <p:attrNameLst>
                                          <p:attrName>style.visibility</p:attrName>
                                        </p:attrNameLst>
                                      </p:cBhvr>
                                      <p:to>
                                        <p:strVal val="visible"/>
                                      </p:to>
                                    </p:set>
                                  </p:childTnLst>
                                </p:cTn>
                              </p:par>
                              <p:par>
                                <p:cTn id="92" presetID="1" presetClass="entr" presetSubtype="0" fill="hold" nodeType="withEffect">
                                  <p:stCondLst>
                                    <p:cond delay="1200"/>
                                  </p:stCondLst>
                                  <p:childTnLst>
                                    <p:set>
                                      <p:cBhvr>
                                        <p:cTn id="93"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0" grpId="0"/>
      <p:bldP spid="41" grpId="0"/>
      <p:bldP spid="42" grpId="0"/>
      <p:bldP spid="2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9A6D0"/>
        </a:solidFill>
        <a:effectLst/>
      </p:bgPr>
    </p:bg>
    <p:spTree>
      <p:nvGrpSpPr>
        <p:cNvPr id="1" name=""/>
        <p:cNvGrpSpPr/>
        <p:nvPr/>
      </p:nvGrpSpPr>
      <p:grpSpPr>
        <a:xfrm>
          <a:off x="0" y="0"/>
          <a:ext cx="0" cy="0"/>
          <a:chOff x="0" y="0"/>
          <a:chExt cx="0" cy="0"/>
        </a:xfrm>
      </p:grpSpPr>
      <p:sp>
        <p:nvSpPr>
          <p:cNvPr id="40" name="Espace réservé du texte 39">
            <a:extLst>
              <a:ext uri="{FF2B5EF4-FFF2-40B4-BE49-F238E27FC236}">
                <a16:creationId xmlns:a16="http://schemas.microsoft.com/office/drawing/2014/main" id="{C9BA30D1-42C9-4A6D-ACD8-880A4A8A4831}"/>
              </a:ext>
            </a:extLst>
          </p:cNvPr>
          <p:cNvSpPr>
            <a:spLocks noGrp="1"/>
          </p:cNvSpPr>
          <p:nvPr>
            <p:ph type="body" sz="quarter" idx="13"/>
          </p:nvPr>
        </p:nvSpPr>
        <p:spPr>
          <a:xfrm>
            <a:off x="1121633" y="1829391"/>
            <a:ext cx="6900734" cy="1484718"/>
          </a:xfrm>
        </p:spPr>
        <p:txBody>
          <a:bodyPr/>
          <a:lstStyle/>
          <a:p>
            <a:pPr algn="ctr"/>
            <a:r>
              <a:rPr lang="fr-FR" sz="4800" dirty="0">
                <a:solidFill>
                  <a:srgbClr val="27124D"/>
                </a:solidFill>
              </a:rPr>
              <a:t>DO YOU PLAY?</a:t>
            </a:r>
          </a:p>
          <a:p>
            <a:pPr algn="ctr"/>
            <a:r>
              <a:rPr lang="fr-FR" sz="4800" dirty="0">
                <a:solidFill>
                  <a:srgbClr val="27124D"/>
                </a:solidFill>
              </a:rPr>
              <a:t>WHAT DO YOU PLAY?</a:t>
            </a:r>
          </a:p>
        </p:txBody>
      </p:sp>
      <p:sp>
        <p:nvSpPr>
          <p:cNvPr id="48" name="Slide Number">
            <a:extLst>
              <a:ext uri="{FF2B5EF4-FFF2-40B4-BE49-F238E27FC236}">
                <a16:creationId xmlns:a16="http://schemas.microsoft.com/office/drawing/2014/main" id="{C01F8D67-73E8-4829-8C6D-3F635490F9C7}"/>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FFFFFF"/>
                </a:solidFill>
                <a:latin typeface="Ubisoft Sans" pitchFamily="50" charset="0"/>
              </a:rPr>
              <a:pPr defTabSz="685800">
                <a:buClrTx/>
              </a:pPr>
              <a:t>4</a:t>
            </a:fld>
            <a:endParaRPr lang="fr-FR" sz="900">
              <a:solidFill>
                <a:srgbClr val="FFFFFF"/>
              </a:solidFill>
              <a:latin typeface="Ubisoft Sans" pitchFamily="50" charset="0"/>
            </a:endParaRPr>
          </a:p>
        </p:txBody>
      </p:sp>
    </p:spTree>
    <p:extLst>
      <p:ext uri="{BB962C8B-B14F-4D97-AF65-F5344CB8AC3E}">
        <p14:creationId xmlns:p14="http://schemas.microsoft.com/office/powerpoint/2010/main" val="724103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
                                            <p:txEl>
                                              <p:pRg st="0" end="0"/>
                                            </p:txEl>
                                          </p:spTgt>
                                        </p:tgtEl>
                                        <p:attrNameLst>
                                          <p:attrName>style.visibility</p:attrName>
                                        </p:attrNameLst>
                                      </p:cBhvr>
                                      <p:to>
                                        <p:strVal val="visible"/>
                                      </p:to>
                                    </p:set>
                                    <p:anim calcmode="lin" valueType="num">
                                      <p:cBhvr additive="base">
                                        <p:cTn id="7" dur="500" fill="hold"/>
                                        <p:tgtEl>
                                          <p:spTgt spid="4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
                                            <p:txEl>
                                              <p:pRg st="1" end="1"/>
                                            </p:txEl>
                                          </p:spTgt>
                                        </p:tgtEl>
                                        <p:attrNameLst>
                                          <p:attrName>style.visibility</p:attrName>
                                        </p:attrNameLst>
                                      </p:cBhvr>
                                      <p:to>
                                        <p:strVal val="visible"/>
                                      </p:to>
                                    </p:set>
                                    <p:anim calcmode="lin" valueType="num">
                                      <p:cBhvr additive="base">
                                        <p:cTn id="13" dur="500" fill="hold"/>
                                        <p:tgtEl>
                                          <p:spTgt spid="4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9A6D0"/>
        </a:solidFill>
        <a:effectLst/>
      </p:bgPr>
    </p:bg>
    <p:spTree>
      <p:nvGrpSpPr>
        <p:cNvPr id="1" name=""/>
        <p:cNvGrpSpPr/>
        <p:nvPr/>
      </p:nvGrpSpPr>
      <p:grpSpPr>
        <a:xfrm>
          <a:off x="0" y="0"/>
          <a:ext cx="0" cy="0"/>
          <a:chOff x="0" y="0"/>
          <a:chExt cx="0" cy="0"/>
        </a:xfrm>
      </p:grpSpPr>
      <p:sp>
        <p:nvSpPr>
          <p:cNvPr id="40" name="Espace réservé du texte 39">
            <a:extLst>
              <a:ext uri="{FF2B5EF4-FFF2-40B4-BE49-F238E27FC236}">
                <a16:creationId xmlns:a16="http://schemas.microsoft.com/office/drawing/2014/main" id="{C9BA30D1-42C9-4A6D-ACD8-880A4A8A4831}"/>
              </a:ext>
            </a:extLst>
          </p:cNvPr>
          <p:cNvSpPr>
            <a:spLocks noGrp="1"/>
          </p:cNvSpPr>
          <p:nvPr>
            <p:ph type="body" sz="quarter" idx="13"/>
          </p:nvPr>
        </p:nvSpPr>
        <p:spPr>
          <a:xfrm>
            <a:off x="764381" y="1113235"/>
            <a:ext cx="3240443" cy="707912"/>
          </a:xfrm>
        </p:spPr>
        <p:txBody>
          <a:bodyPr/>
          <a:lstStyle/>
          <a:p>
            <a:r>
              <a:rPr lang="fr-FR" dirty="0" err="1">
                <a:solidFill>
                  <a:srgbClr val="27124D"/>
                </a:solidFill>
              </a:rPr>
              <a:t>Outcome</a:t>
            </a:r>
            <a:r>
              <a:rPr lang="fr-FR" dirty="0">
                <a:solidFill>
                  <a:srgbClr val="27124D"/>
                </a:solidFill>
              </a:rPr>
              <a:t> of </a:t>
            </a:r>
            <a:r>
              <a:rPr lang="fr-FR" dirty="0" err="1">
                <a:solidFill>
                  <a:srgbClr val="27124D"/>
                </a:solidFill>
              </a:rPr>
              <a:t>this</a:t>
            </a:r>
            <a:r>
              <a:rPr lang="fr-FR" dirty="0">
                <a:solidFill>
                  <a:srgbClr val="27124D"/>
                </a:solidFill>
              </a:rPr>
              <a:t> lecture</a:t>
            </a:r>
          </a:p>
        </p:txBody>
      </p:sp>
      <p:pic>
        <p:nvPicPr>
          <p:cNvPr id="45" name="Espace réservé pour une image  44">
            <a:extLst>
              <a:ext uri="{FF2B5EF4-FFF2-40B4-BE49-F238E27FC236}">
                <a16:creationId xmlns:a16="http://schemas.microsoft.com/office/drawing/2014/main" id="{8ECF113B-1D96-4BF4-8A9F-5FF2AE8ED877}"/>
              </a:ext>
            </a:extLst>
          </p:cNvPr>
          <p:cNvPicPr>
            <a:picLocks noGrp="1" noChangeAspect="1"/>
          </p:cNvPicPr>
          <p:nvPr>
            <p:ph type="pic" sz="quarter" idx="21"/>
          </p:nvPr>
        </p:nvPicPr>
        <p:blipFill rotWithShape="1">
          <a:blip r:embed="rId3"/>
          <a:srcRect l="11240" t="8342" b="5554"/>
          <a:stretch/>
        </p:blipFill>
        <p:spPr>
          <a:xfrm flipH="1">
            <a:off x="4657721" y="428978"/>
            <a:ext cx="3982041" cy="4428772"/>
          </a:xfrm>
        </p:spPr>
      </p:pic>
      <p:sp>
        <p:nvSpPr>
          <p:cNvPr id="41" name="Espace réservé du texte 40">
            <a:extLst>
              <a:ext uri="{FF2B5EF4-FFF2-40B4-BE49-F238E27FC236}">
                <a16:creationId xmlns:a16="http://schemas.microsoft.com/office/drawing/2014/main" id="{139DEAB1-04D6-4700-89D6-62791ED32F16}"/>
              </a:ext>
            </a:extLst>
          </p:cNvPr>
          <p:cNvSpPr>
            <a:spLocks noGrp="1"/>
          </p:cNvSpPr>
          <p:nvPr>
            <p:ph type="body" sz="quarter" idx="17"/>
          </p:nvPr>
        </p:nvSpPr>
        <p:spPr/>
        <p:txBody>
          <a:bodyPr/>
          <a:lstStyle/>
          <a:p>
            <a:pPr marL="257175" indent="-257175">
              <a:buAutoNum type="arabicPeriod"/>
            </a:pPr>
            <a:r>
              <a:rPr lang="en-US" dirty="0">
                <a:solidFill>
                  <a:schemeClr val="bg1"/>
                </a:solidFill>
              </a:rPr>
              <a:t>Leveraging psychology</a:t>
            </a:r>
          </a:p>
          <a:p>
            <a:pPr marL="257175" indent="-257175">
              <a:buAutoNum type="arabicPeriod"/>
            </a:pPr>
            <a:r>
              <a:rPr lang="en-US" dirty="0">
                <a:solidFill>
                  <a:schemeClr val="bg1"/>
                </a:solidFill>
              </a:rPr>
              <a:t>Understand player experiences</a:t>
            </a:r>
          </a:p>
          <a:p>
            <a:pPr marL="257175" indent="-257175">
              <a:buAutoNum type="arabicPeriod"/>
            </a:pPr>
            <a:r>
              <a:rPr lang="en-US" b="1" dirty="0">
                <a:solidFill>
                  <a:schemeClr val="bg1"/>
                </a:solidFill>
              </a:rPr>
              <a:t>Improve usability</a:t>
            </a:r>
          </a:p>
          <a:p>
            <a:pPr marL="257175" indent="-257175">
              <a:buAutoNum type="arabicPeriod"/>
            </a:pPr>
            <a:r>
              <a:rPr lang="en-US" b="1" dirty="0">
                <a:solidFill>
                  <a:schemeClr val="bg1"/>
                </a:solidFill>
              </a:rPr>
              <a:t>Tools </a:t>
            </a:r>
            <a:r>
              <a:rPr lang="en-US" dirty="0">
                <a:solidFill>
                  <a:schemeClr val="bg1"/>
                </a:solidFill>
              </a:rPr>
              <a:t>to analyze or </a:t>
            </a:r>
            <a:r>
              <a:rPr lang="en-US">
                <a:solidFill>
                  <a:schemeClr val="bg1"/>
                </a:solidFill>
              </a:rPr>
              <a:t>talk about </a:t>
            </a:r>
            <a:r>
              <a:rPr lang="en-US" dirty="0">
                <a:solidFill>
                  <a:schemeClr val="bg1"/>
                </a:solidFill>
              </a:rPr>
              <a:t>games </a:t>
            </a:r>
          </a:p>
          <a:p>
            <a:pPr marL="257175" indent="-257175">
              <a:buAutoNum type="arabicPeriod"/>
            </a:pPr>
            <a:endParaRPr lang="en-US" dirty="0">
              <a:solidFill>
                <a:schemeClr val="accent6">
                  <a:lumMod val="75000"/>
                </a:schemeClr>
              </a:solidFill>
            </a:endParaRPr>
          </a:p>
        </p:txBody>
      </p:sp>
      <p:sp>
        <p:nvSpPr>
          <p:cNvPr id="43" name="Espace réservé du texte 42">
            <a:extLst>
              <a:ext uri="{FF2B5EF4-FFF2-40B4-BE49-F238E27FC236}">
                <a16:creationId xmlns:a16="http://schemas.microsoft.com/office/drawing/2014/main" id="{8C44BA1A-8226-4863-9052-2AC02DD87E32}"/>
              </a:ext>
            </a:extLst>
          </p:cNvPr>
          <p:cNvSpPr>
            <a:spLocks noGrp="1"/>
          </p:cNvSpPr>
          <p:nvPr>
            <p:ph type="body" sz="quarter" idx="22"/>
          </p:nvPr>
        </p:nvSpPr>
        <p:spPr/>
        <p:txBody>
          <a:bodyPr>
            <a:noAutofit/>
          </a:bodyPr>
          <a:lstStyle/>
          <a:p>
            <a:r>
              <a:rPr lang="en-US" dirty="0">
                <a:solidFill>
                  <a:schemeClr val="bg1"/>
                </a:solidFill>
              </a:rPr>
              <a:t>Introduce you to practical game industry models &amp; interest you in a career as “user EXPERIENCE DESIGNER &amp; RESEARCHER”. </a:t>
            </a:r>
          </a:p>
        </p:txBody>
      </p:sp>
      <p:sp>
        <p:nvSpPr>
          <p:cNvPr id="48" name="Slide Number">
            <a:extLst>
              <a:ext uri="{FF2B5EF4-FFF2-40B4-BE49-F238E27FC236}">
                <a16:creationId xmlns:a16="http://schemas.microsoft.com/office/drawing/2014/main" id="{C01F8D67-73E8-4829-8C6D-3F635490F9C7}"/>
              </a:ext>
            </a:extLst>
          </p:cNvPr>
          <p:cNvSpPr txBox="1">
            <a:spLocks/>
          </p:cNvSpPr>
          <p:nvPr/>
        </p:nvSpPr>
        <p:spPr>
          <a:xfrm>
            <a:off x="8465343" y="4857750"/>
            <a:ext cx="400050" cy="120572"/>
          </a:xfrm>
          <a:prstGeom prst="rect">
            <a:avLst/>
          </a:prstGeom>
          <a:extLst>
            <a:ext uri="{C572A759-6A51-4108-AA02-DFA0A04FC94B}">
              <ma14:wrappingTextBoxFlag xmlns="" xmlns:ma14="http://schemas.microsoft.com/office/mac/drawingml/2011/main"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FFFFFF"/>
                </a:solidFill>
                <a:latin typeface="Ubisoft Sans" pitchFamily="50" charset="0"/>
              </a:rPr>
              <a:pPr defTabSz="685800">
                <a:buClrTx/>
              </a:pPr>
              <a:t>5</a:t>
            </a:fld>
            <a:endParaRPr lang="fr-FR" sz="900">
              <a:solidFill>
                <a:srgbClr val="FFFFFF"/>
              </a:solidFill>
              <a:latin typeface="Ubisoft Sans" pitchFamily="50" charset="0"/>
            </a:endParaRPr>
          </a:p>
        </p:txBody>
      </p:sp>
    </p:spTree>
    <p:extLst>
      <p:ext uri="{BB962C8B-B14F-4D97-AF65-F5344CB8AC3E}">
        <p14:creationId xmlns:p14="http://schemas.microsoft.com/office/powerpoint/2010/main" val="2854130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3">
                                            <p:txEl>
                                              <p:pRg st="0" end="0"/>
                                            </p:txEl>
                                          </p:spTgt>
                                        </p:tgtEl>
                                        <p:attrNameLst>
                                          <p:attrName>style.visibility</p:attrName>
                                        </p:attrNameLst>
                                      </p:cBhvr>
                                      <p:to>
                                        <p:strVal val="visible"/>
                                      </p:to>
                                    </p:set>
                                    <p:anim calcmode="lin" valueType="num">
                                      <p:cBhvr additive="base">
                                        <p:cTn id="7" dur="500" fill="hold"/>
                                        <p:tgtEl>
                                          <p:spTgt spid="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1">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1">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1">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9">
            <a:extLst>
              <a:ext uri="{FF2B5EF4-FFF2-40B4-BE49-F238E27FC236}">
                <a16:creationId xmlns:a16="http://schemas.microsoft.com/office/drawing/2014/main" id="{E2856356-5400-C585-A9D3-B15BE30644B8}"/>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8" name="Rectangle 17">
            <a:extLst>
              <a:ext uri="{FF2B5EF4-FFF2-40B4-BE49-F238E27FC236}">
                <a16:creationId xmlns:a16="http://schemas.microsoft.com/office/drawing/2014/main" id="{0AA44F5D-40B6-5362-9DFF-C59E5A64CE19}"/>
              </a:ext>
            </a:extLst>
          </p:cNvPr>
          <p:cNvSpPr/>
          <p:nvPr/>
        </p:nvSpPr>
        <p:spPr>
          <a:xfrm>
            <a:off x="0" y="0"/>
            <a:ext cx="9143999" cy="5143500"/>
          </a:xfrm>
          <a:prstGeom prst="rect">
            <a:avLst/>
          </a:prstGeom>
          <a:solidFill>
            <a:srgbClr val="99A6D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050" dirty="0"/>
          </a:p>
        </p:txBody>
      </p:sp>
      <p:sp>
        <p:nvSpPr>
          <p:cNvPr id="3" name="Espace réservé du texte 4">
            <a:extLst>
              <a:ext uri="{FF2B5EF4-FFF2-40B4-BE49-F238E27FC236}">
                <a16:creationId xmlns:a16="http://schemas.microsoft.com/office/drawing/2014/main" id="{FFE28AA1-E9B6-8A2D-11E1-177C1E1B3C7D}"/>
              </a:ext>
            </a:extLst>
          </p:cNvPr>
          <p:cNvSpPr txBox="1">
            <a:spLocks/>
          </p:cNvSpPr>
          <p:nvPr/>
        </p:nvSpPr>
        <p:spPr>
          <a:xfrm>
            <a:off x="1385888" y="1387662"/>
            <a:ext cx="6372225" cy="279796"/>
          </a:xfrm>
          <a:prstGeom prst="rect">
            <a:avLst/>
          </a:prstGeom>
        </p:spPr>
        <p:txBody>
          <a:bodyPr vert="horz" lIns="68580" tIns="34290" rIns="68580" bIns="34290" rtlCol="0" anchor="ctr">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b="1" kern="1200" cap="all"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buClrTx/>
              <a:defRPr/>
            </a:pPr>
            <a:r>
              <a:rPr lang="fr-FR" sz="1800" dirty="0">
                <a:solidFill>
                  <a:schemeClr val="bg1"/>
                </a:solidFill>
                <a:latin typeface="+mj-lt"/>
                <a:cs typeface="Segoe UI" panose="020B0502040204020203" pitchFamily="34" charset="0"/>
              </a:rPr>
              <a:t>THE UX HIPPOGRIFF</a:t>
            </a:r>
          </a:p>
        </p:txBody>
      </p:sp>
      <p:sp>
        <p:nvSpPr>
          <p:cNvPr id="4" name="Espace réservé du texte 5">
            <a:extLst>
              <a:ext uri="{FF2B5EF4-FFF2-40B4-BE49-F238E27FC236}">
                <a16:creationId xmlns:a16="http://schemas.microsoft.com/office/drawing/2014/main" id="{70CCBFB8-9F9C-DBC5-7101-C6DA3B3A0463}"/>
              </a:ext>
            </a:extLst>
          </p:cNvPr>
          <p:cNvSpPr txBox="1">
            <a:spLocks/>
          </p:cNvSpPr>
          <p:nvPr/>
        </p:nvSpPr>
        <p:spPr>
          <a:xfrm>
            <a:off x="3545681" y="1193351"/>
            <a:ext cx="2052638" cy="194310"/>
          </a:xfrm>
          <a:prstGeom prst="rect">
            <a:avLst/>
          </a:prstGeom>
        </p:spPr>
        <p:txBody>
          <a:bodyPr vert="horz" lIns="68580" tIns="34290" rIns="68580" bIns="3429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1100" kern="1200" cap="all"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buClrTx/>
              <a:defRPr/>
            </a:pPr>
            <a:r>
              <a:rPr lang="fr-FR" sz="825">
                <a:solidFill>
                  <a:schemeClr val="bg1"/>
                </a:solidFill>
                <a:latin typeface="+mj-lt"/>
                <a:cs typeface="Segoe UI" panose="020B0502040204020203" pitchFamily="34" charset="0"/>
              </a:rPr>
              <a:t>Part 1</a:t>
            </a:r>
          </a:p>
        </p:txBody>
      </p:sp>
      <p:sp>
        <p:nvSpPr>
          <p:cNvPr id="5" name="Espace réservé du texte 6">
            <a:extLst>
              <a:ext uri="{FF2B5EF4-FFF2-40B4-BE49-F238E27FC236}">
                <a16:creationId xmlns:a16="http://schemas.microsoft.com/office/drawing/2014/main" id="{C7EE6CAA-8D78-AA08-B870-0EADE96DEB53}"/>
              </a:ext>
            </a:extLst>
          </p:cNvPr>
          <p:cNvSpPr txBox="1">
            <a:spLocks/>
          </p:cNvSpPr>
          <p:nvPr/>
        </p:nvSpPr>
        <p:spPr>
          <a:xfrm>
            <a:off x="1385888" y="2056077"/>
            <a:ext cx="6372225" cy="279796"/>
          </a:xfrm>
          <a:prstGeom prst="rect">
            <a:avLst/>
          </a:prstGeom>
        </p:spPr>
        <p:txBody>
          <a:bodyPr vert="horz" lIns="68580" tIns="34290" rIns="68580" bIns="34290" rtlCol="0" anchor="ctr">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b="1" kern="1200" cap="all"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buClrTx/>
              <a:defRPr/>
            </a:pPr>
            <a:r>
              <a:rPr lang="fr-FR" sz="1800" dirty="0">
                <a:solidFill>
                  <a:schemeClr val="bg1"/>
                </a:solidFill>
                <a:latin typeface="+mj-lt"/>
                <a:cs typeface="Segoe UI" panose="020B0502040204020203" pitchFamily="34" charset="0"/>
              </a:rPr>
              <a:t>4 DOMAINS OF PLAY</a:t>
            </a:r>
          </a:p>
        </p:txBody>
      </p:sp>
      <p:sp>
        <p:nvSpPr>
          <p:cNvPr id="6" name="Espace réservé du texte 7">
            <a:extLst>
              <a:ext uri="{FF2B5EF4-FFF2-40B4-BE49-F238E27FC236}">
                <a16:creationId xmlns:a16="http://schemas.microsoft.com/office/drawing/2014/main" id="{D29C64EC-DBCF-9031-3A38-97C53E99F298}"/>
              </a:ext>
            </a:extLst>
          </p:cNvPr>
          <p:cNvSpPr txBox="1">
            <a:spLocks/>
          </p:cNvSpPr>
          <p:nvPr/>
        </p:nvSpPr>
        <p:spPr>
          <a:xfrm>
            <a:off x="3545681" y="1861767"/>
            <a:ext cx="2052638" cy="194310"/>
          </a:xfrm>
          <a:prstGeom prst="rect">
            <a:avLst/>
          </a:prstGeom>
        </p:spPr>
        <p:txBody>
          <a:bodyPr vert="horz" lIns="68580" tIns="34290" rIns="68580" bIns="3429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1100" kern="1200" cap="all"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buClrTx/>
              <a:defRPr/>
            </a:pPr>
            <a:r>
              <a:rPr lang="fr-FR" sz="825">
                <a:solidFill>
                  <a:schemeClr val="bg1"/>
                </a:solidFill>
                <a:latin typeface="+mj-lt"/>
                <a:cs typeface="Segoe UI" panose="020B0502040204020203" pitchFamily="34" charset="0"/>
              </a:rPr>
              <a:t>Part 2</a:t>
            </a:r>
          </a:p>
        </p:txBody>
      </p:sp>
      <p:sp>
        <p:nvSpPr>
          <p:cNvPr id="8" name="Espace réservé du texte 8">
            <a:extLst>
              <a:ext uri="{FF2B5EF4-FFF2-40B4-BE49-F238E27FC236}">
                <a16:creationId xmlns:a16="http://schemas.microsoft.com/office/drawing/2014/main" id="{5391EA00-B63B-F596-4D11-6471D0D1F717}"/>
              </a:ext>
            </a:extLst>
          </p:cNvPr>
          <p:cNvSpPr txBox="1">
            <a:spLocks/>
          </p:cNvSpPr>
          <p:nvPr/>
        </p:nvSpPr>
        <p:spPr>
          <a:xfrm>
            <a:off x="1385888" y="2724493"/>
            <a:ext cx="6372225" cy="279796"/>
          </a:xfrm>
          <a:prstGeom prst="rect">
            <a:avLst/>
          </a:prstGeom>
        </p:spPr>
        <p:txBody>
          <a:bodyPr vert="horz" lIns="68580" tIns="34290" rIns="68580" bIns="34290" rtlCol="0" anchor="ctr">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b="1" kern="1200" cap="all"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buClrTx/>
              <a:defRPr/>
            </a:pPr>
            <a:r>
              <a:rPr lang="fr-FR" sz="1800" dirty="0">
                <a:solidFill>
                  <a:schemeClr val="bg1"/>
                </a:solidFill>
                <a:latin typeface="+mj-lt"/>
                <a:cs typeface="Segoe UI" panose="020B0502040204020203" pitchFamily="34" charset="0"/>
              </a:rPr>
              <a:t>SELF-DETERMINATION THEORY (</a:t>
            </a:r>
            <a:r>
              <a:rPr lang="fr-FR" sz="1800" dirty="0" err="1">
                <a:solidFill>
                  <a:schemeClr val="bg1"/>
                </a:solidFill>
                <a:latin typeface="+mj-lt"/>
                <a:cs typeface="Segoe UI" panose="020B0502040204020203" pitchFamily="34" charset="0"/>
              </a:rPr>
              <a:t>sdt</a:t>
            </a:r>
            <a:r>
              <a:rPr lang="fr-FR" sz="1800" dirty="0">
                <a:solidFill>
                  <a:schemeClr val="bg1"/>
                </a:solidFill>
                <a:latin typeface="+mj-lt"/>
                <a:cs typeface="Segoe UI" panose="020B0502040204020203" pitchFamily="34" charset="0"/>
              </a:rPr>
              <a:t>) &amp; PENS model</a:t>
            </a:r>
          </a:p>
        </p:txBody>
      </p:sp>
      <p:sp>
        <p:nvSpPr>
          <p:cNvPr id="9" name="Espace réservé du texte 9">
            <a:extLst>
              <a:ext uri="{FF2B5EF4-FFF2-40B4-BE49-F238E27FC236}">
                <a16:creationId xmlns:a16="http://schemas.microsoft.com/office/drawing/2014/main" id="{D74F4482-5241-955E-99A6-16565D576432}"/>
              </a:ext>
            </a:extLst>
          </p:cNvPr>
          <p:cNvSpPr txBox="1">
            <a:spLocks/>
          </p:cNvSpPr>
          <p:nvPr/>
        </p:nvSpPr>
        <p:spPr>
          <a:xfrm>
            <a:off x="3545681" y="2530183"/>
            <a:ext cx="2052638" cy="194310"/>
          </a:xfrm>
          <a:prstGeom prst="rect">
            <a:avLst/>
          </a:prstGeom>
        </p:spPr>
        <p:txBody>
          <a:bodyPr vert="horz" lIns="68580" tIns="34290" rIns="68580" bIns="3429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1100" kern="1200" cap="all"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buClrTx/>
              <a:defRPr/>
            </a:pPr>
            <a:r>
              <a:rPr lang="fr-FR" sz="825">
                <a:solidFill>
                  <a:schemeClr val="bg1"/>
                </a:solidFill>
                <a:latin typeface="+mj-lt"/>
                <a:cs typeface="Segoe UI" panose="020B0502040204020203" pitchFamily="34" charset="0"/>
              </a:rPr>
              <a:t>Part 3</a:t>
            </a:r>
          </a:p>
        </p:txBody>
      </p:sp>
      <p:sp>
        <p:nvSpPr>
          <p:cNvPr id="10" name="Espace réservé du texte 10">
            <a:extLst>
              <a:ext uri="{FF2B5EF4-FFF2-40B4-BE49-F238E27FC236}">
                <a16:creationId xmlns:a16="http://schemas.microsoft.com/office/drawing/2014/main" id="{3C3ECB0E-7126-72D2-C49C-50DB171009E5}"/>
              </a:ext>
            </a:extLst>
          </p:cNvPr>
          <p:cNvSpPr txBox="1">
            <a:spLocks/>
          </p:cNvSpPr>
          <p:nvPr/>
        </p:nvSpPr>
        <p:spPr>
          <a:xfrm>
            <a:off x="3545681" y="276225"/>
            <a:ext cx="2052638" cy="279796"/>
          </a:xfrm>
          <a:prstGeom prst="rect">
            <a:avLst/>
          </a:prstGeom>
        </p:spPr>
        <p:txBody>
          <a:bodyPr vert="horz" lIns="68580" tIns="34290" rIns="68580" bIns="34290" rtlCol="0" anchor="ctr">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3200" b="1" kern="1200" cap="all"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buClrTx/>
              <a:defRPr/>
            </a:pPr>
            <a:r>
              <a:rPr lang="fr-FR" sz="2400" dirty="0">
                <a:solidFill>
                  <a:schemeClr val="bg1"/>
                </a:solidFill>
                <a:latin typeface="+mj-lt"/>
                <a:cs typeface="Segoe UI" panose="020B0502040204020203" pitchFamily="34" charset="0"/>
              </a:rPr>
              <a:t>AGENDA</a:t>
            </a:r>
          </a:p>
        </p:txBody>
      </p:sp>
      <p:sp>
        <p:nvSpPr>
          <p:cNvPr id="12" name="Espace réservé du texte 1">
            <a:extLst>
              <a:ext uri="{FF2B5EF4-FFF2-40B4-BE49-F238E27FC236}">
                <a16:creationId xmlns:a16="http://schemas.microsoft.com/office/drawing/2014/main" id="{AB960869-3E3F-DC4F-5B8F-EC9F6651B562}"/>
              </a:ext>
            </a:extLst>
          </p:cNvPr>
          <p:cNvSpPr txBox="1">
            <a:spLocks/>
          </p:cNvSpPr>
          <p:nvPr/>
        </p:nvSpPr>
        <p:spPr>
          <a:xfrm>
            <a:off x="1385888" y="3392909"/>
            <a:ext cx="6372225" cy="279796"/>
          </a:xfrm>
          <a:prstGeom prst="rect">
            <a:avLst/>
          </a:prstGeom>
        </p:spPr>
        <p:txBody>
          <a:bodyPr vert="horz" lIns="68580" tIns="34290" rIns="68580" bIns="34290" rtlCol="0" anchor="ctr">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b="1" kern="1200" cap="all"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buClrTx/>
              <a:defRPr/>
            </a:pPr>
            <a:r>
              <a:rPr lang="fr-FR" sz="1800" dirty="0">
                <a:solidFill>
                  <a:schemeClr val="bg1"/>
                </a:solidFill>
                <a:latin typeface="+mj-lt"/>
                <a:cs typeface="Segoe UI" panose="020B0502040204020203" pitchFamily="34" charset="0"/>
              </a:rPr>
              <a:t>Engines of </a:t>
            </a:r>
            <a:r>
              <a:rPr lang="fr-FR" sz="1800" dirty="0" err="1">
                <a:solidFill>
                  <a:schemeClr val="bg1"/>
                </a:solidFill>
                <a:latin typeface="+mj-lt"/>
                <a:cs typeface="Segoe UI" panose="020B0502040204020203" pitchFamily="34" charset="0"/>
              </a:rPr>
              <a:t>play</a:t>
            </a:r>
            <a:r>
              <a:rPr lang="fr-FR" sz="1800" dirty="0">
                <a:solidFill>
                  <a:schemeClr val="bg1"/>
                </a:solidFill>
                <a:latin typeface="+mj-lt"/>
                <a:cs typeface="Segoe UI" panose="020B0502040204020203" pitchFamily="34" charset="0"/>
              </a:rPr>
              <a:t> </a:t>
            </a:r>
            <a:r>
              <a:rPr lang="fr-FR" sz="1800" dirty="0" err="1">
                <a:solidFill>
                  <a:schemeClr val="bg1"/>
                </a:solidFill>
                <a:latin typeface="+mj-lt"/>
                <a:cs typeface="Segoe UI" panose="020B0502040204020203" pitchFamily="34" charset="0"/>
              </a:rPr>
              <a:t>summary</a:t>
            </a:r>
            <a:endParaRPr lang="fr-FR" sz="1800" dirty="0">
              <a:solidFill>
                <a:schemeClr val="bg1"/>
              </a:solidFill>
              <a:latin typeface="+mj-lt"/>
              <a:cs typeface="Segoe UI" panose="020B0502040204020203" pitchFamily="34" charset="0"/>
            </a:endParaRPr>
          </a:p>
        </p:txBody>
      </p:sp>
      <p:sp>
        <p:nvSpPr>
          <p:cNvPr id="17" name="Espace réservé du texte 2">
            <a:extLst>
              <a:ext uri="{FF2B5EF4-FFF2-40B4-BE49-F238E27FC236}">
                <a16:creationId xmlns:a16="http://schemas.microsoft.com/office/drawing/2014/main" id="{235D4685-C01B-2AA4-D6DF-E9C4108D7807}"/>
              </a:ext>
            </a:extLst>
          </p:cNvPr>
          <p:cNvSpPr txBox="1">
            <a:spLocks/>
          </p:cNvSpPr>
          <p:nvPr/>
        </p:nvSpPr>
        <p:spPr>
          <a:xfrm>
            <a:off x="3545681" y="3198599"/>
            <a:ext cx="2052638" cy="194310"/>
          </a:xfrm>
          <a:prstGeom prst="rect">
            <a:avLst/>
          </a:prstGeom>
        </p:spPr>
        <p:txBody>
          <a:bodyPr vert="horz" lIns="68580" tIns="34290" rIns="68580" bIns="3429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1100" kern="1200" cap="all"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buClrTx/>
              <a:defRPr/>
            </a:pPr>
            <a:r>
              <a:rPr lang="fr-FR" sz="825">
                <a:solidFill>
                  <a:schemeClr val="bg1"/>
                </a:solidFill>
                <a:latin typeface="+mj-lt"/>
                <a:cs typeface="Segoe UI" panose="020B0502040204020203" pitchFamily="34" charset="0"/>
              </a:rPr>
              <a:t>Part 4</a:t>
            </a:r>
          </a:p>
        </p:txBody>
      </p:sp>
      <p:sp>
        <p:nvSpPr>
          <p:cNvPr id="19" name="Espace réservé du texte 15">
            <a:extLst>
              <a:ext uri="{FF2B5EF4-FFF2-40B4-BE49-F238E27FC236}">
                <a16:creationId xmlns:a16="http://schemas.microsoft.com/office/drawing/2014/main" id="{4E6AC4C6-9027-724F-DAF0-DEB412B0FFB6}"/>
              </a:ext>
            </a:extLst>
          </p:cNvPr>
          <p:cNvSpPr txBox="1">
            <a:spLocks/>
          </p:cNvSpPr>
          <p:nvPr/>
        </p:nvSpPr>
        <p:spPr>
          <a:xfrm>
            <a:off x="1385888" y="4061325"/>
            <a:ext cx="6372225" cy="279796"/>
          </a:xfrm>
          <a:prstGeom prst="rect">
            <a:avLst/>
          </a:prstGeom>
        </p:spPr>
        <p:txBody>
          <a:bodyPr vert="horz" lIns="68580" tIns="34290" rIns="68580" bIns="34290" rtlCol="0" anchor="ctr">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b="1" kern="1200" cap="all"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buClrTx/>
              <a:defRPr/>
            </a:pPr>
            <a:r>
              <a:rPr lang="fr-FR" sz="1800" dirty="0">
                <a:solidFill>
                  <a:schemeClr val="bg1"/>
                </a:solidFill>
                <a:latin typeface="+mj-lt"/>
                <a:cs typeface="Segoe UI" panose="020B0502040204020203" pitchFamily="34" charset="0"/>
              </a:rPr>
              <a:t>Q&amp;A</a:t>
            </a:r>
          </a:p>
        </p:txBody>
      </p:sp>
      <p:sp>
        <p:nvSpPr>
          <p:cNvPr id="20" name="Espace réservé du texte 16">
            <a:extLst>
              <a:ext uri="{FF2B5EF4-FFF2-40B4-BE49-F238E27FC236}">
                <a16:creationId xmlns:a16="http://schemas.microsoft.com/office/drawing/2014/main" id="{BCF3B908-2995-95DE-DF68-63358C961401}"/>
              </a:ext>
            </a:extLst>
          </p:cNvPr>
          <p:cNvSpPr txBox="1">
            <a:spLocks/>
          </p:cNvSpPr>
          <p:nvPr/>
        </p:nvSpPr>
        <p:spPr>
          <a:xfrm>
            <a:off x="3545681" y="3867014"/>
            <a:ext cx="2052638" cy="194310"/>
          </a:xfrm>
          <a:prstGeom prst="rect">
            <a:avLst/>
          </a:prstGeom>
        </p:spPr>
        <p:txBody>
          <a:bodyPr vert="horz" lIns="68580" tIns="34290" rIns="68580" bIns="3429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1100" kern="1200" cap="all"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buClrTx/>
              <a:defRPr/>
            </a:pPr>
            <a:r>
              <a:rPr lang="fr-FR" sz="825" dirty="0">
                <a:solidFill>
                  <a:schemeClr val="bg1"/>
                </a:solidFill>
                <a:latin typeface="+mj-lt"/>
                <a:cs typeface="Segoe UI" panose="020B0502040204020203" pitchFamily="34" charset="0"/>
              </a:rPr>
              <a:t>Part 5</a:t>
            </a:r>
          </a:p>
        </p:txBody>
      </p:sp>
      <p:sp>
        <p:nvSpPr>
          <p:cNvPr id="21" name="Slide Number">
            <a:extLst>
              <a:ext uri="{FF2B5EF4-FFF2-40B4-BE49-F238E27FC236}">
                <a16:creationId xmlns:a16="http://schemas.microsoft.com/office/drawing/2014/main" id="{F46C43A7-8CD2-C604-8E38-B0AF441F148E}"/>
              </a:ext>
            </a:extLst>
          </p:cNvPr>
          <p:cNvSpPr txBox="1">
            <a:spLocks/>
          </p:cNvSpPr>
          <p:nvPr/>
        </p:nvSpPr>
        <p:spPr>
          <a:xfrm>
            <a:off x="8465343" y="4857750"/>
            <a:ext cx="400050" cy="120572"/>
          </a:xfrm>
          <a:prstGeom prst="rect">
            <a:avLst/>
          </a:prstGeom>
          <a:extLst>
            <a:ext uri="{C572A759-6A51-4108-AA02-DFA0A04FC94B}">
              <ma14:wrappingTextBoxFlag xmlns="" xmlns:ma14="http://schemas.microsoft.com/office/mac/drawingml/2011/main"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defRPr/>
            </a:pPr>
            <a:fld id="{86CB4B4D-7CA3-9044-876B-883B54F8677D}" type="slidenum">
              <a:rPr lang="fr-FR" sz="675">
                <a:solidFill>
                  <a:schemeClr val="bg1"/>
                </a:solidFill>
                <a:latin typeface="+mj-lt"/>
                <a:cs typeface="Segoe UI" panose="020B0502040204020203" pitchFamily="34" charset="0"/>
              </a:rPr>
              <a:pPr defTabSz="685800">
                <a:buClrTx/>
                <a:defRPr/>
              </a:pPr>
              <a:t>6</a:t>
            </a:fld>
            <a:endParaRPr lang="fr-FR" sz="900">
              <a:solidFill>
                <a:schemeClr val="bg1"/>
              </a:solidFill>
              <a:latin typeface="+mj-lt"/>
              <a:cs typeface="Segoe UI" panose="020B0502040204020203" pitchFamily="34" charset="0"/>
            </a:endParaRPr>
          </a:p>
        </p:txBody>
      </p:sp>
      <p:sp>
        <p:nvSpPr>
          <p:cNvPr id="22" name="TextBox 21">
            <a:extLst>
              <a:ext uri="{FF2B5EF4-FFF2-40B4-BE49-F238E27FC236}">
                <a16:creationId xmlns:a16="http://schemas.microsoft.com/office/drawing/2014/main" id="{764CB3D8-27CA-7DDD-7588-DB78DAB2C8F2}"/>
              </a:ext>
            </a:extLst>
          </p:cNvPr>
          <p:cNvSpPr txBox="1"/>
          <p:nvPr/>
        </p:nvSpPr>
        <p:spPr>
          <a:xfrm>
            <a:off x="2270948" y="2344463"/>
            <a:ext cx="4603125" cy="300082"/>
          </a:xfrm>
          <a:prstGeom prst="rect">
            <a:avLst/>
          </a:prstGeom>
          <a:noFill/>
        </p:spPr>
        <p:txBody>
          <a:bodyPr wrap="square">
            <a:spAutoFit/>
          </a:bodyPr>
          <a:lstStyle/>
          <a:p>
            <a:pPr defTabSz="685800">
              <a:buClrTx/>
              <a:defRPr/>
            </a:pPr>
            <a:endParaRPr lang="de-DE" sz="1350" dirty="0">
              <a:solidFill>
                <a:schemeClr val="bg1"/>
              </a:solidFill>
              <a:latin typeface="+mj-lt"/>
              <a:cs typeface="Segoe UI" panose="020B0502040204020203" pitchFamily="34" charset="0"/>
            </a:endParaRPr>
          </a:p>
        </p:txBody>
      </p:sp>
    </p:spTree>
    <p:extLst>
      <p:ext uri="{BB962C8B-B14F-4D97-AF65-F5344CB8AC3E}">
        <p14:creationId xmlns:p14="http://schemas.microsoft.com/office/powerpoint/2010/main" val="1830268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1" name="Slide Number">
            <a:extLst>
              <a:ext uri="{FF2B5EF4-FFF2-40B4-BE49-F238E27FC236}">
                <a16:creationId xmlns:a16="http://schemas.microsoft.com/office/drawing/2014/main" id="{626EE1A3-0CC5-4C18-9D88-34D3159057E3}"/>
              </a:ext>
            </a:extLst>
          </p:cNvPr>
          <p:cNvSpPr txBox="1">
            <a:spLocks/>
          </p:cNvSpPr>
          <p:nvPr/>
        </p:nvSpPr>
        <p:spPr>
          <a:xfrm>
            <a:off x="8465343" y="4857750"/>
            <a:ext cx="400050" cy="120572"/>
          </a:xfrm>
          <a:prstGeom prst="rect">
            <a:avLst/>
          </a:prstGeom>
          <a:extLst>
            <a:ext uri="{C572A759-6A51-4108-AA02-DFA0A04FC94B}">
              <ma14:wrappingTextBoxFlag xmlns="" xmlns:ma14="http://schemas.microsoft.com/office/mac/drawingml/2011/main"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000000"/>
                </a:solidFill>
                <a:latin typeface="Ubisoft Sans" pitchFamily="50" charset="0"/>
              </a:rPr>
              <a:pPr defTabSz="685800">
                <a:buClrTx/>
              </a:pPr>
              <a:t>7</a:t>
            </a:fld>
            <a:endParaRPr lang="fr-FR" sz="900">
              <a:solidFill>
                <a:srgbClr val="000000"/>
              </a:solidFill>
              <a:latin typeface="Ubisoft Sans" pitchFamily="50" charset="0"/>
            </a:endParaRPr>
          </a:p>
        </p:txBody>
      </p:sp>
      <p:pic>
        <p:nvPicPr>
          <p:cNvPr id="35" name="Espace réservé pour une image  34" descr="Compass outline">
            <a:extLst>
              <a:ext uri="{FF2B5EF4-FFF2-40B4-BE49-F238E27FC236}">
                <a16:creationId xmlns:a16="http://schemas.microsoft.com/office/drawing/2014/main" id="{773CE3AF-D28E-42D1-BD10-FAEA83428A1D}"/>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23357" t="-11983" r="-14217" b="-25592"/>
          <a:stretch/>
        </p:blipFill>
        <p:spPr>
          <a:xfrm>
            <a:off x="3082473" y="3045835"/>
            <a:ext cx="736040" cy="736040"/>
          </a:xfrm>
        </p:spPr>
      </p:pic>
      <p:pic>
        <p:nvPicPr>
          <p:cNvPr id="37" name="Espace réservé pour une image  36" descr="Topography Map outline">
            <a:extLst>
              <a:ext uri="{FF2B5EF4-FFF2-40B4-BE49-F238E27FC236}">
                <a16:creationId xmlns:a16="http://schemas.microsoft.com/office/drawing/2014/main" id="{7FF84421-8925-4ACC-8E51-49EAE9E5B72B}"/>
              </a:ext>
            </a:extLst>
          </p:cNvPr>
          <p:cNvPicPr>
            <a:picLocks noGrp="1" noChangeAspect="1"/>
          </p:cNvPicPr>
          <p:nvPr>
            <p:ph type="pic" sz="quarter" idx="11"/>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14340" t="-14191" r="-14043" b="-14191"/>
          <a:stretch/>
        </p:blipFill>
        <p:spPr>
          <a:xfrm>
            <a:off x="481456" y="3045599"/>
            <a:ext cx="744262" cy="736040"/>
          </a:xfrm>
        </p:spPr>
      </p:pic>
      <p:pic>
        <p:nvPicPr>
          <p:cNvPr id="39" name="Espace réservé pour une image  38" descr="Treasure Map outline">
            <a:extLst>
              <a:ext uri="{FF2B5EF4-FFF2-40B4-BE49-F238E27FC236}">
                <a16:creationId xmlns:a16="http://schemas.microsoft.com/office/drawing/2014/main" id="{57B1AA10-4666-4082-AF73-2CA9BF55A193}"/>
              </a:ext>
            </a:extLst>
          </p:cNvPr>
          <p:cNvPicPr>
            <a:picLocks noGrp="1" noChangeAspect="1"/>
          </p:cNvPicPr>
          <p:nvPr>
            <p:ph type="pic" sz="quarter" idx="12"/>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15045" t="-15327" r="-15045" b="-14763"/>
          <a:stretch/>
        </p:blipFill>
        <p:spPr>
          <a:xfrm>
            <a:off x="6132160" y="3036624"/>
            <a:ext cx="744779" cy="744779"/>
          </a:xfrm>
        </p:spPr>
      </p:pic>
      <p:sp>
        <p:nvSpPr>
          <p:cNvPr id="26" name="Espace réservé du texte 25">
            <a:extLst>
              <a:ext uri="{FF2B5EF4-FFF2-40B4-BE49-F238E27FC236}">
                <a16:creationId xmlns:a16="http://schemas.microsoft.com/office/drawing/2014/main" id="{DF857243-0042-45DD-B522-FC9CFE576E54}"/>
              </a:ext>
            </a:extLst>
          </p:cNvPr>
          <p:cNvSpPr>
            <a:spLocks noGrp="1"/>
          </p:cNvSpPr>
          <p:nvPr>
            <p:ph type="body" sz="quarter" idx="14"/>
          </p:nvPr>
        </p:nvSpPr>
        <p:spPr>
          <a:xfrm>
            <a:off x="3644502" y="3311079"/>
            <a:ext cx="2052639" cy="241832"/>
          </a:xfrm>
        </p:spPr>
        <p:txBody>
          <a:bodyPr>
            <a:noAutofit/>
          </a:bodyPr>
          <a:lstStyle/>
          <a:p>
            <a:pPr algn="l"/>
            <a:r>
              <a:rPr lang="fr-FR" sz="900" dirty="0">
                <a:solidFill>
                  <a:schemeClr val="accent4">
                    <a:lumMod val="50000"/>
                  </a:schemeClr>
                </a:solidFill>
              </a:rPr>
              <a:t>Jason </a:t>
            </a:r>
            <a:r>
              <a:rPr lang="fr-FR" sz="900" dirty="0" err="1">
                <a:solidFill>
                  <a:schemeClr val="accent4">
                    <a:lumMod val="50000"/>
                  </a:schemeClr>
                </a:solidFill>
              </a:rPr>
              <a:t>VandenBerghe</a:t>
            </a:r>
            <a:r>
              <a:rPr lang="fr-FR" sz="900" dirty="0">
                <a:solidFill>
                  <a:schemeClr val="accent4">
                    <a:lumMod val="50000"/>
                  </a:schemeClr>
                </a:solidFill>
              </a:rPr>
              <a:t> (2016)</a:t>
            </a:r>
          </a:p>
        </p:txBody>
      </p:sp>
      <p:sp>
        <p:nvSpPr>
          <p:cNvPr id="27" name="Espace réservé du texte 26">
            <a:extLst>
              <a:ext uri="{FF2B5EF4-FFF2-40B4-BE49-F238E27FC236}">
                <a16:creationId xmlns:a16="http://schemas.microsoft.com/office/drawing/2014/main" id="{05B67116-7F88-4D42-8AC0-76D7A14B57B7}"/>
              </a:ext>
            </a:extLst>
          </p:cNvPr>
          <p:cNvSpPr>
            <a:spLocks noGrp="1"/>
          </p:cNvSpPr>
          <p:nvPr>
            <p:ph type="body" sz="quarter" idx="15"/>
          </p:nvPr>
        </p:nvSpPr>
        <p:spPr>
          <a:xfrm>
            <a:off x="3640312" y="3578471"/>
            <a:ext cx="2159794" cy="453073"/>
          </a:xfrm>
        </p:spPr>
        <p:txBody>
          <a:bodyPr/>
          <a:lstStyle/>
          <a:p>
            <a:pPr algn="l">
              <a:lnSpc>
                <a:spcPct val="100000"/>
              </a:lnSpc>
            </a:pPr>
            <a:r>
              <a:rPr lang="fr-FR" sz="900" dirty="0">
                <a:solidFill>
                  <a:schemeClr val="accent2">
                    <a:lumMod val="75000"/>
                  </a:schemeClr>
                </a:solidFill>
              </a:rPr>
              <a:t>Investment </a:t>
            </a:r>
            <a:r>
              <a:rPr lang="fr-FR" sz="900" dirty="0" err="1">
                <a:solidFill>
                  <a:schemeClr val="accent2">
                    <a:lumMod val="75000"/>
                  </a:schemeClr>
                </a:solidFill>
              </a:rPr>
              <a:t>layers</a:t>
            </a:r>
            <a:r>
              <a:rPr lang="fr-FR" sz="900" dirty="0">
                <a:solidFill>
                  <a:schemeClr val="accent2">
                    <a:lumMod val="75000"/>
                  </a:schemeClr>
                </a:solidFill>
              </a:rPr>
              <a:t> (60%, 15%, 5%) </a:t>
            </a:r>
          </a:p>
        </p:txBody>
      </p:sp>
      <p:sp>
        <p:nvSpPr>
          <p:cNvPr id="28" name="Espace réservé du texte 27">
            <a:extLst>
              <a:ext uri="{FF2B5EF4-FFF2-40B4-BE49-F238E27FC236}">
                <a16:creationId xmlns:a16="http://schemas.microsoft.com/office/drawing/2014/main" id="{47FD4B05-711E-481E-B861-96BE13688C20}"/>
              </a:ext>
            </a:extLst>
          </p:cNvPr>
          <p:cNvSpPr>
            <a:spLocks noGrp="1"/>
          </p:cNvSpPr>
          <p:nvPr>
            <p:ph type="body" sz="quarter" idx="16"/>
          </p:nvPr>
        </p:nvSpPr>
        <p:spPr>
          <a:xfrm>
            <a:off x="1076376" y="3311079"/>
            <a:ext cx="2052638" cy="241832"/>
          </a:xfrm>
        </p:spPr>
        <p:txBody>
          <a:bodyPr>
            <a:normAutofit/>
          </a:bodyPr>
          <a:lstStyle/>
          <a:p>
            <a:pPr algn="l"/>
            <a:r>
              <a:rPr lang="fr-FR" sz="900" dirty="0">
                <a:solidFill>
                  <a:schemeClr val="accent4">
                    <a:lumMod val="50000"/>
                  </a:schemeClr>
                </a:solidFill>
              </a:rPr>
              <a:t>RICHARD RYAN et al. (2006)</a:t>
            </a:r>
          </a:p>
        </p:txBody>
      </p:sp>
      <p:sp>
        <p:nvSpPr>
          <p:cNvPr id="29" name="Espace réservé du texte 28">
            <a:extLst>
              <a:ext uri="{FF2B5EF4-FFF2-40B4-BE49-F238E27FC236}">
                <a16:creationId xmlns:a16="http://schemas.microsoft.com/office/drawing/2014/main" id="{CC7984C6-8666-430C-B37B-7554CDFD9CC2}"/>
              </a:ext>
            </a:extLst>
          </p:cNvPr>
          <p:cNvSpPr>
            <a:spLocks noGrp="1"/>
          </p:cNvSpPr>
          <p:nvPr>
            <p:ph type="body" sz="quarter" idx="17"/>
          </p:nvPr>
        </p:nvSpPr>
        <p:spPr>
          <a:xfrm>
            <a:off x="1076376" y="3574493"/>
            <a:ext cx="2052638" cy="453072"/>
          </a:xfrm>
        </p:spPr>
        <p:txBody>
          <a:bodyPr/>
          <a:lstStyle/>
          <a:p>
            <a:pPr algn="l">
              <a:lnSpc>
                <a:spcPct val="100000"/>
              </a:lnSpc>
            </a:pPr>
            <a:r>
              <a:rPr lang="fr-FR" sz="900" dirty="0">
                <a:solidFill>
                  <a:schemeClr val="accent2">
                    <a:lumMod val="75000"/>
                  </a:schemeClr>
                </a:solidFill>
              </a:rPr>
              <a:t>SDT PENS</a:t>
            </a:r>
          </a:p>
        </p:txBody>
      </p:sp>
      <p:sp>
        <p:nvSpPr>
          <p:cNvPr id="30" name="Espace réservé du texte 29">
            <a:extLst>
              <a:ext uri="{FF2B5EF4-FFF2-40B4-BE49-F238E27FC236}">
                <a16:creationId xmlns:a16="http://schemas.microsoft.com/office/drawing/2014/main" id="{C4B2C9F2-5187-4F0F-97B1-586B8D3F63E7}"/>
              </a:ext>
            </a:extLst>
          </p:cNvPr>
          <p:cNvSpPr>
            <a:spLocks noGrp="1"/>
          </p:cNvSpPr>
          <p:nvPr>
            <p:ph type="body" sz="quarter" idx="18"/>
          </p:nvPr>
        </p:nvSpPr>
        <p:spPr>
          <a:xfrm>
            <a:off x="6696403" y="3302266"/>
            <a:ext cx="2025254" cy="241832"/>
          </a:xfrm>
        </p:spPr>
        <p:txBody>
          <a:bodyPr>
            <a:normAutofit/>
          </a:bodyPr>
          <a:lstStyle/>
          <a:p>
            <a:pPr algn="l"/>
            <a:r>
              <a:rPr lang="fr-FR" sz="900" dirty="0">
                <a:solidFill>
                  <a:schemeClr val="accent4">
                    <a:lumMod val="50000"/>
                  </a:schemeClr>
                </a:solidFill>
              </a:rPr>
              <a:t>RICHARD RYAN (2017)</a:t>
            </a:r>
          </a:p>
        </p:txBody>
      </p:sp>
      <p:sp>
        <p:nvSpPr>
          <p:cNvPr id="31" name="Espace réservé du texte 30">
            <a:extLst>
              <a:ext uri="{FF2B5EF4-FFF2-40B4-BE49-F238E27FC236}">
                <a16:creationId xmlns:a16="http://schemas.microsoft.com/office/drawing/2014/main" id="{7BB19A9D-4383-4662-A685-91BC70B1FD5F}"/>
              </a:ext>
            </a:extLst>
          </p:cNvPr>
          <p:cNvSpPr>
            <a:spLocks noGrp="1"/>
          </p:cNvSpPr>
          <p:nvPr>
            <p:ph type="body" sz="quarter" idx="19"/>
          </p:nvPr>
        </p:nvSpPr>
        <p:spPr>
          <a:xfrm>
            <a:off x="6628882" y="3573543"/>
            <a:ext cx="2025254" cy="453071"/>
          </a:xfrm>
        </p:spPr>
        <p:txBody>
          <a:bodyPr/>
          <a:lstStyle/>
          <a:p>
            <a:pPr algn="l"/>
            <a:r>
              <a:rPr lang="fr-FR" sz="900" dirty="0">
                <a:solidFill>
                  <a:schemeClr val="accent2">
                    <a:lumMod val="75000"/>
                  </a:schemeClr>
                </a:solidFill>
              </a:rPr>
              <a:t>PENS &amp; MOTIVATION</a:t>
            </a:r>
          </a:p>
        </p:txBody>
      </p:sp>
      <p:sp>
        <p:nvSpPr>
          <p:cNvPr id="3" name="TextBox 2">
            <a:extLst>
              <a:ext uri="{FF2B5EF4-FFF2-40B4-BE49-F238E27FC236}">
                <a16:creationId xmlns:a16="http://schemas.microsoft.com/office/drawing/2014/main" id="{F5BA3D80-1018-5567-5BD3-0E5F9FAED104}"/>
              </a:ext>
            </a:extLst>
          </p:cNvPr>
          <p:cNvSpPr txBox="1"/>
          <p:nvPr/>
        </p:nvSpPr>
        <p:spPr>
          <a:xfrm>
            <a:off x="3640312" y="3806679"/>
            <a:ext cx="2021903" cy="846386"/>
          </a:xfrm>
          <a:prstGeom prst="rect">
            <a:avLst/>
          </a:prstGeom>
          <a:noFill/>
        </p:spPr>
        <p:txBody>
          <a:bodyPr wrap="square">
            <a:spAutoFit/>
          </a:bodyPr>
          <a:lstStyle/>
          <a:p>
            <a:pPr defTabSz="685800">
              <a:buClrTx/>
            </a:pPr>
            <a:r>
              <a:rPr lang="de-DE" sz="700" kern="1200" dirty="0">
                <a:latin typeface="Ubisoft Sans"/>
                <a:ea typeface="+mn-ea"/>
                <a:cs typeface="+mn-cs"/>
              </a:rPr>
              <a:t>VandenBerghe, Jason (2014). </a:t>
            </a:r>
            <a:r>
              <a:rPr lang="de-DE" sz="700" i="1" kern="1200" dirty="0">
                <a:latin typeface="Ubisoft Sans"/>
                <a:ea typeface="+mn-ea"/>
                <a:cs typeface="+mn-cs"/>
              </a:rPr>
              <a:t>[ACM Press the first ACM SIGCHI annual symposium - Toronto, Ontario, Canada (2014.10.19-2014.10.21)] Proceedings of the first ACM SIGCHI annual symposium on Computer-human interaction in play - CHI PLAY '14 - Engines of play. 476-476. </a:t>
            </a:r>
            <a:r>
              <a:rPr lang="de-DE" sz="700" kern="1200" dirty="0">
                <a:latin typeface="Ubisoft Sans"/>
                <a:ea typeface="+mn-ea"/>
                <a:cs typeface="+mn-cs"/>
              </a:rPr>
              <a:t>doi:10.1145/2658537.2677953 </a:t>
            </a:r>
          </a:p>
        </p:txBody>
      </p:sp>
      <p:sp>
        <p:nvSpPr>
          <p:cNvPr id="5" name="TextBox 4">
            <a:extLst>
              <a:ext uri="{FF2B5EF4-FFF2-40B4-BE49-F238E27FC236}">
                <a16:creationId xmlns:a16="http://schemas.microsoft.com/office/drawing/2014/main" id="{A875C40D-C218-0F9E-94EF-F3EBF3B99D4E}"/>
              </a:ext>
            </a:extLst>
          </p:cNvPr>
          <p:cNvSpPr txBox="1"/>
          <p:nvPr/>
        </p:nvSpPr>
        <p:spPr>
          <a:xfrm>
            <a:off x="1055977" y="3801029"/>
            <a:ext cx="2052638" cy="630942"/>
          </a:xfrm>
          <a:prstGeom prst="rect">
            <a:avLst/>
          </a:prstGeom>
          <a:noFill/>
        </p:spPr>
        <p:txBody>
          <a:bodyPr wrap="square">
            <a:spAutoFit/>
          </a:bodyPr>
          <a:lstStyle/>
          <a:p>
            <a:pPr defTabSz="685800">
              <a:buClrTx/>
            </a:pPr>
            <a:r>
              <a:rPr lang="en-US" sz="700" kern="1200" dirty="0">
                <a:latin typeface="Ubisoft Sans"/>
                <a:ea typeface="+mn-ea"/>
                <a:cs typeface="+mn-cs"/>
              </a:rPr>
              <a:t>Richard M. Ryan; C. Scott Rigby; Andrew Przybylski (2006). </a:t>
            </a:r>
            <a:r>
              <a:rPr lang="en-US" sz="700" i="1" kern="1200" dirty="0">
                <a:latin typeface="Ubisoft Sans"/>
                <a:ea typeface="+mn-ea"/>
                <a:cs typeface="+mn-cs"/>
              </a:rPr>
              <a:t>The Motivational Pull of Video Games: A Self-Determination Theory Approach. , 30(4), 344–360. </a:t>
            </a:r>
            <a:r>
              <a:rPr lang="en-US" sz="700" kern="1200" dirty="0">
                <a:latin typeface="Ubisoft Sans"/>
                <a:ea typeface="+mn-ea"/>
                <a:cs typeface="+mn-cs"/>
              </a:rPr>
              <a:t>doi:10.1007/s11031-006-9051-8 </a:t>
            </a:r>
            <a:endParaRPr lang="de-DE" sz="700" kern="1200" dirty="0">
              <a:latin typeface="Ubisoft Sans"/>
              <a:ea typeface="+mn-ea"/>
              <a:cs typeface="+mn-cs"/>
            </a:endParaRPr>
          </a:p>
        </p:txBody>
      </p:sp>
      <p:sp>
        <p:nvSpPr>
          <p:cNvPr id="9" name="TextBox 8">
            <a:extLst>
              <a:ext uri="{FF2B5EF4-FFF2-40B4-BE49-F238E27FC236}">
                <a16:creationId xmlns:a16="http://schemas.microsoft.com/office/drawing/2014/main" id="{49D31872-A269-767B-6E30-0DAB884414C2}"/>
              </a:ext>
            </a:extLst>
          </p:cNvPr>
          <p:cNvSpPr txBox="1"/>
          <p:nvPr/>
        </p:nvSpPr>
        <p:spPr>
          <a:xfrm>
            <a:off x="6624590" y="3806679"/>
            <a:ext cx="2025253" cy="630942"/>
          </a:xfrm>
          <a:prstGeom prst="rect">
            <a:avLst/>
          </a:prstGeom>
          <a:noFill/>
        </p:spPr>
        <p:txBody>
          <a:bodyPr wrap="square">
            <a:spAutoFit/>
          </a:bodyPr>
          <a:lstStyle/>
          <a:p>
            <a:pPr defTabSz="685800">
              <a:buClrTx/>
            </a:pPr>
            <a:r>
              <a:rPr lang="en-US" sz="700" kern="1200" dirty="0">
                <a:latin typeface="Ubisoft Sans"/>
                <a:ea typeface="+mn-ea"/>
                <a:cs typeface="+mn-cs"/>
              </a:rPr>
              <a:t>Rogers, Ryan (2017). The motivational pull of video game feedback, rules, and social interaction: Another self-determination theory approach. Computers in Human Behavior, 73, 446–450. doi:10.1016/j.chb.2017.03.048 </a:t>
            </a:r>
            <a:endParaRPr lang="de-DE" sz="700" kern="1200" dirty="0">
              <a:latin typeface="Ubisoft Sans"/>
              <a:ea typeface="+mn-ea"/>
              <a:cs typeface="+mn-cs"/>
            </a:endParaRPr>
          </a:p>
        </p:txBody>
      </p:sp>
      <p:sp>
        <p:nvSpPr>
          <p:cNvPr id="2" name="Espace réservé du texte 32">
            <a:extLst>
              <a:ext uri="{FF2B5EF4-FFF2-40B4-BE49-F238E27FC236}">
                <a16:creationId xmlns:a16="http://schemas.microsoft.com/office/drawing/2014/main" id="{3C9B273D-6079-25E3-4F91-2474FDB88C89}"/>
              </a:ext>
            </a:extLst>
          </p:cNvPr>
          <p:cNvSpPr txBox="1">
            <a:spLocks/>
          </p:cNvSpPr>
          <p:nvPr/>
        </p:nvSpPr>
        <p:spPr>
          <a:xfrm>
            <a:off x="1385887" y="617579"/>
            <a:ext cx="6372225" cy="4046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ClrTx/>
              <a:buNone/>
            </a:pPr>
            <a:r>
              <a:rPr lang="de-DE" sz="2400" b="1" dirty="0">
                <a:solidFill>
                  <a:srgbClr val="27124D"/>
                </a:solidFill>
                <a:latin typeface="Ubisoft Sans"/>
              </a:rPr>
              <a:t>MAIN REFERENCES</a:t>
            </a:r>
            <a:endParaRPr lang="fr-FR" sz="2400" b="1" dirty="0">
              <a:solidFill>
                <a:srgbClr val="27124D"/>
              </a:solidFill>
              <a:latin typeface="Ubisoft Sans"/>
            </a:endParaRPr>
          </a:p>
        </p:txBody>
      </p:sp>
      <p:pic>
        <p:nvPicPr>
          <p:cNvPr id="1026" name="Picture 2" descr="Attention and Arousal: Cognition and Performance">
            <a:extLst>
              <a:ext uri="{FF2B5EF4-FFF2-40B4-BE49-F238E27FC236}">
                <a16:creationId xmlns:a16="http://schemas.microsoft.com/office/drawing/2014/main" id="{101141C7-E12B-F47F-E700-757E8CF0812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76682" y="1195329"/>
            <a:ext cx="1097393" cy="159299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Gamer's Brain: How Neuroscience and UX Can Impact Video Game Design">
            <a:extLst>
              <a:ext uri="{FF2B5EF4-FFF2-40B4-BE49-F238E27FC236}">
                <a16:creationId xmlns:a16="http://schemas.microsoft.com/office/drawing/2014/main" id="{EBD517CD-A3BD-4499-0C1B-C4E19FD91F2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56735" y="1195328"/>
            <a:ext cx="1030527" cy="159299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ame Usability: Advancing the Player Experience (English Edition) eBook :  Isbister, Katherine, Schaffer, Noah: Amazon.de: Kindle-Shop">
            <a:extLst>
              <a:ext uri="{FF2B5EF4-FFF2-40B4-BE49-F238E27FC236}">
                <a16:creationId xmlns:a16="http://schemas.microsoft.com/office/drawing/2014/main" id="{64FF8F9B-6173-0A9A-EAD0-7F0C69BDEB4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69922" y="1210498"/>
            <a:ext cx="1293508" cy="1592990"/>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9E9A3AEB-BA13-73F2-D1C9-F3CC5D4F80E6}"/>
              </a:ext>
            </a:extLst>
          </p:cNvPr>
          <p:cNvCxnSpPr>
            <a:cxnSpLocks/>
          </p:cNvCxnSpPr>
          <p:nvPr/>
        </p:nvCxnSpPr>
        <p:spPr>
          <a:xfrm>
            <a:off x="0" y="3036624"/>
            <a:ext cx="8721657" cy="921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83B7DF2-4DD9-0089-1329-32926B97FCD9}"/>
              </a:ext>
            </a:extLst>
          </p:cNvPr>
          <p:cNvSpPr txBox="1"/>
          <p:nvPr/>
        </p:nvSpPr>
        <p:spPr>
          <a:xfrm>
            <a:off x="-57383" y="3045835"/>
            <a:ext cx="671979" cy="276999"/>
          </a:xfrm>
          <a:prstGeom prst="rect">
            <a:avLst/>
          </a:prstGeom>
          <a:noFill/>
        </p:spPr>
        <p:txBody>
          <a:bodyPr wrap="none" rtlCol="0">
            <a:spAutoFit/>
          </a:bodyPr>
          <a:lstStyle/>
          <a:p>
            <a:r>
              <a:rPr lang="de-DE" sz="1200" b="1" dirty="0">
                <a:solidFill>
                  <a:srgbClr val="27124D"/>
                </a:solidFill>
                <a:latin typeface="Segoe UI" panose="020B0502040204020203" pitchFamily="34" charset="0"/>
                <a:cs typeface="Segoe UI" panose="020B0502040204020203" pitchFamily="34" charset="0"/>
              </a:rPr>
              <a:t>papers</a:t>
            </a:r>
          </a:p>
        </p:txBody>
      </p:sp>
      <p:sp>
        <p:nvSpPr>
          <p:cNvPr id="8" name="TextBox 7">
            <a:extLst>
              <a:ext uri="{FF2B5EF4-FFF2-40B4-BE49-F238E27FC236}">
                <a16:creationId xmlns:a16="http://schemas.microsoft.com/office/drawing/2014/main" id="{6B199510-8914-0666-2C84-26994DCED885}"/>
              </a:ext>
            </a:extLst>
          </p:cNvPr>
          <p:cNvSpPr txBox="1"/>
          <p:nvPr/>
        </p:nvSpPr>
        <p:spPr>
          <a:xfrm>
            <a:off x="663373" y="2664988"/>
            <a:ext cx="623889" cy="276999"/>
          </a:xfrm>
          <a:prstGeom prst="rect">
            <a:avLst/>
          </a:prstGeom>
          <a:noFill/>
        </p:spPr>
        <p:txBody>
          <a:bodyPr wrap="none" rtlCol="0">
            <a:spAutoFit/>
          </a:bodyPr>
          <a:lstStyle/>
          <a:p>
            <a:r>
              <a:rPr lang="de-DE" sz="1200" b="1" dirty="0">
                <a:solidFill>
                  <a:srgbClr val="27124D"/>
                </a:solidFill>
                <a:latin typeface="Segoe UI" panose="020B0502040204020203" pitchFamily="34" charset="0"/>
                <a:cs typeface="Segoe UI" panose="020B0502040204020203" pitchFamily="34" charset="0"/>
              </a:rPr>
              <a:t>books</a:t>
            </a:r>
          </a:p>
        </p:txBody>
      </p:sp>
      <p:cxnSp>
        <p:nvCxnSpPr>
          <p:cNvPr id="18" name="Straight Connector 17">
            <a:extLst>
              <a:ext uri="{FF2B5EF4-FFF2-40B4-BE49-F238E27FC236}">
                <a16:creationId xmlns:a16="http://schemas.microsoft.com/office/drawing/2014/main" id="{24533701-B937-A055-CC8C-AEEDBAB7F59D}"/>
              </a:ext>
            </a:extLst>
          </p:cNvPr>
          <p:cNvCxnSpPr>
            <a:stCxn id="8" idx="0"/>
          </p:cNvCxnSpPr>
          <p:nvPr/>
        </p:nvCxnSpPr>
        <p:spPr>
          <a:xfrm flipH="1" flipV="1">
            <a:off x="975317" y="1755820"/>
            <a:ext cx="1" cy="90916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449EB4AA-E620-2608-E144-56C4BBC7DAA0}"/>
              </a:ext>
            </a:extLst>
          </p:cNvPr>
          <p:cNvCxnSpPr/>
          <p:nvPr/>
        </p:nvCxnSpPr>
        <p:spPr>
          <a:xfrm>
            <a:off x="966731" y="1760113"/>
            <a:ext cx="73757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51D4A13-3EA1-3856-D2CD-E890A0800DA2}"/>
              </a:ext>
            </a:extLst>
          </p:cNvPr>
          <p:cNvCxnSpPr>
            <a:cxnSpLocks/>
          </p:cNvCxnSpPr>
          <p:nvPr/>
        </p:nvCxnSpPr>
        <p:spPr>
          <a:xfrm flipV="1">
            <a:off x="247314" y="3314456"/>
            <a:ext cx="2241" cy="54920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43D0388E-2FE0-EB00-1EED-C6F127089B94}"/>
              </a:ext>
            </a:extLst>
          </p:cNvPr>
          <p:cNvCxnSpPr>
            <a:cxnSpLocks/>
          </p:cNvCxnSpPr>
          <p:nvPr/>
        </p:nvCxnSpPr>
        <p:spPr>
          <a:xfrm>
            <a:off x="237744" y="3863662"/>
            <a:ext cx="42562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3807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22" presetClass="entr" presetSubtype="4" fill="hold" nodeType="after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500"/>
                                        <p:tgtEl>
                                          <p:spTgt spid="18"/>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left)">
                                      <p:cBhvr>
                                        <p:cTn id="14" dur="500"/>
                                        <p:tgtEl>
                                          <p:spTgt spid="20"/>
                                        </p:tgtEl>
                                      </p:cBhvr>
                                    </p:animEffect>
                                  </p:childTnLst>
                                </p:cTn>
                              </p:par>
                            </p:childTnLst>
                          </p:cTn>
                        </p:par>
                        <p:par>
                          <p:cTn id="15" fill="hold">
                            <p:stCondLst>
                              <p:cond delay="1000"/>
                            </p:stCondLst>
                            <p:childTnLst>
                              <p:par>
                                <p:cTn id="16" presetID="1" presetClass="entr" presetSubtype="0" fill="hold" nodeType="afterEffect">
                                  <p:stCondLst>
                                    <p:cond delay="0"/>
                                  </p:stCondLst>
                                  <p:childTnLst>
                                    <p:set>
                                      <p:cBhvr>
                                        <p:cTn id="17" dur="1" fill="hold">
                                          <p:stCondLst>
                                            <p:cond delay="0"/>
                                          </p:stCondLst>
                                        </p:cTn>
                                        <p:tgtEl>
                                          <p:spTgt spid="1026"/>
                                        </p:tgtEl>
                                        <p:attrNameLst>
                                          <p:attrName>style.visibility</p:attrName>
                                        </p:attrNameLst>
                                      </p:cBhvr>
                                      <p:to>
                                        <p:strVal val="visible"/>
                                      </p:to>
                                    </p:set>
                                  </p:childTnLst>
                                </p:cTn>
                              </p:par>
                            </p:childTnLst>
                          </p:cTn>
                        </p:par>
                        <p:par>
                          <p:cTn id="18" fill="hold">
                            <p:stCondLst>
                              <p:cond delay="1000"/>
                            </p:stCondLst>
                            <p:childTnLst>
                              <p:par>
                                <p:cTn id="19" presetID="1" presetClass="entr" presetSubtype="0" fill="hold" nodeType="afterEffect">
                                  <p:stCondLst>
                                    <p:cond delay="600"/>
                                  </p:stCondLst>
                                  <p:childTnLst>
                                    <p:set>
                                      <p:cBhvr>
                                        <p:cTn id="20" dur="1" fill="hold">
                                          <p:stCondLst>
                                            <p:cond delay="0"/>
                                          </p:stCondLst>
                                        </p:cTn>
                                        <p:tgtEl>
                                          <p:spTgt spid="1028"/>
                                        </p:tgtEl>
                                        <p:attrNameLst>
                                          <p:attrName>style.visibility</p:attrName>
                                        </p:attrNameLst>
                                      </p:cBhvr>
                                      <p:to>
                                        <p:strVal val="visible"/>
                                      </p:to>
                                    </p:set>
                                  </p:childTnLst>
                                </p:cTn>
                              </p:par>
                            </p:childTnLst>
                          </p:cTn>
                        </p:par>
                        <p:par>
                          <p:cTn id="21" fill="hold">
                            <p:stCondLst>
                              <p:cond delay="1600"/>
                            </p:stCondLst>
                            <p:childTnLst>
                              <p:par>
                                <p:cTn id="22" presetID="1" presetClass="entr" presetSubtype="0" fill="hold" nodeType="afterEffect">
                                  <p:stCondLst>
                                    <p:cond delay="500"/>
                                  </p:stCondLst>
                                  <p:childTnLst>
                                    <p:set>
                                      <p:cBhvr>
                                        <p:cTn id="23" dur="1" fill="hold">
                                          <p:stCondLst>
                                            <p:cond delay="0"/>
                                          </p:stCondLst>
                                        </p:cTn>
                                        <p:tgtEl>
                                          <p:spTgt spid="103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par>
                          <p:cTn id="28" fill="hold">
                            <p:stCondLst>
                              <p:cond delay="0"/>
                            </p:stCondLst>
                            <p:childTnLst>
                              <p:par>
                                <p:cTn id="29" presetID="22" presetClass="entr" presetSubtype="1"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par>
                          <p:cTn id="32" fill="hold">
                            <p:stCondLst>
                              <p:cond delay="500"/>
                            </p:stCondLst>
                            <p:childTnLst>
                              <p:par>
                                <p:cTn id="33" presetID="22" presetClass="entr" presetSubtype="8"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28">
                                            <p:txEl>
                                              <p:pRg st="0" end="0"/>
                                            </p:txEl>
                                          </p:spTgt>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29">
                                            <p:txEl>
                                              <p:pRg st="0" end="0"/>
                                            </p:txEl>
                                          </p:spTgt>
                                        </p:tgtEl>
                                        <p:attrNameLst>
                                          <p:attrName>style.visibility</p:attrName>
                                        </p:attrNameLst>
                                      </p:cBhvr>
                                      <p:to>
                                        <p:strVal val="visible"/>
                                      </p:to>
                                    </p:set>
                                  </p:childTnLst>
                                </p:cTn>
                              </p:par>
                            </p:childTnLst>
                          </p:cTn>
                        </p:par>
                        <p:par>
                          <p:cTn id="44" fill="hold">
                            <p:stCondLst>
                              <p:cond delay="0"/>
                            </p:stCondLst>
                            <p:childTnLst>
                              <p:par>
                                <p:cTn id="45" presetID="1" presetClass="entr" presetSubtype="0" fill="hold" nodeType="afterEffect">
                                  <p:stCondLst>
                                    <p:cond delay="600"/>
                                  </p:stCondLst>
                                  <p:childTnLst>
                                    <p:set>
                                      <p:cBhvr>
                                        <p:cTn id="46" dur="1" fill="hold">
                                          <p:stCondLst>
                                            <p:cond delay="0"/>
                                          </p:stCondLst>
                                        </p:cTn>
                                        <p:tgtEl>
                                          <p:spTgt spid="35"/>
                                        </p:tgtEl>
                                        <p:attrNameLst>
                                          <p:attrName>style.visibility</p:attrName>
                                        </p:attrNameLst>
                                      </p:cBhvr>
                                      <p:to>
                                        <p:strVal val="visible"/>
                                      </p:to>
                                    </p:set>
                                  </p:childTnLst>
                                </p:cTn>
                              </p:par>
                            </p:childTnLst>
                          </p:cTn>
                        </p:par>
                        <p:par>
                          <p:cTn id="47" fill="hold">
                            <p:stCondLst>
                              <p:cond delay="600"/>
                            </p:stCondLst>
                            <p:childTnLst>
                              <p:par>
                                <p:cTn id="48" presetID="1" presetClass="entr" presetSubtype="0" fill="hold" grpId="0" nodeType="afterEffect">
                                  <p:stCondLst>
                                    <p:cond delay="100"/>
                                  </p:stCondLst>
                                  <p:childTnLst>
                                    <p:set>
                                      <p:cBhvr>
                                        <p:cTn id="49" dur="1" fill="hold">
                                          <p:stCondLst>
                                            <p:cond delay="0"/>
                                          </p:stCondLst>
                                        </p:cTn>
                                        <p:tgtEl>
                                          <p:spTgt spid="26">
                                            <p:txEl>
                                              <p:pRg st="0" end="0"/>
                                            </p:txEl>
                                          </p:spTgt>
                                        </p:tgtEl>
                                        <p:attrNameLst>
                                          <p:attrName>style.visibility</p:attrName>
                                        </p:attrNameLst>
                                      </p:cBhvr>
                                      <p:to>
                                        <p:strVal val="visible"/>
                                      </p:to>
                                    </p:set>
                                  </p:childTnLst>
                                </p:cTn>
                              </p:par>
                            </p:childTnLst>
                          </p:cTn>
                        </p:par>
                        <p:par>
                          <p:cTn id="50" fill="hold">
                            <p:stCondLst>
                              <p:cond delay="700"/>
                            </p:stCondLst>
                            <p:childTnLst>
                              <p:par>
                                <p:cTn id="51" presetID="1" presetClass="entr" presetSubtype="0" fill="hold" grpId="0" nodeType="afterEffect">
                                  <p:stCondLst>
                                    <p:cond delay="0"/>
                                  </p:stCondLst>
                                  <p:childTnLst>
                                    <p:set>
                                      <p:cBhvr>
                                        <p:cTn id="52" dur="1" fill="hold">
                                          <p:stCondLst>
                                            <p:cond delay="0"/>
                                          </p:stCondLst>
                                        </p:cTn>
                                        <p:tgtEl>
                                          <p:spTgt spid="27">
                                            <p:txEl>
                                              <p:pRg st="0" end="0"/>
                                            </p:txEl>
                                          </p:spTgt>
                                        </p:tgtEl>
                                        <p:attrNameLst>
                                          <p:attrName>style.visibility</p:attrName>
                                        </p:attrNameLst>
                                      </p:cBhvr>
                                      <p:to>
                                        <p:strVal val="visible"/>
                                      </p:to>
                                    </p:set>
                                  </p:childTnLst>
                                </p:cTn>
                              </p:par>
                            </p:childTnLst>
                          </p:cTn>
                        </p:par>
                        <p:par>
                          <p:cTn id="53" fill="hold">
                            <p:stCondLst>
                              <p:cond delay="700"/>
                            </p:stCondLst>
                            <p:childTnLst>
                              <p:par>
                                <p:cTn id="54" presetID="1" presetClass="entr" presetSubtype="0" fill="hold" nodeType="afterEffect">
                                  <p:stCondLst>
                                    <p:cond delay="800"/>
                                  </p:stCondLst>
                                  <p:childTnLst>
                                    <p:set>
                                      <p:cBhvr>
                                        <p:cTn id="55" dur="1" fill="hold">
                                          <p:stCondLst>
                                            <p:cond delay="0"/>
                                          </p:stCondLst>
                                        </p:cTn>
                                        <p:tgtEl>
                                          <p:spTgt spid="39"/>
                                        </p:tgtEl>
                                        <p:attrNameLst>
                                          <p:attrName>style.visibility</p:attrName>
                                        </p:attrNameLst>
                                      </p:cBhvr>
                                      <p:to>
                                        <p:strVal val="visible"/>
                                      </p:to>
                                    </p:set>
                                  </p:childTnLst>
                                </p:cTn>
                              </p:par>
                            </p:childTnLst>
                          </p:cTn>
                        </p:par>
                        <p:par>
                          <p:cTn id="56" fill="hold">
                            <p:stCondLst>
                              <p:cond delay="1500"/>
                            </p:stCondLst>
                            <p:childTnLst>
                              <p:par>
                                <p:cTn id="57" presetID="1" presetClass="entr" presetSubtype="0" fill="hold" grpId="0" nodeType="afterEffect">
                                  <p:stCondLst>
                                    <p:cond delay="0"/>
                                  </p:stCondLst>
                                  <p:childTnLst>
                                    <p:set>
                                      <p:cBhvr>
                                        <p:cTn id="58" dur="1" fill="hold">
                                          <p:stCondLst>
                                            <p:cond delay="0"/>
                                          </p:stCondLst>
                                        </p:cTn>
                                        <p:tgtEl>
                                          <p:spTgt spid="30">
                                            <p:txEl>
                                              <p:pRg st="0" end="0"/>
                                            </p:txEl>
                                          </p:spTgt>
                                        </p:tgtEl>
                                        <p:attrNameLst>
                                          <p:attrName>style.visibility</p:attrName>
                                        </p:attrNameLst>
                                      </p:cBhvr>
                                      <p:to>
                                        <p:strVal val="visible"/>
                                      </p:to>
                                    </p:set>
                                  </p:childTnLst>
                                </p:cTn>
                              </p:par>
                            </p:childTnLst>
                          </p:cTn>
                        </p:par>
                        <p:par>
                          <p:cTn id="59" fill="hold">
                            <p:stCondLst>
                              <p:cond delay="1500"/>
                            </p:stCondLst>
                            <p:childTnLst>
                              <p:par>
                                <p:cTn id="60" presetID="1" presetClass="entr" presetSubtype="0" fill="hold" grpId="0" nodeType="afterEffect">
                                  <p:stCondLst>
                                    <p:cond delay="0"/>
                                  </p:stCondLst>
                                  <p:childTnLst>
                                    <p:set>
                                      <p:cBhvr>
                                        <p:cTn id="61"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5"/>
                                        </p:tgtEl>
                                        <p:attrNameLst>
                                          <p:attrName>style.visibility</p:attrName>
                                        </p:attrNameLst>
                                      </p:cBhvr>
                                      <p:to>
                                        <p:strVal val="visible"/>
                                      </p:to>
                                    </p:set>
                                    <p:anim calcmode="lin" valueType="num">
                                      <p:cBhvr additive="base">
                                        <p:cTn id="66" dur="500" fill="hold"/>
                                        <p:tgtEl>
                                          <p:spTgt spid="5"/>
                                        </p:tgtEl>
                                        <p:attrNameLst>
                                          <p:attrName>ppt_x</p:attrName>
                                        </p:attrNameLst>
                                      </p:cBhvr>
                                      <p:tavLst>
                                        <p:tav tm="0">
                                          <p:val>
                                            <p:strVal val="#ppt_x"/>
                                          </p:val>
                                        </p:tav>
                                        <p:tav tm="100000">
                                          <p:val>
                                            <p:strVal val="#ppt_x"/>
                                          </p:val>
                                        </p:tav>
                                      </p:tavLst>
                                    </p:anim>
                                    <p:anim calcmode="lin" valueType="num">
                                      <p:cBhvr additive="base">
                                        <p:cTn id="67" dur="500" fill="hold"/>
                                        <p:tgtEl>
                                          <p:spTgt spid="5"/>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3"/>
                                        </p:tgtEl>
                                        <p:attrNameLst>
                                          <p:attrName>style.visibility</p:attrName>
                                        </p:attrNameLst>
                                      </p:cBhvr>
                                      <p:to>
                                        <p:strVal val="visible"/>
                                      </p:to>
                                    </p:set>
                                    <p:anim calcmode="lin" valueType="num">
                                      <p:cBhvr additive="base">
                                        <p:cTn id="70" dur="500" fill="hold"/>
                                        <p:tgtEl>
                                          <p:spTgt spid="3"/>
                                        </p:tgtEl>
                                        <p:attrNameLst>
                                          <p:attrName>ppt_x</p:attrName>
                                        </p:attrNameLst>
                                      </p:cBhvr>
                                      <p:tavLst>
                                        <p:tav tm="0">
                                          <p:val>
                                            <p:strVal val="#ppt_x"/>
                                          </p:val>
                                        </p:tav>
                                        <p:tav tm="100000">
                                          <p:val>
                                            <p:strVal val="#ppt_x"/>
                                          </p:val>
                                        </p:tav>
                                      </p:tavLst>
                                    </p:anim>
                                    <p:anim calcmode="lin" valueType="num">
                                      <p:cBhvr additive="base">
                                        <p:cTn id="71" dur="500" fill="hold"/>
                                        <p:tgtEl>
                                          <p:spTgt spid="3"/>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additive="base">
                                        <p:cTn id="74" dur="500" fill="hold"/>
                                        <p:tgtEl>
                                          <p:spTgt spid="9"/>
                                        </p:tgtEl>
                                        <p:attrNameLst>
                                          <p:attrName>ppt_x</p:attrName>
                                        </p:attrNameLst>
                                      </p:cBhvr>
                                      <p:tavLst>
                                        <p:tav tm="0">
                                          <p:val>
                                            <p:strVal val="#ppt_x"/>
                                          </p:val>
                                        </p:tav>
                                        <p:tav tm="100000">
                                          <p:val>
                                            <p:strVal val="#ppt_x"/>
                                          </p:val>
                                        </p:tav>
                                      </p:tavLst>
                                    </p:anim>
                                    <p:anim calcmode="lin" valueType="num">
                                      <p:cBhvr additive="base">
                                        <p:cTn id="7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27" grpId="0" build="p"/>
      <p:bldP spid="28" grpId="0" build="p"/>
      <p:bldP spid="29" grpId="0" build="p"/>
      <p:bldP spid="30" grpId="0" build="p"/>
      <p:bldP spid="31" grpId="0" build="p"/>
      <p:bldP spid="3" grpId="0"/>
      <p:bldP spid="5" grpId="0"/>
      <p:bldP spid="9"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0" name="Espace réservé du texte 39">
            <a:extLst>
              <a:ext uri="{FF2B5EF4-FFF2-40B4-BE49-F238E27FC236}">
                <a16:creationId xmlns:a16="http://schemas.microsoft.com/office/drawing/2014/main" id="{C9BA30D1-42C9-4A6D-ACD8-880A4A8A4831}"/>
              </a:ext>
            </a:extLst>
          </p:cNvPr>
          <p:cNvSpPr>
            <a:spLocks noGrp="1"/>
          </p:cNvSpPr>
          <p:nvPr>
            <p:ph type="body" sz="quarter" idx="13"/>
          </p:nvPr>
        </p:nvSpPr>
        <p:spPr>
          <a:xfrm>
            <a:off x="764381" y="1113235"/>
            <a:ext cx="3240443" cy="707912"/>
          </a:xfrm>
        </p:spPr>
        <p:txBody>
          <a:bodyPr/>
          <a:lstStyle/>
          <a:p>
            <a:r>
              <a:rPr lang="fr-FR" dirty="0">
                <a:solidFill>
                  <a:schemeClr val="accent6"/>
                </a:solidFill>
              </a:rPr>
              <a:t>Game </a:t>
            </a:r>
            <a:r>
              <a:rPr lang="fr-FR" dirty="0" err="1">
                <a:solidFill>
                  <a:schemeClr val="accent6"/>
                </a:solidFill>
              </a:rPr>
              <a:t>reference</a:t>
            </a:r>
            <a:endParaRPr lang="fr-FR" dirty="0">
              <a:solidFill>
                <a:schemeClr val="accent6"/>
              </a:solidFill>
            </a:endParaRPr>
          </a:p>
        </p:txBody>
      </p:sp>
      <p:sp>
        <p:nvSpPr>
          <p:cNvPr id="41" name="Espace réservé du texte 40">
            <a:extLst>
              <a:ext uri="{FF2B5EF4-FFF2-40B4-BE49-F238E27FC236}">
                <a16:creationId xmlns:a16="http://schemas.microsoft.com/office/drawing/2014/main" id="{139DEAB1-04D6-4700-89D6-62791ED32F16}"/>
              </a:ext>
            </a:extLst>
          </p:cNvPr>
          <p:cNvSpPr>
            <a:spLocks noGrp="1"/>
          </p:cNvSpPr>
          <p:nvPr>
            <p:ph type="body" sz="quarter" idx="17"/>
          </p:nvPr>
        </p:nvSpPr>
        <p:spPr>
          <a:xfrm>
            <a:off x="764381" y="2489047"/>
            <a:ext cx="3240000" cy="1060847"/>
          </a:xfrm>
        </p:spPr>
        <p:txBody>
          <a:bodyPr/>
          <a:lstStyle/>
          <a:p>
            <a:pPr marL="257175" indent="-257175">
              <a:buFont typeface="Arial" panose="020B0604020202020204" pitchFamily="34" charset="0"/>
              <a:buChar char="•"/>
            </a:pPr>
            <a:r>
              <a:rPr lang="en-US" dirty="0">
                <a:solidFill>
                  <a:schemeClr val="accent6">
                    <a:lumMod val="75000"/>
                  </a:schemeClr>
                </a:solidFill>
              </a:rPr>
              <a:t>Sandbox game</a:t>
            </a:r>
          </a:p>
          <a:p>
            <a:pPr marL="257175" indent="-257175">
              <a:buFont typeface="Arial" panose="020B0604020202020204" pitchFamily="34" charset="0"/>
              <a:buChar char="•"/>
            </a:pPr>
            <a:r>
              <a:rPr lang="en-US" dirty="0">
                <a:solidFill>
                  <a:schemeClr val="accent6">
                    <a:lumMod val="75000"/>
                  </a:schemeClr>
                </a:solidFill>
              </a:rPr>
              <a:t>Adventure</a:t>
            </a:r>
          </a:p>
          <a:p>
            <a:pPr marL="257175" indent="-257175">
              <a:buFont typeface="Arial" panose="020B0604020202020204" pitchFamily="34" charset="0"/>
              <a:buChar char="•"/>
            </a:pPr>
            <a:r>
              <a:rPr lang="en-US" b="1" dirty="0">
                <a:solidFill>
                  <a:schemeClr val="accent6">
                    <a:lumMod val="75000"/>
                  </a:schemeClr>
                </a:solidFill>
              </a:rPr>
              <a:t>Limit is your imagination</a:t>
            </a:r>
          </a:p>
          <a:p>
            <a:pPr marL="257175" indent="-257175">
              <a:buFont typeface="Arial" panose="020B0604020202020204" pitchFamily="34" charset="0"/>
              <a:buChar char="•"/>
            </a:pPr>
            <a:r>
              <a:rPr lang="en-US" dirty="0">
                <a:solidFill>
                  <a:schemeClr val="accent6">
                    <a:lumMod val="75000"/>
                  </a:schemeClr>
                </a:solidFill>
              </a:rPr>
              <a:t>Single &amp; multi player</a:t>
            </a:r>
          </a:p>
          <a:p>
            <a:pPr marL="257175" indent="-257175">
              <a:buFont typeface="Arial" panose="020B0604020202020204" pitchFamily="34" charset="0"/>
              <a:buChar char="•"/>
            </a:pPr>
            <a:r>
              <a:rPr lang="en-US" dirty="0">
                <a:solidFill>
                  <a:schemeClr val="accent6">
                    <a:lumMod val="75000"/>
                  </a:schemeClr>
                </a:solidFill>
              </a:rPr>
              <a:t>Multi-platform availability</a:t>
            </a:r>
          </a:p>
          <a:p>
            <a:pPr marL="257175" indent="-257175">
              <a:buAutoNum type="arabicPeriod"/>
            </a:pPr>
            <a:endParaRPr lang="en-US" dirty="0">
              <a:solidFill>
                <a:schemeClr val="accent6">
                  <a:lumMod val="75000"/>
                </a:schemeClr>
              </a:solidFill>
            </a:endParaRPr>
          </a:p>
        </p:txBody>
      </p:sp>
      <p:sp>
        <p:nvSpPr>
          <p:cNvPr id="43" name="Espace réservé du texte 42">
            <a:extLst>
              <a:ext uri="{FF2B5EF4-FFF2-40B4-BE49-F238E27FC236}">
                <a16:creationId xmlns:a16="http://schemas.microsoft.com/office/drawing/2014/main" id="{8C44BA1A-8226-4863-9052-2AC02DD87E32}"/>
              </a:ext>
            </a:extLst>
          </p:cNvPr>
          <p:cNvSpPr>
            <a:spLocks noGrp="1"/>
          </p:cNvSpPr>
          <p:nvPr>
            <p:ph type="body" sz="quarter" idx="22"/>
          </p:nvPr>
        </p:nvSpPr>
        <p:spPr/>
        <p:txBody>
          <a:bodyPr>
            <a:noAutofit/>
          </a:bodyPr>
          <a:lstStyle/>
          <a:p>
            <a:r>
              <a:rPr lang="en-US" dirty="0">
                <a:solidFill>
                  <a:schemeClr val="accent6">
                    <a:lumMod val="75000"/>
                  </a:schemeClr>
                </a:solidFill>
              </a:rPr>
              <a:t>Minecraft, 2009, </a:t>
            </a:r>
            <a:r>
              <a:rPr lang="en-US" dirty="0" err="1">
                <a:solidFill>
                  <a:schemeClr val="accent6">
                    <a:lumMod val="75000"/>
                  </a:schemeClr>
                </a:solidFill>
              </a:rPr>
              <a:t>microsoft</a:t>
            </a:r>
            <a:endParaRPr lang="en-US" dirty="0">
              <a:solidFill>
                <a:schemeClr val="accent6">
                  <a:lumMod val="75000"/>
                </a:schemeClr>
              </a:solidFill>
            </a:endParaRPr>
          </a:p>
        </p:txBody>
      </p:sp>
      <p:sp>
        <p:nvSpPr>
          <p:cNvPr id="48" name="Slide Number">
            <a:extLst>
              <a:ext uri="{FF2B5EF4-FFF2-40B4-BE49-F238E27FC236}">
                <a16:creationId xmlns:a16="http://schemas.microsoft.com/office/drawing/2014/main" id="{C01F8D67-73E8-4829-8C6D-3F635490F9C7}"/>
              </a:ext>
            </a:extLst>
          </p:cNvPr>
          <p:cNvSpPr txBox="1">
            <a:spLocks/>
          </p:cNvSpPr>
          <p:nvPr/>
        </p:nvSpPr>
        <p:spPr>
          <a:xfrm>
            <a:off x="8465343" y="4857750"/>
            <a:ext cx="400050" cy="120572"/>
          </a:xfrm>
          <a:prstGeom prst="rect">
            <a:avLst/>
          </a:prstGeom>
          <a:extLst>
            <a:ext uri="{C572A759-6A51-4108-AA02-DFA0A04FC94B}">
              <ma14:wrappingTextBoxFlag xmlns="" xmlns:ma14="http://schemas.microsoft.com/office/mac/drawingml/2011/main"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FFFFFF"/>
                </a:solidFill>
                <a:latin typeface="Ubisoft Sans" pitchFamily="50" charset="0"/>
              </a:rPr>
              <a:pPr defTabSz="685800">
                <a:buClrTx/>
              </a:pPr>
              <a:t>8</a:t>
            </a:fld>
            <a:endParaRPr lang="fr-FR" sz="900">
              <a:solidFill>
                <a:srgbClr val="FFFFFF"/>
              </a:solidFill>
              <a:latin typeface="Ubisoft Sans" pitchFamily="50" charset="0"/>
            </a:endParaRPr>
          </a:p>
        </p:txBody>
      </p:sp>
      <p:pic>
        <p:nvPicPr>
          <p:cNvPr id="3074" name="Picture 2" descr="Minecraft">
            <a:extLst>
              <a:ext uri="{FF2B5EF4-FFF2-40B4-BE49-F238E27FC236}">
                <a16:creationId xmlns:a16="http://schemas.microsoft.com/office/drawing/2014/main" id="{67643778-8861-D4EE-3D0E-F4BF42BF08E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846"/>
          <a:stretch/>
        </p:blipFill>
        <p:spPr bwMode="auto">
          <a:xfrm>
            <a:off x="4657725" y="0"/>
            <a:ext cx="4688498"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8165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C71B4E8B-087F-4CD6-AD1C-884110A1218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1"/>
            <a:ext cx="9145818" cy="5144523"/>
          </a:xfrm>
          <a:prstGeom prst="rect">
            <a:avLst/>
          </a:prstGeom>
        </p:spPr>
      </p:pic>
      <p:sp>
        <p:nvSpPr>
          <p:cNvPr id="2" name="Sous-titre 1">
            <a:extLst>
              <a:ext uri="{FF2B5EF4-FFF2-40B4-BE49-F238E27FC236}">
                <a16:creationId xmlns:a16="http://schemas.microsoft.com/office/drawing/2014/main" id="{C1AB30CE-C50B-4994-AC0B-D41DED8CBAD3}"/>
              </a:ext>
            </a:extLst>
          </p:cNvPr>
          <p:cNvSpPr>
            <a:spLocks noGrp="1"/>
          </p:cNvSpPr>
          <p:nvPr>
            <p:ph type="subTitle" idx="1"/>
          </p:nvPr>
        </p:nvSpPr>
        <p:spPr/>
        <p:txBody>
          <a:bodyPr/>
          <a:lstStyle/>
          <a:p>
            <a:r>
              <a:rPr lang="fr-FR"/>
              <a:t>Part 1</a:t>
            </a:r>
          </a:p>
        </p:txBody>
      </p:sp>
      <p:sp>
        <p:nvSpPr>
          <p:cNvPr id="7" name="Slide Number">
            <a:extLst>
              <a:ext uri="{FF2B5EF4-FFF2-40B4-BE49-F238E27FC236}">
                <a16:creationId xmlns:a16="http://schemas.microsoft.com/office/drawing/2014/main" id="{98DA0AD1-E22F-4A3D-9573-EB9FF08D812C}"/>
              </a:ext>
            </a:extLst>
          </p:cNvPr>
          <p:cNvSpPr txBox="1">
            <a:spLocks noGrp="1"/>
          </p:cNvSpPr>
          <p:nvPr>
            <p:ph type="sldNum" sz="quarter" idx="4294967295"/>
          </p:nvPr>
        </p:nvSpPr>
        <p:spPr>
          <a:xfrm>
            <a:off x="8465343" y="4857750"/>
            <a:ext cx="400050" cy="120572"/>
          </a:xfrm>
          <a:prstGeom prst="rect">
            <a:avLst/>
          </a:prstGeom>
          <a:extLst>
            <a:ext uri="{C572A759-6A51-4108-AA02-DFA0A04FC94B}">
              <ma14:wrappingTextBoxFlag xmlns="" xmlns:ma14="http://schemas.microsoft.com/office/mac/drawingml/2011/main" val="1"/>
            </a:ext>
          </a:extLst>
        </p:spPr>
        <p:txBody>
          <a:bodyPr vert="horz" lIns="0" tIns="27000" rIns="0" bIns="27000" rtlCol="0" anchor="ctr"/>
          <a:lstStyle/>
          <a:p>
            <a:pPr defTabSz="685800">
              <a:buClrTx/>
            </a:pPr>
            <a:fld id="{86CB4B4D-7CA3-9044-876B-883B54F8677D}" type="slidenum">
              <a:rPr sz="675" kern="1200">
                <a:solidFill>
                  <a:srgbClr val="FFFFFF"/>
                </a:solidFill>
                <a:latin typeface="Ubisoft Sans" pitchFamily="50" charset="0"/>
                <a:ea typeface="+mn-ea"/>
                <a:cs typeface="+mn-cs"/>
              </a:rPr>
              <a:pPr defTabSz="685800">
                <a:buClrTx/>
              </a:pPr>
              <a:t>9</a:t>
            </a:fld>
            <a:endParaRPr kern="1200">
              <a:solidFill>
                <a:srgbClr val="FFFFFF"/>
              </a:solidFill>
              <a:latin typeface="Ubisoft Sans" pitchFamily="50" charset="0"/>
              <a:ea typeface="+mn-ea"/>
              <a:cs typeface="+mn-cs"/>
            </a:endParaRPr>
          </a:p>
        </p:txBody>
      </p:sp>
      <p:sp>
        <p:nvSpPr>
          <p:cNvPr id="11" name="Titre 10">
            <a:extLst>
              <a:ext uri="{FF2B5EF4-FFF2-40B4-BE49-F238E27FC236}">
                <a16:creationId xmlns:a16="http://schemas.microsoft.com/office/drawing/2014/main" id="{3DA11727-4AD6-44BF-ABC9-7920BB5E317F}"/>
              </a:ext>
            </a:extLst>
          </p:cNvPr>
          <p:cNvSpPr>
            <a:spLocks noGrp="1"/>
          </p:cNvSpPr>
          <p:nvPr>
            <p:ph type="ctrTitle"/>
          </p:nvPr>
        </p:nvSpPr>
        <p:spPr/>
        <p:txBody>
          <a:bodyPr>
            <a:noAutofit/>
          </a:bodyPr>
          <a:lstStyle/>
          <a:p>
            <a:r>
              <a:rPr lang="fr-FR" dirty="0"/>
              <a:t>THE UX </a:t>
            </a:r>
            <a:r>
              <a:rPr lang="fr-FR" dirty="0" err="1"/>
              <a:t>hippogriff</a:t>
            </a:r>
            <a:endParaRPr lang="fr-FR" dirty="0"/>
          </a:p>
        </p:txBody>
      </p:sp>
    </p:spTree>
    <p:extLst>
      <p:ext uri="{BB962C8B-B14F-4D97-AF65-F5344CB8AC3E}">
        <p14:creationId xmlns:p14="http://schemas.microsoft.com/office/powerpoint/2010/main" val="2414484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F2E8FB"/>
        </a:solidFill>
        <a:effectLst/>
      </p:bgPr>
    </p:bg>
    <p:spTree>
      <p:nvGrpSpPr>
        <p:cNvPr id="1" name="Shape 2506"/>
        <p:cNvGrpSpPr/>
        <p:nvPr/>
      </p:nvGrpSpPr>
      <p:grpSpPr>
        <a:xfrm>
          <a:off x="0" y="0"/>
          <a:ext cx="0" cy="0"/>
          <a:chOff x="0" y="0"/>
          <a:chExt cx="0" cy="0"/>
        </a:xfrm>
      </p:grpSpPr>
      <p:sp>
        <p:nvSpPr>
          <p:cNvPr id="2507" name="Google Shape;2507;p47"/>
          <p:cNvSpPr txBox="1">
            <a:spLocks noGrp="1"/>
          </p:cNvSpPr>
          <p:nvPr>
            <p:ph type="title"/>
          </p:nvPr>
        </p:nvSpPr>
        <p:spPr>
          <a:xfrm>
            <a:off x="1041638" y="-1522508"/>
            <a:ext cx="3413400" cy="226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800" b="1" dirty="0">
                <a:latin typeface="Ubisoft Sans" panose="02000504030000020004" pitchFamily="2" charset="-78"/>
                <a:cs typeface="Ubisoft Sans" panose="02000504030000020004" pitchFamily="2" charset="-78"/>
              </a:rPr>
              <a:t>HALF </a:t>
            </a:r>
            <a:br>
              <a:rPr lang="en" sz="2800" b="1" dirty="0">
                <a:latin typeface="Ubisoft Sans" panose="02000504030000020004" pitchFamily="2" charset="-78"/>
                <a:cs typeface="Ubisoft Sans" panose="02000504030000020004" pitchFamily="2" charset="-78"/>
              </a:rPr>
            </a:br>
            <a:r>
              <a:rPr lang="en" sz="2800" b="1" dirty="0">
                <a:latin typeface="Ubisoft Sans" panose="02000504030000020004" pitchFamily="2" charset="-78"/>
                <a:cs typeface="Ubisoft Sans" panose="02000504030000020004" pitchFamily="2" charset="-78"/>
              </a:rPr>
              <a:t>EAGLE</a:t>
            </a:r>
            <a:br>
              <a:rPr lang="en" sz="2800" b="1" dirty="0">
                <a:latin typeface="Ubisoft Sans" panose="02000504030000020004" pitchFamily="2" charset="-78"/>
                <a:cs typeface="Ubisoft Sans" panose="02000504030000020004" pitchFamily="2" charset="-78"/>
              </a:rPr>
            </a:br>
            <a:br>
              <a:rPr lang="en" sz="2800" b="1" dirty="0">
                <a:latin typeface="Ubisoft Sans" panose="02000504030000020004" pitchFamily="2" charset="-78"/>
                <a:cs typeface="Ubisoft Sans" panose="02000504030000020004" pitchFamily="2" charset="-78"/>
              </a:rPr>
            </a:br>
            <a:endParaRPr sz="2800" b="1" dirty="0">
              <a:solidFill>
                <a:schemeClr val="lt1"/>
              </a:solidFill>
              <a:latin typeface="Ubisoft Sans" panose="02000504030000020004" pitchFamily="2" charset="-78"/>
              <a:cs typeface="Ubisoft Sans" panose="02000504030000020004" pitchFamily="2" charset="-78"/>
            </a:endParaRPr>
          </a:p>
        </p:txBody>
      </p:sp>
      <p:pic>
        <p:nvPicPr>
          <p:cNvPr id="2509" name="Google Shape;2509;p47"/>
          <p:cNvPicPr preferRelativeResize="0">
            <a:picLocks noGrp="1"/>
          </p:cNvPicPr>
          <p:nvPr>
            <p:ph type="pic" idx="2"/>
          </p:nvPr>
        </p:nvPicPr>
        <p:blipFill>
          <a:blip r:embed="rId3"/>
          <a:srcRect t="6389" b="6389"/>
          <a:stretch/>
        </p:blipFill>
        <p:spPr>
          <a:xfrm>
            <a:off x="2771588" y="1119682"/>
            <a:ext cx="3366900" cy="3366900"/>
          </a:xfrm>
          <a:prstGeom prst="ellipse">
            <a:avLst/>
          </a:prstGeom>
        </p:spPr>
      </p:pic>
      <p:sp>
        <p:nvSpPr>
          <p:cNvPr id="2" name="Espace réservé du texte 32">
            <a:extLst>
              <a:ext uri="{FF2B5EF4-FFF2-40B4-BE49-F238E27FC236}">
                <a16:creationId xmlns:a16="http://schemas.microsoft.com/office/drawing/2014/main" id="{F3C38250-5431-BCFC-710F-94A9A4E06DBA}"/>
              </a:ext>
            </a:extLst>
          </p:cNvPr>
          <p:cNvSpPr txBox="1">
            <a:spLocks/>
          </p:cNvSpPr>
          <p:nvPr/>
        </p:nvSpPr>
        <p:spPr>
          <a:xfrm>
            <a:off x="1385887" y="617579"/>
            <a:ext cx="6372225" cy="4046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ClrTx/>
              <a:buNone/>
            </a:pPr>
            <a:r>
              <a:rPr lang="de-DE" sz="2400" b="1" dirty="0">
                <a:solidFill>
                  <a:srgbClr val="27124D"/>
                </a:solidFill>
                <a:latin typeface="Ubisoft Sans"/>
              </a:rPr>
              <a:t>THE UX HIPPOGRIFF</a:t>
            </a:r>
            <a:endParaRPr lang="fr-FR" sz="2400" b="1" dirty="0">
              <a:solidFill>
                <a:srgbClr val="27124D"/>
              </a:solidFill>
              <a:latin typeface="Ubisoft Sans"/>
            </a:endParaRPr>
          </a:p>
        </p:txBody>
      </p:sp>
      <p:sp>
        <p:nvSpPr>
          <p:cNvPr id="5" name="Google Shape;2507;p47">
            <a:extLst>
              <a:ext uri="{FF2B5EF4-FFF2-40B4-BE49-F238E27FC236}">
                <a16:creationId xmlns:a16="http://schemas.microsoft.com/office/drawing/2014/main" id="{5FC541EC-3BF8-596A-38C2-B0169F19A8DF}"/>
              </a:ext>
            </a:extLst>
          </p:cNvPr>
          <p:cNvSpPr txBox="1">
            <a:spLocks/>
          </p:cNvSpPr>
          <p:nvPr/>
        </p:nvSpPr>
        <p:spPr>
          <a:xfrm>
            <a:off x="983236" y="4072734"/>
            <a:ext cx="3413400" cy="22626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chemeClr val="dk1"/>
              </a:buClr>
              <a:buSzPts val="3700"/>
              <a:buFont typeface="Alice"/>
              <a:buNone/>
              <a:defRPr sz="3300" b="0" i="0" u="none" strike="noStrike" cap="none">
                <a:solidFill>
                  <a:schemeClr val="dk1"/>
                </a:solidFill>
                <a:latin typeface="Alice"/>
                <a:ea typeface="Alice"/>
                <a:cs typeface="Alice"/>
                <a:sym typeface="Alice"/>
              </a:defRPr>
            </a:lvl1pPr>
            <a:lvl2pPr marR="0" lvl="1"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2pPr>
            <a:lvl3pPr marR="0" lvl="2"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3pPr>
            <a:lvl4pPr marR="0" lvl="3"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4pPr>
            <a:lvl5pPr marR="0" lvl="4"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5pPr>
            <a:lvl6pPr marR="0" lvl="5"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6pPr>
            <a:lvl7pPr marR="0" lvl="6"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7pPr>
            <a:lvl8pPr marR="0" lvl="7"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8pPr>
            <a:lvl9pPr marR="0" lvl="8"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9pPr>
          </a:lstStyle>
          <a:p>
            <a:r>
              <a:rPr lang="de-DE" sz="2800" b="1" dirty="0">
                <a:solidFill>
                  <a:srgbClr val="27124D"/>
                </a:solidFill>
                <a:latin typeface="Ubisoft Sans" panose="02000504030000020004" pitchFamily="2" charset="-78"/>
                <a:cs typeface="Ubisoft Sans" panose="02000504030000020004" pitchFamily="2" charset="-78"/>
              </a:rPr>
              <a:t>HALF </a:t>
            </a:r>
          </a:p>
          <a:p>
            <a:r>
              <a:rPr lang="de-DE" sz="2800" b="1" dirty="0">
                <a:solidFill>
                  <a:srgbClr val="27124D"/>
                </a:solidFill>
                <a:latin typeface="Ubisoft Sans" panose="02000504030000020004" pitchFamily="2" charset="-78"/>
                <a:cs typeface="Ubisoft Sans" panose="02000504030000020004" pitchFamily="2" charset="-78"/>
              </a:rPr>
              <a:t>LION</a:t>
            </a:r>
          </a:p>
        </p:txBody>
      </p:sp>
    </p:spTree>
    <p:extLst>
      <p:ext uri="{BB962C8B-B14F-4D97-AF65-F5344CB8AC3E}">
        <p14:creationId xmlns:p14="http://schemas.microsoft.com/office/powerpoint/2010/main" val="4113959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F2E8FB"/>
        </a:solidFill>
        <a:effectLst/>
      </p:bgPr>
    </p:bg>
    <p:spTree>
      <p:nvGrpSpPr>
        <p:cNvPr id="1" name="Shape 2506"/>
        <p:cNvGrpSpPr/>
        <p:nvPr/>
      </p:nvGrpSpPr>
      <p:grpSpPr>
        <a:xfrm>
          <a:off x="0" y="0"/>
          <a:ext cx="0" cy="0"/>
          <a:chOff x="0" y="0"/>
          <a:chExt cx="0" cy="0"/>
        </a:xfrm>
      </p:grpSpPr>
      <p:sp>
        <p:nvSpPr>
          <p:cNvPr id="2507" name="Google Shape;2507;p47"/>
          <p:cNvSpPr txBox="1">
            <a:spLocks noGrp="1"/>
          </p:cNvSpPr>
          <p:nvPr>
            <p:ph type="title"/>
          </p:nvPr>
        </p:nvSpPr>
        <p:spPr>
          <a:xfrm>
            <a:off x="1041650" y="1061203"/>
            <a:ext cx="3413400" cy="226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800" b="1" dirty="0">
                <a:latin typeface="Ubisoft Sans" panose="02000504030000020004" pitchFamily="2" charset="-78"/>
                <a:cs typeface="Ubisoft Sans" panose="02000504030000020004" pitchFamily="2" charset="-78"/>
              </a:rPr>
              <a:t>HALF </a:t>
            </a:r>
            <a:br>
              <a:rPr lang="en" sz="2800" b="1" dirty="0">
                <a:latin typeface="Ubisoft Sans" panose="02000504030000020004" pitchFamily="2" charset="-78"/>
                <a:cs typeface="Ubisoft Sans" panose="02000504030000020004" pitchFamily="2" charset="-78"/>
              </a:rPr>
            </a:br>
            <a:r>
              <a:rPr lang="en" sz="2800" b="1" dirty="0">
                <a:latin typeface="Ubisoft Sans" panose="02000504030000020004" pitchFamily="2" charset="-78"/>
                <a:cs typeface="Ubisoft Sans" panose="02000504030000020004" pitchFamily="2" charset="-78"/>
              </a:rPr>
              <a:t>EAGLE</a:t>
            </a:r>
            <a:br>
              <a:rPr lang="en" sz="2800" b="1" dirty="0">
                <a:latin typeface="Ubisoft Sans" panose="02000504030000020004" pitchFamily="2" charset="-78"/>
                <a:cs typeface="Ubisoft Sans" panose="02000504030000020004" pitchFamily="2" charset="-78"/>
              </a:rPr>
            </a:br>
            <a:br>
              <a:rPr lang="en" sz="2800" b="1" dirty="0">
                <a:latin typeface="Ubisoft Sans" panose="02000504030000020004" pitchFamily="2" charset="-78"/>
                <a:cs typeface="Ubisoft Sans" panose="02000504030000020004" pitchFamily="2" charset="-78"/>
              </a:rPr>
            </a:br>
            <a:endParaRPr sz="2800" b="1" dirty="0">
              <a:solidFill>
                <a:schemeClr val="lt1"/>
              </a:solidFill>
              <a:latin typeface="Ubisoft Sans" panose="02000504030000020004" pitchFamily="2" charset="-78"/>
              <a:cs typeface="Ubisoft Sans" panose="02000504030000020004" pitchFamily="2" charset="-78"/>
            </a:endParaRPr>
          </a:p>
        </p:txBody>
      </p:sp>
      <p:sp>
        <p:nvSpPr>
          <p:cNvPr id="2508" name="Google Shape;2508;p47"/>
          <p:cNvSpPr txBox="1">
            <a:spLocks noGrp="1"/>
          </p:cNvSpPr>
          <p:nvPr>
            <p:ph type="body" idx="1"/>
          </p:nvPr>
        </p:nvSpPr>
        <p:spPr>
          <a:xfrm>
            <a:off x="1041638" y="3213138"/>
            <a:ext cx="3413400" cy="84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Ubisoft Sans" panose="02000504030000020004" pitchFamily="2" charset="-78"/>
                <a:cs typeface="Ubisoft Sans" panose="02000504030000020004" pitchFamily="2" charset="-78"/>
              </a:rPr>
              <a:t>User Experience is just like a hippogriff! Let me explain.</a:t>
            </a:r>
            <a:endParaRPr dirty="0">
              <a:latin typeface="Ubisoft Sans" panose="02000504030000020004" pitchFamily="2" charset="-78"/>
              <a:cs typeface="Ubisoft Sans" panose="02000504030000020004" pitchFamily="2" charset="-78"/>
            </a:endParaRPr>
          </a:p>
        </p:txBody>
      </p:sp>
      <p:pic>
        <p:nvPicPr>
          <p:cNvPr id="2509" name="Google Shape;2509;p47"/>
          <p:cNvPicPr preferRelativeResize="0">
            <a:picLocks noGrp="1"/>
          </p:cNvPicPr>
          <p:nvPr>
            <p:ph type="pic" idx="2"/>
          </p:nvPr>
        </p:nvPicPr>
        <p:blipFill>
          <a:blip r:embed="rId3"/>
          <a:srcRect t="6389" b="6389"/>
          <a:stretch/>
        </p:blipFill>
        <p:spPr>
          <a:xfrm>
            <a:off x="4793864" y="1061203"/>
            <a:ext cx="3366900" cy="3366900"/>
          </a:xfrm>
          <a:prstGeom prst="ellipse">
            <a:avLst/>
          </a:prstGeom>
        </p:spPr>
      </p:pic>
      <p:sp>
        <p:nvSpPr>
          <p:cNvPr id="2" name="Espace réservé du texte 32">
            <a:extLst>
              <a:ext uri="{FF2B5EF4-FFF2-40B4-BE49-F238E27FC236}">
                <a16:creationId xmlns:a16="http://schemas.microsoft.com/office/drawing/2014/main" id="{F3C38250-5431-BCFC-710F-94A9A4E06DBA}"/>
              </a:ext>
            </a:extLst>
          </p:cNvPr>
          <p:cNvSpPr txBox="1">
            <a:spLocks/>
          </p:cNvSpPr>
          <p:nvPr/>
        </p:nvSpPr>
        <p:spPr>
          <a:xfrm>
            <a:off x="1385887" y="617579"/>
            <a:ext cx="6372225" cy="4046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ClrTx/>
              <a:buNone/>
            </a:pPr>
            <a:r>
              <a:rPr lang="de-DE" sz="2400" b="1" dirty="0">
                <a:solidFill>
                  <a:srgbClr val="27124D"/>
                </a:solidFill>
                <a:latin typeface="Ubisoft Sans"/>
              </a:rPr>
              <a:t>THE UX HIPPOGRIFF</a:t>
            </a:r>
            <a:endParaRPr lang="fr-FR" sz="2400" b="1" dirty="0">
              <a:solidFill>
                <a:srgbClr val="27124D"/>
              </a:solidFill>
              <a:latin typeface="Ubisoft Sans"/>
            </a:endParaRPr>
          </a:p>
        </p:txBody>
      </p:sp>
      <p:sp>
        <p:nvSpPr>
          <p:cNvPr id="5" name="Google Shape;2507;p47">
            <a:extLst>
              <a:ext uri="{FF2B5EF4-FFF2-40B4-BE49-F238E27FC236}">
                <a16:creationId xmlns:a16="http://schemas.microsoft.com/office/drawing/2014/main" id="{5FC541EC-3BF8-596A-38C2-B0169F19A8DF}"/>
              </a:ext>
            </a:extLst>
          </p:cNvPr>
          <p:cNvSpPr txBox="1">
            <a:spLocks/>
          </p:cNvSpPr>
          <p:nvPr/>
        </p:nvSpPr>
        <p:spPr>
          <a:xfrm>
            <a:off x="1041638" y="1061203"/>
            <a:ext cx="3413400" cy="22626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chemeClr val="dk1"/>
              </a:buClr>
              <a:buSzPts val="3700"/>
              <a:buFont typeface="Alice"/>
              <a:buNone/>
              <a:defRPr sz="3300" b="0" i="0" u="none" strike="noStrike" cap="none">
                <a:solidFill>
                  <a:schemeClr val="dk1"/>
                </a:solidFill>
                <a:latin typeface="Alice"/>
                <a:ea typeface="Alice"/>
                <a:cs typeface="Alice"/>
                <a:sym typeface="Alice"/>
              </a:defRPr>
            </a:lvl1pPr>
            <a:lvl2pPr marR="0" lvl="1"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2pPr>
            <a:lvl3pPr marR="0" lvl="2"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3pPr>
            <a:lvl4pPr marR="0" lvl="3"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4pPr>
            <a:lvl5pPr marR="0" lvl="4"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5pPr>
            <a:lvl6pPr marR="0" lvl="5"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6pPr>
            <a:lvl7pPr marR="0" lvl="6"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7pPr>
            <a:lvl8pPr marR="0" lvl="7"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8pPr>
            <a:lvl9pPr marR="0" lvl="8"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9pPr>
          </a:lstStyle>
          <a:p>
            <a:r>
              <a:rPr lang="de-DE" sz="2800" b="1" dirty="0">
                <a:solidFill>
                  <a:srgbClr val="27124D"/>
                </a:solidFill>
                <a:latin typeface="Ubisoft Sans" panose="02000504030000020004" pitchFamily="2" charset="-78"/>
                <a:cs typeface="Ubisoft Sans" panose="02000504030000020004" pitchFamily="2" charset="-78"/>
              </a:rPr>
              <a:t>HALF </a:t>
            </a:r>
          </a:p>
          <a:p>
            <a:r>
              <a:rPr lang="de-DE" sz="2800" b="1" dirty="0">
                <a:solidFill>
                  <a:srgbClr val="27124D"/>
                </a:solidFill>
                <a:latin typeface="Ubisoft Sans" panose="02000504030000020004" pitchFamily="2" charset="-78"/>
                <a:cs typeface="Ubisoft Sans" panose="02000504030000020004" pitchFamily="2" charset="-78"/>
              </a:rPr>
              <a:t>LION</a:t>
            </a:r>
          </a:p>
        </p:txBody>
      </p:sp>
    </p:spTree>
    <p:extLst>
      <p:ext uri="{BB962C8B-B14F-4D97-AF65-F5344CB8AC3E}">
        <p14:creationId xmlns:p14="http://schemas.microsoft.com/office/powerpoint/2010/main" val="4850852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08">
                                            <p:txEl>
                                              <p:pRg st="0" end="0"/>
                                            </p:txEl>
                                          </p:spTgt>
                                        </p:tgtEl>
                                        <p:attrNameLst>
                                          <p:attrName>style.visibility</p:attrName>
                                        </p:attrNameLst>
                                      </p:cBhvr>
                                      <p:to>
                                        <p:strVal val="visible"/>
                                      </p:to>
                                    </p:set>
                                    <p:anim calcmode="lin" valueType="num">
                                      <p:cBhvr additive="base">
                                        <p:cTn id="7" dur="500" fill="hold"/>
                                        <p:tgtEl>
                                          <p:spTgt spid="250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50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8" name="Slide Number">
            <a:extLst>
              <a:ext uri="{FF2B5EF4-FFF2-40B4-BE49-F238E27FC236}">
                <a16:creationId xmlns:a16="http://schemas.microsoft.com/office/drawing/2014/main" id="{C01F8D67-73E8-4829-8C6D-3F635490F9C7}"/>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FFFFFF"/>
                </a:solidFill>
                <a:latin typeface="Ubisoft Sans" pitchFamily="50" charset="0"/>
              </a:rPr>
              <a:pPr defTabSz="685800">
                <a:buClrTx/>
              </a:pPr>
              <a:t>12</a:t>
            </a:fld>
            <a:endParaRPr lang="fr-FR" sz="900">
              <a:solidFill>
                <a:srgbClr val="FFFFFF"/>
              </a:solidFill>
              <a:latin typeface="Ubisoft Sans" pitchFamily="50" charset="0"/>
            </a:endParaRPr>
          </a:p>
        </p:txBody>
      </p:sp>
      <p:sp>
        <p:nvSpPr>
          <p:cNvPr id="8" name="Espace réservé du texte 32">
            <a:extLst>
              <a:ext uri="{FF2B5EF4-FFF2-40B4-BE49-F238E27FC236}">
                <a16:creationId xmlns:a16="http://schemas.microsoft.com/office/drawing/2014/main" id="{2E50F9FC-1101-A84E-9579-1162C6561971}"/>
              </a:ext>
            </a:extLst>
          </p:cNvPr>
          <p:cNvSpPr txBox="1">
            <a:spLocks/>
          </p:cNvSpPr>
          <p:nvPr/>
        </p:nvSpPr>
        <p:spPr>
          <a:xfrm>
            <a:off x="1385887" y="617579"/>
            <a:ext cx="6372225" cy="4046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ClrTx/>
              <a:buNone/>
            </a:pPr>
            <a:r>
              <a:rPr lang="de-DE" sz="2400" b="1" dirty="0">
                <a:solidFill>
                  <a:srgbClr val="27124D"/>
                </a:solidFill>
                <a:latin typeface="Ubisoft Sans"/>
              </a:rPr>
              <a:t>THE UX HIPPOGRIFF</a:t>
            </a:r>
            <a:endParaRPr lang="fr-FR" sz="2400" b="1" dirty="0">
              <a:solidFill>
                <a:srgbClr val="27124D"/>
              </a:solidFill>
              <a:latin typeface="Ubisoft Sans"/>
            </a:endParaRPr>
          </a:p>
        </p:txBody>
      </p:sp>
      <p:sp>
        <p:nvSpPr>
          <p:cNvPr id="13" name="TextBox 12">
            <a:extLst>
              <a:ext uri="{FF2B5EF4-FFF2-40B4-BE49-F238E27FC236}">
                <a16:creationId xmlns:a16="http://schemas.microsoft.com/office/drawing/2014/main" id="{73A11793-D8AE-1D46-6332-D10FA93FBFDC}"/>
              </a:ext>
            </a:extLst>
          </p:cNvPr>
          <p:cNvSpPr txBox="1"/>
          <p:nvPr/>
        </p:nvSpPr>
        <p:spPr>
          <a:xfrm>
            <a:off x="6631088" y="3187015"/>
            <a:ext cx="1451280" cy="307777"/>
          </a:xfrm>
          <a:prstGeom prst="rect">
            <a:avLst/>
          </a:prstGeom>
          <a:noFill/>
        </p:spPr>
        <p:txBody>
          <a:bodyPr wrap="square" rtlCol="0">
            <a:spAutoFit/>
          </a:bodyPr>
          <a:lstStyle/>
          <a:p>
            <a:r>
              <a:rPr lang="de-DE" dirty="0">
                <a:solidFill>
                  <a:srgbClr val="6D508D"/>
                </a:solidFill>
                <a:latin typeface="+mj-lt"/>
              </a:rPr>
              <a:t>Engage-Ability</a:t>
            </a:r>
          </a:p>
        </p:txBody>
      </p:sp>
      <p:sp>
        <p:nvSpPr>
          <p:cNvPr id="21" name="TextBox 20">
            <a:extLst>
              <a:ext uri="{FF2B5EF4-FFF2-40B4-BE49-F238E27FC236}">
                <a16:creationId xmlns:a16="http://schemas.microsoft.com/office/drawing/2014/main" id="{434ECEAA-D2BA-7979-FDB4-501F133DC060}"/>
              </a:ext>
            </a:extLst>
          </p:cNvPr>
          <p:cNvSpPr txBox="1"/>
          <p:nvPr/>
        </p:nvSpPr>
        <p:spPr>
          <a:xfrm>
            <a:off x="6296153" y="1448812"/>
            <a:ext cx="862737" cy="307777"/>
          </a:xfrm>
          <a:prstGeom prst="rect">
            <a:avLst/>
          </a:prstGeom>
          <a:noFill/>
        </p:spPr>
        <p:txBody>
          <a:bodyPr wrap="none" rtlCol="0">
            <a:spAutoFit/>
          </a:bodyPr>
          <a:lstStyle/>
          <a:p>
            <a:r>
              <a:rPr lang="de-DE" dirty="0">
                <a:solidFill>
                  <a:srgbClr val="B27873"/>
                </a:solidFill>
                <a:latin typeface="+mj-lt"/>
              </a:rPr>
              <a:t>Usability</a:t>
            </a:r>
          </a:p>
        </p:txBody>
      </p:sp>
      <p:sp>
        <p:nvSpPr>
          <p:cNvPr id="22" name="Espace réservé du texte 40">
            <a:extLst>
              <a:ext uri="{FF2B5EF4-FFF2-40B4-BE49-F238E27FC236}">
                <a16:creationId xmlns:a16="http://schemas.microsoft.com/office/drawing/2014/main" id="{A9142746-A4D5-9868-3A43-B18434E29C57}"/>
              </a:ext>
            </a:extLst>
          </p:cNvPr>
          <p:cNvSpPr txBox="1">
            <a:spLocks/>
          </p:cNvSpPr>
          <p:nvPr/>
        </p:nvSpPr>
        <p:spPr>
          <a:xfrm>
            <a:off x="5896535" y="1721101"/>
            <a:ext cx="3065929" cy="1388555"/>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buFont typeface="Arial" panose="020B0604020202020204" pitchFamily="34" charset="0"/>
              <a:buNone/>
              <a:defRPr sz="105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Tx/>
            </a:pPr>
            <a:r>
              <a:rPr lang="en-US" dirty="0">
                <a:solidFill>
                  <a:srgbClr val="B27873"/>
                </a:solidFill>
              </a:rPr>
              <a:t>“The usability of a game is about its ease of use, how players interact with the game interface, and if this interaction feels satisfying.[…] It is about considering the ability of the system image (i.e. what the user perceives and interacts with) to clearly convey information about what the system means and how it can be used.” (Celia </a:t>
            </a:r>
            <a:r>
              <a:rPr lang="en-US" dirty="0" err="1">
                <a:solidFill>
                  <a:srgbClr val="B27873"/>
                </a:solidFill>
              </a:rPr>
              <a:t>Hodent</a:t>
            </a:r>
            <a:r>
              <a:rPr lang="en-US" dirty="0">
                <a:solidFill>
                  <a:srgbClr val="B27873"/>
                </a:solidFill>
              </a:rPr>
              <a:t>, Gamer’s Brain, p. 106-109.)</a:t>
            </a:r>
          </a:p>
        </p:txBody>
      </p:sp>
      <p:sp>
        <p:nvSpPr>
          <p:cNvPr id="23" name="Espace réservé du texte 40">
            <a:extLst>
              <a:ext uri="{FF2B5EF4-FFF2-40B4-BE49-F238E27FC236}">
                <a16:creationId xmlns:a16="http://schemas.microsoft.com/office/drawing/2014/main" id="{7A2938AB-3703-C314-78CA-F9EC128E4E9F}"/>
              </a:ext>
            </a:extLst>
          </p:cNvPr>
          <p:cNvSpPr txBox="1">
            <a:spLocks/>
          </p:cNvSpPr>
          <p:nvPr/>
        </p:nvSpPr>
        <p:spPr>
          <a:xfrm>
            <a:off x="5337160" y="3502733"/>
            <a:ext cx="3625303" cy="1125758"/>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buFont typeface="Arial" panose="020B0604020202020204" pitchFamily="34" charset="0"/>
              <a:buNone/>
              <a:defRPr sz="105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Tx/>
            </a:pPr>
            <a:r>
              <a:rPr lang="en-US" dirty="0">
                <a:solidFill>
                  <a:srgbClr val="6D508D"/>
                </a:solidFill>
              </a:rPr>
              <a:t>“[A] concept that accounts for how fun, engaging, and emotional a game is. […] [I]t means that you care about it, you are motivated to keep playing, your experience is emotional, you are immersed, you feel presence, and you are likely having fun, whatever “fun” means to you.” (Celia </a:t>
            </a:r>
            <a:r>
              <a:rPr lang="en-US" dirty="0" err="1">
                <a:solidFill>
                  <a:srgbClr val="6D508D"/>
                </a:solidFill>
              </a:rPr>
              <a:t>Hodent</a:t>
            </a:r>
            <a:r>
              <a:rPr lang="en-US" dirty="0">
                <a:solidFill>
                  <a:srgbClr val="6D508D"/>
                </a:solidFill>
              </a:rPr>
              <a:t>, Gamer’s Brain, p. 106.)</a:t>
            </a:r>
          </a:p>
        </p:txBody>
      </p:sp>
      <p:sp>
        <p:nvSpPr>
          <p:cNvPr id="41" name="Espace réservé du texte 40">
            <a:extLst>
              <a:ext uri="{FF2B5EF4-FFF2-40B4-BE49-F238E27FC236}">
                <a16:creationId xmlns:a16="http://schemas.microsoft.com/office/drawing/2014/main" id="{139DEAB1-04D6-4700-89D6-62791ED32F16}"/>
              </a:ext>
            </a:extLst>
          </p:cNvPr>
          <p:cNvSpPr>
            <a:spLocks noGrp="1"/>
          </p:cNvSpPr>
          <p:nvPr>
            <p:ph type="body" sz="quarter" idx="17"/>
          </p:nvPr>
        </p:nvSpPr>
        <p:spPr>
          <a:xfrm>
            <a:off x="536800" y="2051845"/>
            <a:ext cx="2842600" cy="1060847"/>
          </a:xfrm>
        </p:spPr>
        <p:txBody>
          <a:bodyPr/>
          <a:lstStyle/>
          <a:p>
            <a:r>
              <a:rPr lang="en-US" dirty="0">
                <a:solidFill>
                  <a:srgbClr val="27124D"/>
                </a:solidFill>
              </a:rPr>
              <a:t>“[T]he game user experience entails how players perceive and understand a game, how they interact with it, and the emotions and engagement elicited via this interaction. [It consists of] two main components to consider: </a:t>
            </a:r>
            <a:r>
              <a:rPr lang="en-US" b="1" dirty="0">
                <a:solidFill>
                  <a:srgbClr val="B27873"/>
                </a:solidFill>
              </a:rPr>
              <a:t>usability</a:t>
            </a:r>
            <a:r>
              <a:rPr lang="en-US" dirty="0">
                <a:solidFill>
                  <a:srgbClr val="27124D"/>
                </a:solidFill>
              </a:rPr>
              <a:t> and </a:t>
            </a:r>
            <a:r>
              <a:rPr lang="en-US" b="1" dirty="0">
                <a:solidFill>
                  <a:srgbClr val="6D508D"/>
                </a:solidFill>
              </a:rPr>
              <a:t>engage-ability</a:t>
            </a:r>
            <a:r>
              <a:rPr lang="en-US" dirty="0">
                <a:solidFill>
                  <a:srgbClr val="27124D"/>
                </a:solidFill>
              </a:rPr>
              <a:t>.” (Celia </a:t>
            </a:r>
            <a:r>
              <a:rPr lang="en-US" dirty="0" err="1">
                <a:solidFill>
                  <a:srgbClr val="27124D"/>
                </a:solidFill>
              </a:rPr>
              <a:t>Hodent</a:t>
            </a:r>
            <a:r>
              <a:rPr lang="en-US" dirty="0">
                <a:solidFill>
                  <a:srgbClr val="27124D"/>
                </a:solidFill>
              </a:rPr>
              <a:t>, Gamer’s Brain, p. 106.)</a:t>
            </a:r>
          </a:p>
        </p:txBody>
      </p:sp>
      <p:sp>
        <p:nvSpPr>
          <p:cNvPr id="43" name="Espace réservé du texte 42">
            <a:extLst>
              <a:ext uri="{FF2B5EF4-FFF2-40B4-BE49-F238E27FC236}">
                <a16:creationId xmlns:a16="http://schemas.microsoft.com/office/drawing/2014/main" id="{8C44BA1A-8226-4863-9052-2AC02DD87E32}"/>
              </a:ext>
            </a:extLst>
          </p:cNvPr>
          <p:cNvSpPr>
            <a:spLocks noGrp="1"/>
          </p:cNvSpPr>
          <p:nvPr>
            <p:ph type="body" sz="quarter" idx="22"/>
          </p:nvPr>
        </p:nvSpPr>
        <p:spPr>
          <a:xfrm>
            <a:off x="536800" y="1773229"/>
            <a:ext cx="2843373" cy="278616"/>
          </a:xfrm>
        </p:spPr>
        <p:txBody>
          <a:bodyPr>
            <a:noAutofit/>
          </a:bodyPr>
          <a:lstStyle/>
          <a:p>
            <a:r>
              <a:rPr lang="en-US" dirty="0">
                <a:solidFill>
                  <a:srgbClr val="27124D"/>
                </a:solidFill>
              </a:rPr>
              <a:t>User experience definition</a:t>
            </a:r>
          </a:p>
        </p:txBody>
      </p:sp>
      <p:pic>
        <p:nvPicPr>
          <p:cNvPr id="7" name="Picture 6" descr="A cartoon of a bird&#10;&#10;Description automatically generated">
            <a:extLst>
              <a:ext uri="{FF2B5EF4-FFF2-40B4-BE49-F238E27FC236}">
                <a16:creationId xmlns:a16="http://schemas.microsoft.com/office/drawing/2014/main" id="{08780343-0D3A-E9CF-8FFF-A2E604576B47}"/>
              </a:ext>
            </a:extLst>
          </p:cNvPr>
          <p:cNvPicPr>
            <a:picLocks noChangeAspect="1"/>
          </p:cNvPicPr>
          <p:nvPr/>
        </p:nvPicPr>
        <p:blipFill>
          <a:blip r:embed="rId3"/>
          <a:stretch>
            <a:fillRect/>
          </a:stretch>
        </p:blipFill>
        <p:spPr>
          <a:xfrm>
            <a:off x="2690300" y="513491"/>
            <a:ext cx="3894325" cy="4464831"/>
          </a:xfrm>
          <a:prstGeom prst="rect">
            <a:avLst/>
          </a:prstGeom>
        </p:spPr>
      </p:pic>
      <p:cxnSp>
        <p:nvCxnSpPr>
          <p:cNvPr id="14" name="Straight Connector 13">
            <a:extLst>
              <a:ext uri="{FF2B5EF4-FFF2-40B4-BE49-F238E27FC236}">
                <a16:creationId xmlns:a16="http://schemas.microsoft.com/office/drawing/2014/main" id="{FF9C7DA5-8F00-F284-C709-C9AF08A3B1D4}"/>
              </a:ext>
            </a:extLst>
          </p:cNvPr>
          <p:cNvCxnSpPr>
            <a:cxnSpLocks/>
          </p:cNvCxnSpPr>
          <p:nvPr/>
        </p:nvCxnSpPr>
        <p:spPr>
          <a:xfrm flipV="1">
            <a:off x="5437848" y="3350035"/>
            <a:ext cx="1193240" cy="2277"/>
          </a:xfrm>
          <a:prstGeom prst="line">
            <a:avLst/>
          </a:prstGeom>
          <a:ln w="12700">
            <a:solidFill>
              <a:srgbClr val="6D508D"/>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71267F5-FFFC-066F-7F92-DB5B9F031C36}"/>
              </a:ext>
            </a:extLst>
          </p:cNvPr>
          <p:cNvCxnSpPr>
            <a:cxnSpLocks/>
          </p:cNvCxnSpPr>
          <p:nvPr/>
        </p:nvCxnSpPr>
        <p:spPr>
          <a:xfrm flipV="1">
            <a:off x="5165056" y="1617281"/>
            <a:ext cx="1131097" cy="1518"/>
          </a:xfrm>
          <a:prstGeom prst="line">
            <a:avLst/>
          </a:prstGeom>
          <a:ln w="12700">
            <a:solidFill>
              <a:srgbClr val="B27873"/>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02270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41">
                                            <p:txEl>
                                              <p:pRg st="0" end="0"/>
                                            </p:txEl>
                                          </p:spTgt>
                                        </p:tgtEl>
                                        <p:attrNameLst>
                                          <p:attrName>style.visibility</p:attrName>
                                        </p:attrNameLst>
                                      </p:cBhvr>
                                      <p:to>
                                        <p:strVal val="visible"/>
                                      </p:to>
                                    </p:set>
                                    <p:animEffect transition="in" filter="wipe(left)">
                                      <p:cBhvr>
                                        <p:cTn id="11" dur="500"/>
                                        <p:tgtEl>
                                          <p:spTgt spid="41">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left)">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22">
                                            <p:txEl>
                                              <p:pRg st="0" end="0"/>
                                            </p:txEl>
                                          </p:spTgt>
                                        </p:tgtEl>
                                        <p:attrNameLst>
                                          <p:attrName>style.visibility</p:attrName>
                                        </p:attrNameLst>
                                      </p:cBhvr>
                                      <p:to>
                                        <p:strVal val="visible"/>
                                      </p:to>
                                    </p:set>
                                    <p:animEffect transition="in" filter="wipe(left)">
                                      <p:cBhvr>
                                        <p:cTn id="34" dur="500"/>
                                        <p:tgtEl>
                                          <p:spTgt spid="22">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23">
                                            <p:txEl>
                                              <p:pRg st="0" end="0"/>
                                            </p:txEl>
                                          </p:spTgt>
                                        </p:tgtEl>
                                        <p:attrNameLst>
                                          <p:attrName>style.visibility</p:attrName>
                                        </p:attrNameLst>
                                      </p:cBhvr>
                                      <p:to>
                                        <p:strVal val="visible"/>
                                      </p:to>
                                    </p:set>
                                    <p:animEffect transition="in" filter="wipe(left)">
                                      <p:cBhvr>
                                        <p:cTn id="39" dur="5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1" grpId="0"/>
      <p:bldP spid="4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51" name="Picture 50" descr="A brain and neurons in space&#10;&#10;Description automatically generated">
            <a:extLst>
              <a:ext uri="{FF2B5EF4-FFF2-40B4-BE49-F238E27FC236}">
                <a16:creationId xmlns:a16="http://schemas.microsoft.com/office/drawing/2014/main" id="{75DB2947-04DD-9F6C-B71F-7C02E101C367}"/>
              </a:ext>
            </a:extLst>
          </p:cNvPr>
          <p:cNvPicPr>
            <a:picLocks noChangeAspect="1"/>
          </p:cNvPicPr>
          <p:nvPr/>
        </p:nvPicPr>
        <p:blipFill rotWithShape="1">
          <a:blip r:embed="rId3">
            <a:duotone>
              <a:prstClr val="black"/>
              <a:schemeClr val="accent6">
                <a:tint val="45000"/>
                <a:satMod val="400000"/>
              </a:schemeClr>
            </a:duotone>
          </a:blip>
          <a:srcRect l="25500" t="28615" r="24618" b="29018"/>
          <a:stretch/>
        </p:blipFill>
        <p:spPr>
          <a:xfrm>
            <a:off x="3212911" y="1638672"/>
            <a:ext cx="2767131" cy="2350209"/>
          </a:xfrm>
          <a:prstGeom prst="rect">
            <a:avLst/>
          </a:prstGeom>
        </p:spPr>
      </p:pic>
      <p:sp>
        <p:nvSpPr>
          <p:cNvPr id="11" name="Slide Number">
            <a:extLst>
              <a:ext uri="{FF2B5EF4-FFF2-40B4-BE49-F238E27FC236}">
                <a16:creationId xmlns:a16="http://schemas.microsoft.com/office/drawing/2014/main" id="{626EE1A3-0CC5-4C18-9D88-34D3159057E3}"/>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000000"/>
                </a:solidFill>
                <a:latin typeface="Ubisoft Sans" pitchFamily="50" charset="0"/>
              </a:rPr>
              <a:pPr defTabSz="685800">
                <a:buClrTx/>
              </a:pPr>
              <a:t>13</a:t>
            </a:fld>
            <a:endParaRPr lang="fr-FR" sz="900">
              <a:solidFill>
                <a:srgbClr val="000000"/>
              </a:solidFill>
              <a:latin typeface="Ubisoft Sans" pitchFamily="50" charset="0"/>
            </a:endParaRPr>
          </a:p>
        </p:txBody>
      </p:sp>
      <p:sp>
        <p:nvSpPr>
          <p:cNvPr id="2" name="Espace réservé du texte 32">
            <a:extLst>
              <a:ext uri="{FF2B5EF4-FFF2-40B4-BE49-F238E27FC236}">
                <a16:creationId xmlns:a16="http://schemas.microsoft.com/office/drawing/2014/main" id="{3C9B273D-6079-25E3-4F91-2474FDB88C89}"/>
              </a:ext>
            </a:extLst>
          </p:cNvPr>
          <p:cNvSpPr txBox="1">
            <a:spLocks/>
          </p:cNvSpPr>
          <p:nvPr/>
        </p:nvSpPr>
        <p:spPr>
          <a:xfrm>
            <a:off x="1385887" y="617579"/>
            <a:ext cx="6372225" cy="4046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ClrTx/>
              <a:buNone/>
            </a:pPr>
            <a:r>
              <a:rPr lang="de-DE" sz="2400" b="1" dirty="0">
                <a:solidFill>
                  <a:srgbClr val="27124D"/>
                </a:solidFill>
                <a:latin typeface="Ubisoft Sans"/>
              </a:rPr>
              <a:t>THE UX HIPPOGRIFF &amp; LECTURE FOCUS</a:t>
            </a:r>
            <a:endParaRPr lang="fr-FR" sz="2400" b="1" dirty="0">
              <a:solidFill>
                <a:srgbClr val="27124D"/>
              </a:solidFill>
              <a:latin typeface="Ubisoft Sans"/>
            </a:endParaRPr>
          </a:p>
        </p:txBody>
      </p:sp>
      <p:sp>
        <p:nvSpPr>
          <p:cNvPr id="42" name="TextBox 41">
            <a:extLst>
              <a:ext uri="{FF2B5EF4-FFF2-40B4-BE49-F238E27FC236}">
                <a16:creationId xmlns:a16="http://schemas.microsoft.com/office/drawing/2014/main" id="{1077E6DA-3E81-9E32-6C4F-B0A2C5E86D07}"/>
              </a:ext>
            </a:extLst>
          </p:cNvPr>
          <p:cNvSpPr txBox="1"/>
          <p:nvPr/>
        </p:nvSpPr>
        <p:spPr>
          <a:xfrm>
            <a:off x="1490623" y="2933417"/>
            <a:ext cx="1051891" cy="307777"/>
          </a:xfrm>
          <a:prstGeom prst="rect">
            <a:avLst/>
          </a:prstGeom>
          <a:noFill/>
        </p:spPr>
        <p:txBody>
          <a:bodyPr wrap="none" rtlCol="0">
            <a:spAutoFit/>
          </a:bodyPr>
          <a:lstStyle/>
          <a:p>
            <a:r>
              <a:rPr lang="de-DE" dirty="0">
                <a:latin typeface="+mj-lt"/>
              </a:rPr>
              <a:t>Perception</a:t>
            </a:r>
          </a:p>
        </p:txBody>
      </p:sp>
      <p:sp>
        <p:nvSpPr>
          <p:cNvPr id="43" name="TextBox 42">
            <a:extLst>
              <a:ext uri="{FF2B5EF4-FFF2-40B4-BE49-F238E27FC236}">
                <a16:creationId xmlns:a16="http://schemas.microsoft.com/office/drawing/2014/main" id="{1D397CA8-CBDF-1390-B9F3-D82F0FD78374}"/>
              </a:ext>
            </a:extLst>
          </p:cNvPr>
          <p:cNvSpPr txBox="1"/>
          <p:nvPr/>
        </p:nvSpPr>
        <p:spPr>
          <a:xfrm>
            <a:off x="2414799" y="2025071"/>
            <a:ext cx="838691" cy="307777"/>
          </a:xfrm>
          <a:prstGeom prst="rect">
            <a:avLst/>
          </a:prstGeom>
          <a:noFill/>
        </p:spPr>
        <p:txBody>
          <a:bodyPr wrap="none" rtlCol="0">
            <a:spAutoFit/>
          </a:bodyPr>
          <a:lstStyle/>
          <a:p>
            <a:r>
              <a:rPr lang="de-DE" dirty="0">
                <a:latin typeface="+mj-lt"/>
              </a:rPr>
              <a:t>Memory</a:t>
            </a:r>
          </a:p>
        </p:txBody>
      </p:sp>
      <p:sp>
        <p:nvSpPr>
          <p:cNvPr id="44" name="TextBox 43">
            <a:extLst>
              <a:ext uri="{FF2B5EF4-FFF2-40B4-BE49-F238E27FC236}">
                <a16:creationId xmlns:a16="http://schemas.microsoft.com/office/drawing/2014/main" id="{E00DB3F3-A30D-016D-C1CC-0D5AA658ED20}"/>
              </a:ext>
            </a:extLst>
          </p:cNvPr>
          <p:cNvSpPr txBox="1"/>
          <p:nvPr/>
        </p:nvSpPr>
        <p:spPr>
          <a:xfrm>
            <a:off x="5940077" y="1916039"/>
            <a:ext cx="933269" cy="307777"/>
          </a:xfrm>
          <a:prstGeom prst="rect">
            <a:avLst/>
          </a:prstGeom>
          <a:noFill/>
        </p:spPr>
        <p:txBody>
          <a:bodyPr wrap="none" rtlCol="0">
            <a:spAutoFit/>
          </a:bodyPr>
          <a:lstStyle/>
          <a:p>
            <a:r>
              <a:rPr lang="de-DE" dirty="0">
                <a:latin typeface="+mj-lt"/>
              </a:rPr>
              <a:t>Attention</a:t>
            </a:r>
          </a:p>
        </p:txBody>
      </p:sp>
      <p:sp>
        <p:nvSpPr>
          <p:cNvPr id="45" name="TextBox 44">
            <a:extLst>
              <a:ext uri="{FF2B5EF4-FFF2-40B4-BE49-F238E27FC236}">
                <a16:creationId xmlns:a16="http://schemas.microsoft.com/office/drawing/2014/main" id="{8756E3CD-D21D-C9E5-9DDC-70E587BD3D2D}"/>
              </a:ext>
            </a:extLst>
          </p:cNvPr>
          <p:cNvSpPr txBox="1"/>
          <p:nvPr/>
        </p:nvSpPr>
        <p:spPr>
          <a:xfrm>
            <a:off x="3171057" y="1330895"/>
            <a:ext cx="1050288" cy="307777"/>
          </a:xfrm>
          <a:prstGeom prst="rect">
            <a:avLst/>
          </a:prstGeom>
          <a:noFill/>
        </p:spPr>
        <p:txBody>
          <a:bodyPr wrap="none" rtlCol="0">
            <a:spAutoFit/>
          </a:bodyPr>
          <a:lstStyle/>
          <a:p>
            <a:r>
              <a:rPr lang="de-DE" dirty="0">
                <a:latin typeface="+mj-lt"/>
              </a:rPr>
              <a:t>Motivation</a:t>
            </a:r>
          </a:p>
        </p:txBody>
      </p:sp>
      <p:sp>
        <p:nvSpPr>
          <p:cNvPr id="46" name="TextBox 45">
            <a:extLst>
              <a:ext uri="{FF2B5EF4-FFF2-40B4-BE49-F238E27FC236}">
                <a16:creationId xmlns:a16="http://schemas.microsoft.com/office/drawing/2014/main" id="{BCB421E3-4BD0-C58E-FFF4-B611EBD7F4A9}"/>
              </a:ext>
            </a:extLst>
          </p:cNvPr>
          <p:cNvSpPr txBox="1"/>
          <p:nvPr/>
        </p:nvSpPr>
        <p:spPr>
          <a:xfrm>
            <a:off x="5543974" y="3991978"/>
            <a:ext cx="833883" cy="307777"/>
          </a:xfrm>
          <a:prstGeom prst="rect">
            <a:avLst/>
          </a:prstGeom>
          <a:noFill/>
        </p:spPr>
        <p:txBody>
          <a:bodyPr wrap="none" rtlCol="0">
            <a:spAutoFit/>
          </a:bodyPr>
          <a:lstStyle/>
          <a:p>
            <a:r>
              <a:rPr lang="de-DE" dirty="0">
                <a:latin typeface="+mj-lt"/>
              </a:rPr>
              <a:t>Emotion</a:t>
            </a:r>
          </a:p>
        </p:txBody>
      </p:sp>
      <p:sp>
        <p:nvSpPr>
          <p:cNvPr id="47" name="TextBox 46">
            <a:extLst>
              <a:ext uri="{FF2B5EF4-FFF2-40B4-BE49-F238E27FC236}">
                <a16:creationId xmlns:a16="http://schemas.microsoft.com/office/drawing/2014/main" id="{9E609BED-8454-BCE3-66FB-C490983B0310}"/>
              </a:ext>
            </a:extLst>
          </p:cNvPr>
          <p:cNvSpPr txBox="1"/>
          <p:nvPr/>
        </p:nvSpPr>
        <p:spPr>
          <a:xfrm>
            <a:off x="6303157" y="2888592"/>
            <a:ext cx="1685077" cy="307777"/>
          </a:xfrm>
          <a:prstGeom prst="rect">
            <a:avLst/>
          </a:prstGeom>
          <a:noFill/>
        </p:spPr>
        <p:txBody>
          <a:bodyPr wrap="none" rtlCol="0">
            <a:spAutoFit/>
          </a:bodyPr>
          <a:lstStyle/>
          <a:p>
            <a:r>
              <a:rPr lang="de-DE" dirty="0">
                <a:latin typeface="+mj-lt"/>
              </a:rPr>
              <a:t>Learning Principles</a:t>
            </a:r>
          </a:p>
        </p:txBody>
      </p:sp>
      <p:cxnSp>
        <p:nvCxnSpPr>
          <p:cNvPr id="55" name="Straight Arrow Connector 54">
            <a:extLst>
              <a:ext uri="{FF2B5EF4-FFF2-40B4-BE49-F238E27FC236}">
                <a16:creationId xmlns:a16="http://schemas.microsoft.com/office/drawing/2014/main" id="{78100914-D02F-2F3F-B984-56F78ED99F0C}"/>
              </a:ext>
            </a:extLst>
          </p:cNvPr>
          <p:cNvCxnSpPr>
            <a:cxnSpLocks/>
          </p:cNvCxnSpPr>
          <p:nvPr/>
        </p:nvCxnSpPr>
        <p:spPr>
          <a:xfrm flipV="1">
            <a:off x="3671354" y="1638672"/>
            <a:ext cx="0" cy="198714"/>
          </a:xfrm>
          <a:prstGeom prst="straightConnector1">
            <a:avLst/>
          </a:prstGeom>
          <a:ln w="12700">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1F39E165-97E4-0157-2303-089F3BEB79DA}"/>
              </a:ext>
            </a:extLst>
          </p:cNvPr>
          <p:cNvCxnSpPr/>
          <p:nvPr/>
        </p:nvCxnSpPr>
        <p:spPr>
          <a:xfrm flipV="1">
            <a:off x="2813855" y="2282873"/>
            <a:ext cx="1" cy="198714"/>
          </a:xfrm>
          <a:prstGeom prst="straightConnector1">
            <a:avLst/>
          </a:prstGeom>
          <a:ln w="12700">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9D263D7B-9591-E217-EBF9-C862534A48B7}"/>
              </a:ext>
            </a:extLst>
          </p:cNvPr>
          <p:cNvCxnSpPr/>
          <p:nvPr/>
        </p:nvCxnSpPr>
        <p:spPr>
          <a:xfrm flipV="1">
            <a:off x="1944776" y="3196369"/>
            <a:ext cx="1" cy="198714"/>
          </a:xfrm>
          <a:prstGeom prst="straightConnector1">
            <a:avLst/>
          </a:prstGeom>
          <a:ln w="12700">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7E1AD4CF-E1DA-9ABE-CA52-8748FAC0E471}"/>
              </a:ext>
            </a:extLst>
          </p:cNvPr>
          <p:cNvGrpSpPr/>
          <p:nvPr/>
        </p:nvGrpSpPr>
        <p:grpSpPr>
          <a:xfrm>
            <a:off x="3671354" y="1808185"/>
            <a:ext cx="534642" cy="64394"/>
            <a:chOff x="3671354" y="1808185"/>
            <a:chExt cx="534642" cy="64394"/>
          </a:xfrm>
        </p:grpSpPr>
        <p:cxnSp>
          <p:nvCxnSpPr>
            <p:cNvPr id="53" name="Straight Connector 52">
              <a:extLst>
                <a:ext uri="{FF2B5EF4-FFF2-40B4-BE49-F238E27FC236}">
                  <a16:creationId xmlns:a16="http://schemas.microsoft.com/office/drawing/2014/main" id="{9DF61FBB-DC76-EB9C-C7DE-526E93C3073C}"/>
                </a:ext>
              </a:extLst>
            </p:cNvPr>
            <p:cNvCxnSpPr/>
            <p:nvPr/>
          </p:nvCxnSpPr>
          <p:spPr>
            <a:xfrm flipH="1">
              <a:off x="3671354" y="1837386"/>
              <a:ext cx="500298" cy="0"/>
            </a:xfrm>
            <a:prstGeom prst="line">
              <a:avLst/>
            </a:prstGeom>
            <a:ln w="12700">
              <a:prstDash val="sysDot"/>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2BC3A0F4-FEA5-277A-DB2E-98F9ECE1A787}"/>
                </a:ext>
              </a:extLst>
            </p:cNvPr>
            <p:cNvSpPr/>
            <p:nvPr/>
          </p:nvSpPr>
          <p:spPr>
            <a:xfrm>
              <a:off x="4141602" y="1808185"/>
              <a:ext cx="64394" cy="6439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 name="Group 5">
            <a:extLst>
              <a:ext uri="{FF2B5EF4-FFF2-40B4-BE49-F238E27FC236}">
                <a16:creationId xmlns:a16="http://schemas.microsoft.com/office/drawing/2014/main" id="{A2BE19E1-2E7E-2982-22FB-497413E7D817}"/>
              </a:ext>
            </a:extLst>
          </p:cNvPr>
          <p:cNvGrpSpPr/>
          <p:nvPr/>
        </p:nvGrpSpPr>
        <p:grpSpPr>
          <a:xfrm>
            <a:off x="2813855" y="2450888"/>
            <a:ext cx="628275" cy="64394"/>
            <a:chOff x="2813855" y="2450888"/>
            <a:chExt cx="628275" cy="64394"/>
          </a:xfrm>
        </p:grpSpPr>
        <p:cxnSp>
          <p:nvCxnSpPr>
            <p:cNvPr id="56" name="Straight Connector 55">
              <a:extLst>
                <a:ext uri="{FF2B5EF4-FFF2-40B4-BE49-F238E27FC236}">
                  <a16:creationId xmlns:a16="http://schemas.microsoft.com/office/drawing/2014/main" id="{5D9E4C4E-BCF1-7CBE-5C37-37012B83410A}"/>
                </a:ext>
              </a:extLst>
            </p:cNvPr>
            <p:cNvCxnSpPr>
              <a:cxnSpLocks/>
            </p:cNvCxnSpPr>
            <p:nvPr/>
          </p:nvCxnSpPr>
          <p:spPr>
            <a:xfrm flipH="1">
              <a:off x="2813855" y="2481587"/>
              <a:ext cx="603340" cy="0"/>
            </a:xfrm>
            <a:prstGeom prst="line">
              <a:avLst/>
            </a:prstGeom>
            <a:ln w="12700">
              <a:prstDash val="sysDot"/>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AEEA5190-E93D-3FE2-B241-5C08160D3BE1}"/>
                </a:ext>
              </a:extLst>
            </p:cNvPr>
            <p:cNvSpPr/>
            <p:nvPr/>
          </p:nvSpPr>
          <p:spPr>
            <a:xfrm>
              <a:off x="3377736" y="2450888"/>
              <a:ext cx="64394" cy="6439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7" name="Group 6">
            <a:extLst>
              <a:ext uri="{FF2B5EF4-FFF2-40B4-BE49-F238E27FC236}">
                <a16:creationId xmlns:a16="http://schemas.microsoft.com/office/drawing/2014/main" id="{70698B6D-C031-047B-1EE5-BE7C3D0D3EE7}"/>
              </a:ext>
            </a:extLst>
          </p:cNvPr>
          <p:cNvGrpSpPr/>
          <p:nvPr/>
        </p:nvGrpSpPr>
        <p:grpSpPr>
          <a:xfrm>
            <a:off x="1944776" y="3362886"/>
            <a:ext cx="1457279" cy="64394"/>
            <a:chOff x="1944776" y="3362886"/>
            <a:chExt cx="1457279" cy="64394"/>
          </a:xfrm>
        </p:grpSpPr>
        <p:cxnSp>
          <p:nvCxnSpPr>
            <p:cNvPr id="59" name="Straight Connector 58">
              <a:extLst>
                <a:ext uri="{FF2B5EF4-FFF2-40B4-BE49-F238E27FC236}">
                  <a16:creationId xmlns:a16="http://schemas.microsoft.com/office/drawing/2014/main" id="{8B76D738-2B6B-60FA-9F70-BC58F1AA70C6}"/>
                </a:ext>
              </a:extLst>
            </p:cNvPr>
            <p:cNvCxnSpPr>
              <a:cxnSpLocks/>
            </p:cNvCxnSpPr>
            <p:nvPr/>
          </p:nvCxnSpPr>
          <p:spPr>
            <a:xfrm flipH="1">
              <a:off x="1944776" y="3395083"/>
              <a:ext cx="1437961" cy="0"/>
            </a:xfrm>
            <a:prstGeom prst="line">
              <a:avLst/>
            </a:prstGeom>
            <a:ln w="12700">
              <a:prstDash val="sysDot"/>
            </a:ln>
          </p:spPr>
          <p:style>
            <a:lnRef idx="1">
              <a:schemeClr val="accent1"/>
            </a:lnRef>
            <a:fillRef idx="0">
              <a:schemeClr val="accent1"/>
            </a:fillRef>
            <a:effectRef idx="0">
              <a:schemeClr val="accent1"/>
            </a:effectRef>
            <a:fontRef idx="minor">
              <a:schemeClr val="tx1"/>
            </a:fontRef>
          </p:style>
        </p:cxnSp>
        <p:sp>
          <p:nvSpPr>
            <p:cNvPr id="1024" name="Oval 1023">
              <a:extLst>
                <a:ext uri="{FF2B5EF4-FFF2-40B4-BE49-F238E27FC236}">
                  <a16:creationId xmlns:a16="http://schemas.microsoft.com/office/drawing/2014/main" id="{D189A33C-7C0D-7B20-A809-C2C5B731841C}"/>
                </a:ext>
              </a:extLst>
            </p:cNvPr>
            <p:cNvSpPr/>
            <p:nvPr/>
          </p:nvSpPr>
          <p:spPr>
            <a:xfrm>
              <a:off x="3337661" y="3362886"/>
              <a:ext cx="64394" cy="6439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cxnSp>
        <p:nvCxnSpPr>
          <p:cNvPr id="1027" name="Straight Arrow Connector 1026">
            <a:extLst>
              <a:ext uri="{FF2B5EF4-FFF2-40B4-BE49-F238E27FC236}">
                <a16:creationId xmlns:a16="http://schemas.microsoft.com/office/drawing/2014/main" id="{1C0A87D9-863E-6713-0902-2AD4502DB6B7}"/>
              </a:ext>
            </a:extLst>
          </p:cNvPr>
          <p:cNvCxnSpPr>
            <a:cxnSpLocks/>
          </p:cNvCxnSpPr>
          <p:nvPr/>
        </p:nvCxnSpPr>
        <p:spPr>
          <a:xfrm flipH="1" flipV="1">
            <a:off x="6385871" y="2193881"/>
            <a:ext cx="1" cy="198714"/>
          </a:xfrm>
          <a:prstGeom prst="straightConnector1">
            <a:avLst/>
          </a:prstGeom>
          <a:ln w="12700">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0CD939C4-D804-4611-A025-86BB9C6399A9}"/>
              </a:ext>
            </a:extLst>
          </p:cNvPr>
          <p:cNvGrpSpPr/>
          <p:nvPr/>
        </p:nvGrpSpPr>
        <p:grpSpPr>
          <a:xfrm>
            <a:off x="5816875" y="2358352"/>
            <a:ext cx="568996" cy="64394"/>
            <a:chOff x="5816875" y="2358352"/>
            <a:chExt cx="568996" cy="64394"/>
          </a:xfrm>
        </p:grpSpPr>
        <p:cxnSp>
          <p:nvCxnSpPr>
            <p:cNvPr id="1025" name="Straight Connector 1024">
              <a:extLst>
                <a:ext uri="{FF2B5EF4-FFF2-40B4-BE49-F238E27FC236}">
                  <a16:creationId xmlns:a16="http://schemas.microsoft.com/office/drawing/2014/main" id="{78B81EE3-77D3-CC14-4395-416EEA6A374D}"/>
                </a:ext>
              </a:extLst>
            </p:cNvPr>
            <p:cNvCxnSpPr>
              <a:cxnSpLocks/>
              <a:stCxn id="1029" idx="6"/>
            </p:cNvCxnSpPr>
            <p:nvPr/>
          </p:nvCxnSpPr>
          <p:spPr>
            <a:xfrm flipV="1">
              <a:off x="5816875" y="2389031"/>
              <a:ext cx="568996" cy="1518"/>
            </a:xfrm>
            <a:prstGeom prst="line">
              <a:avLst/>
            </a:prstGeom>
            <a:ln w="12700">
              <a:prstDash val="sysDot"/>
            </a:ln>
          </p:spPr>
          <p:style>
            <a:lnRef idx="1">
              <a:schemeClr val="accent1"/>
            </a:lnRef>
            <a:fillRef idx="0">
              <a:schemeClr val="accent1"/>
            </a:fillRef>
            <a:effectRef idx="0">
              <a:schemeClr val="accent1"/>
            </a:effectRef>
            <a:fontRef idx="minor">
              <a:schemeClr val="tx1"/>
            </a:fontRef>
          </p:style>
        </p:cxnSp>
        <p:sp>
          <p:nvSpPr>
            <p:cNvPr id="1029" name="Oval 1028">
              <a:extLst>
                <a:ext uri="{FF2B5EF4-FFF2-40B4-BE49-F238E27FC236}">
                  <a16:creationId xmlns:a16="http://schemas.microsoft.com/office/drawing/2014/main" id="{C4D67F1F-5A4F-BFFF-8FAE-CDD2FA74D152}"/>
                </a:ext>
              </a:extLst>
            </p:cNvPr>
            <p:cNvSpPr/>
            <p:nvPr/>
          </p:nvSpPr>
          <p:spPr>
            <a:xfrm flipH="1">
              <a:off x="5816875" y="2358352"/>
              <a:ext cx="64394" cy="6439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cxnSp>
        <p:nvCxnSpPr>
          <p:cNvPr id="1032" name="Straight Arrow Connector 1031">
            <a:extLst>
              <a:ext uri="{FF2B5EF4-FFF2-40B4-BE49-F238E27FC236}">
                <a16:creationId xmlns:a16="http://schemas.microsoft.com/office/drawing/2014/main" id="{C4603163-697B-A2EC-6CC3-52F128430415}"/>
              </a:ext>
            </a:extLst>
          </p:cNvPr>
          <p:cNvCxnSpPr>
            <a:cxnSpLocks/>
          </p:cNvCxnSpPr>
          <p:nvPr/>
        </p:nvCxnSpPr>
        <p:spPr>
          <a:xfrm flipH="1" flipV="1">
            <a:off x="7036137" y="3199801"/>
            <a:ext cx="1" cy="198714"/>
          </a:xfrm>
          <a:prstGeom prst="straightConnector1">
            <a:avLst/>
          </a:prstGeom>
          <a:ln w="12700">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1DEEE749-4744-8DD2-C81A-AAF0353972F3}"/>
              </a:ext>
            </a:extLst>
          </p:cNvPr>
          <p:cNvGrpSpPr/>
          <p:nvPr/>
        </p:nvGrpSpPr>
        <p:grpSpPr>
          <a:xfrm>
            <a:off x="5628093" y="3369415"/>
            <a:ext cx="1408044" cy="64394"/>
            <a:chOff x="5628093" y="3369415"/>
            <a:chExt cx="1408044" cy="64394"/>
          </a:xfrm>
        </p:grpSpPr>
        <p:cxnSp>
          <p:nvCxnSpPr>
            <p:cNvPr id="1031" name="Straight Connector 1030">
              <a:extLst>
                <a:ext uri="{FF2B5EF4-FFF2-40B4-BE49-F238E27FC236}">
                  <a16:creationId xmlns:a16="http://schemas.microsoft.com/office/drawing/2014/main" id="{328BF50D-962C-6BA0-6E70-BA7EAA2BEE1E}"/>
                </a:ext>
              </a:extLst>
            </p:cNvPr>
            <p:cNvCxnSpPr>
              <a:cxnSpLocks/>
            </p:cNvCxnSpPr>
            <p:nvPr/>
          </p:nvCxnSpPr>
          <p:spPr>
            <a:xfrm>
              <a:off x="5628093" y="3400094"/>
              <a:ext cx="1408044" cy="0"/>
            </a:xfrm>
            <a:prstGeom prst="line">
              <a:avLst/>
            </a:prstGeom>
            <a:ln w="12700">
              <a:prstDash val="sysDot"/>
            </a:ln>
          </p:spPr>
          <p:style>
            <a:lnRef idx="1">
              <a:schemeClr val="accent1"/>
            </a:lnRef>
            <a:fillRef idx="0">
              <a:schemeClr val="accent1"/>
            </a:fillRef>
            <a:effectRef idx="0">
              <a:schemeClr val="accent1"/>
            </a:effectRef>
            <a:fontRef idx="minor">
              <a:schemeClr val="tx1"/>
            </a:fontRef>
          </p:style>
        </p:cxnSp>
        <p:sp>
          <p:nvSpPr>
            <p:cNvPr id="1033" name="Oval 1032">
              <a:extLst>
                <a:ext uri="{FF2B5EF4-FFF2-40B4-BE49-F238E27FC236}">
                  <a16:creationId xmlns:a16="http://schemas.microsoft.com/office/drawing/2014/main" id="{D20FB064-8DD1-0F8E-E3A2-2245A74459BC}"/>
                </a:ext>
              </a:extLst>
            </p:cNvPr>
            <p:cNvSpPr/>
            <p:nvPr/>
          </p:nvSpPr>
          <p:spPr>
            <a:xfrm flipH="1">
              <a:off x="5628093" y="3369415"/>
              <a:ext cx="64394" cy="6439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cxnSp>
        <p:nvCxnSpPr>
          <p:cNvPr id="1035" name="Straight Connector 1034">
            <a:extLst>
              <a:ext uri="{FF2B5EF4-FFF2-40B4-BE49-F238E27FC236}">
                <a16:creationId xmlns:a16="http://schemas.microsoft.com/office/drawing/2014/main" id="{02169F4A-0821-B607-484D-BBAA0C2631E1}"/>
              </a:ext>
            </a:extLst>
          </p:cNvPr>
          <p:cNvCxnSpPr>
            <a:cxnSpLocks/>
          </p:cNvCxnSpPr>
          <p:nvPr/>
        </p:nvCxnSpPr>
        <p:spPr>
          <a:xfrm>
            <a:off x="4572000" y="4498892"/>
            <a:ext cx="1408044" cy="0"/>
          </a:xfrm>
          <a:prstGeom prst="line">
            <a:avLst/>
          </a:prstGeom>
          <a:ln w="12700">
            <a:prstDash val="sysDot"/>
          </a:ln>
        </p:spPr>
        <p:style>
          <a:lnRef idx="1">
            <a:schemeClr val="accent1"/>
          </a:lnRef>
          <a:fillRef idx="0">
            <a:schemeClr val="accent1"/>
          </a:fillRef>
          <a:effectRef idx="0">
            <a:schemeClr val="accent1"/>
          </a:effectRef>
          <a:fontRef idx="minor">
            <a:schemeClr val="tx1"/>
          </a:fontRef>
        </p:style>
      </p:cxnSp>
      <p:cxnSp>
        <p:nvCxnSpPr>
          <p:cNvPr id="1036" name="Straight Arrow Connector 1035">
            <a:extLst>
              <a:ext uri="{FF2B5EF4-FFF2-40B4-BE49-F238E27FC236}">
                <a16:creationId xmlns:a16="http://schemas.microsoft.com/office/drawing/2014/main" id="{238DE8C0-2997-353B-AACF-89BEE20F0F93}"/>
              </a:ext>
            </a:extLst>
          </p:cNvPr>
          <p:cNvCxnSpPr>
            <a:cxnSpLocks/>
          </p:cNvCxnSpPr>
          <p:nvPr/>
        </p:nvCxnSpPr>
        <p:spPr>
          <a:xfrm flipH="1" flipV="1">
            <a:off x="5980044" y="4298599"/>
            <a:ext cx="1" cy="198714"/>
          </a:xfrm>
          <a:prstGeom prst="straightConnector1">
            <a:avLst/>
          </a:prstGeom>
          <a:ln w="12700">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798DB875-9CB7-B026-9D45-867D96CC23E0}"/>
              </a:ext>
            </a:extLst>
          </p:cNvPr>
          <p:cNvGrpSpPr/>
          <p:nvPr/>
        </p:nvGrpSpPr>
        <p:grpSpPr>
          <a:xfrm>
            <a:off x="4539801" y="3991978"/>
            <a:ext cx="64394" cy="505335"/>
            <a:chOff x="4539801" y="3991978"/>
            <a:chExt cx="64394" cy="505335"/>
          </a:xfrm>
        </p:grpSpPr>
        <p:sp>
          <p:nvSpPr>
            <p:cNvPr id="1037" name="Oval 1036">
              <a:extLst>
                <a:ext uri="{FF2B5EF4-FFF2-40B4-BE49-F238E27FC236}">
                  <a16:creationId xmlns:a16="http://schemas.microsoft.com/office/drawing/2014/main" id="{2550082D-80BE-AAB7-F552-D3BBF6218950}"/>
                </a:ext>
              </a:extLst>
            </p:cNvPr>
            <p:cNvSpPr/>
            <p:nvPr/>
          </p:nvSpPr>
          <p:spPr>
            <a:xfrm flipH="1">
              <a:off x="4539801" y="3991978"/>
              <a:ext cx="64394" cy="6439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38" name="Straight Connector 1037">
              <a:extLst>
                <a:ext uri="{FF2B5EF4-FFF2-40B4-BE49-F238E27FC236}">
                  <a16:creationId xmlns:a16="http://schemas.microsoft.com/office/drawing/2014/main" id="{5BD3A510-EED4-8D68-2920-379C8A1CD6C2}"/>
                </a:ext>
              </a:extLst>
            </p:cNvPr>
            <p:cNvCxnSpPr>
              <a:cxnSpLocks/>
            </p:cNvCxnSpPr>
            <p:nvPr/>
          </p:nvCxnSpPr>
          <p:spPr>
            <a:xfrm flipV="1">
              <a:off x="4571998" y="4026322"/>
              <a:ext cx="0" cy="470991"/>
            </a:xfrm>
            <a:prstGeom prst="line">
              <a:avLst/>
            </a:prstGeom>
            <a:ln w="12700">
              <a:prstDash val="sysDot"/>
            </a:ln>
          </p:spPr>
          <p:style>
            <a:lnRef idx="1">
              <a:schemeClr val="accent1"/>
            </a:lnRef>
            <a:fillRef idx="0">
              <a:schemeClr val="accent1"/>
            </a:fillRef>
            <a:effectRef idx="0">
              <a:schemeClr val="accent1"/>
            </a:effectRef>
            <a:fontRef idx="minor">
              <a:schemeClr val="tx1"/>
            </a:fontRef>
          </p:style>
        </p:cxnSp>
      </p:grpSp>
      <p:pic>
        <p:nvPicPr>
          <p:cNvPr id="3" name="Picture 2" descr="A cartoon of a bird&#10;&#10;Description automatically generated">
            <a:extLst>
              <a:ext uri="{FF2B5EF4-FFF2-40B4-BE49-F238E27FC236}">
                <a16:creationId xmlns:a16="http://schemas.microsoft.com/office/drawing/2014/main" id="{F586F493-1A22-7054-24A2-B37D0194B053}"/>
              </a:ext>
            </a:extLst>
          </p:cNvPr>
          <p:cNvPicPr>
            <a:picLocks noChangeAspect="1"/>
          </p:cNvPicPr>
          <p:nvPr/>
        </p:nvPicPr>
        <p:blipFill>
          <a:blip r:embed="rId4"/>
          <a:stretch>
            <a:fillRect/>
          </a:stretch>
        </p:blipFill>
        <p:spPr>
          <a:xfrm flipH="1">
            <a:off x="2443954" y="1092177"/>
            <a:ext cx="831595" cy="953421"/>
          </a:xfrm>
          <a:prstGeom prst="rect">
            <a:avLst/>
          </a:prstGeom>
        </p:spPr>
      </p:pic>
      <p:pic>
        <p:nvPicPr>
          <p:cNvPr id="4" name="Picture 3" descr="A cartoon of a bird&#10;&#10;Description automatically generated">
            <a:extLst>
              <a:ext uri="{FF2B5EF4-FFF2-40B4-BE49-F238E27FC236}">
                <a16:creationId xmlns:a16="http://schemas.microsoft.com/office/drawing/2014/main" id="{ACB2AD09-ADD8-243D-9C3C-D25D4E77E1E4}"/>
              </a:ext>
            </a:extLst>
          </p:cNvPr>
          <p:cNvPicPr>
            <a:picLocks noChangeAspect="1"/>
          </p:cNvPicPr>
          <p:nvPr/>
        </p:nvPicPr>
        <p:blipFill>
          <a:blip r:embed="rId4"/>
          <a:stretch>
            <a:fillRect/>
          </a:stretch>
        </p:blipFill>
        <p:spPr>
          <a:xfrm>
            <a:off x="6672879" y="1640324"/>
            <a:ext cx="831595" cy="953421"/>
          </a:xfrm>
          <a:prstGeom prst="rect">
            <a:avLst/>
          </a:prstGeom>
        </p:spPr>
      </p:pic>
    </p:spTree>
    <p:extLst>
      <p:ext uri="{BB962C8B-B14F-4D97-AF65-F5344CB8AC3E}">
        <p14:creationId xmlns:p14="http://schemas.microsoft.com/office/powerpoint/2010/main" val="262104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down)">
                                      <p:cBhvr>
                                        <p:cTn id="11" dur="500"/>
                                        <p:tgtEl>
                                          <p:spTgt spid="55"/>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right)">
                                      <p:cBhvr>
                                        <p:cTn id="19" dur="500"/>
                                        <p:tgtEl>
                                          <p:spTgt spid="6"/>
                                        </p:tgtEl>
                                      </p:cBhvr>
                                    </p:animEffect>
                                  </p:childTnLst>
                                </p:cTn>
                              </p:par>
                            </p:childTnLst>
                          </p:cTn>
                        </p:par>
                        <p:par>
                          <p:cTn id="20" fill="hold">
                            <p:stCondLst>
                              <p:cond delay="500"/>
                            </p:stCondLst>
                            <p:childTnLst>
                              <p:par>
                                <p:cTn id="21" presetID="22" presetClass="entr" presetSubtype="4" fill="hold" nodeType="after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wipe(down)">
                                      <p:cBhvr>
                                        <p:cTn id="23" dur="500"/>
                                        <p:tgtEl>
                                          <p:spTgt spid="57"/>
                                        </p:tgtEl>
                                      </p:cBhvr>
                                    </p:animEffect>
                                  </p:childTnLst>
                                </p:cTn>
                              </p:par>
                            </p:childTnLst>
                          </p:cTn>
                        </p:par>
                        <p:par>
                          <p:cTn id="24" fill="hold">
                            <p:stCondLst>
                              <p:cond delay="1000"/>
                            </p:stCondLst>
                            <p:childTnLst>
                              <p:par>
                                <p:cTn id="25" presetID="1" presetClass="entr" presetSubtype="0" fill="hold" grpId="0" nodeType="after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right)">
                                      <p:cBhvr>
                                        <p:cTn id="31" dur="500"/>
                                        <p:tgtEl>
                                          <p:spTgt spid="7"/>
                                        </p:tgtEl>
                                      </p:cBhvr>
                                    </p:animEffect>
                                  </p:childTnLst>
                                </p:cTn>
                              </p:par>
                            </p:childTnLst>
                          </p:cTn>
                        </p:par>
                        <p:par>
                          <p:cTn id="32" fill="hold">
                            <p:stCondLst>
                              <p:cond delay="500"/>
                            </p:stCondLst>
                            <p:childTnLst>
                              <p:par>
                                <p:cTn id="33" presetID="22" presetClass="entr" presetSubtype="4" fill="hold" nodeType="after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wipe(down)">
                                      <p:cBhvr>
                                        <p:cTn id="35" dur="500"/>
                                        <p:tgtEl>
                                          <p:spTgt spid="60"/>
                                        </p:tgtEl>
                                      </p:cBhvr>
                                    </p:animEffect>
                                  </p:childTnLst>
                                </p:cTn>
                              </p:par>
                            </p:childTnLst>
                          </p:cTn>
                        </p:par>
                        <p:par>
                          <p:cTn id="36" fill="hold">
                            <p:stCondLst>
                              <p:cond delay="1000"/>
                            </p:stCondLst>
                            <p:childTnLst>
                              <p:par>
                                <p:cTn id="37" presetID="1" presetClass="entr" presetSubtype="0"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up)">
                                      <p:cBhvr>
                                        <p:cTn id="43" dur="500"/>
                                        <p:tgtEl>
                                          <p:spTgt spid="8"/>
                                        </p:tgtEl>
                                      </p:cBhvr>
                                    </p:animEffect>
                                  </p:childTnLst>
                                </p:cTn>
                              </p:par>
                            </p:childTnLst>
                          </p:cTn>
                        </p:par>
                        <p:par>
                          <p:cTn id="44" fill="hold">
                            <p:stCondLst>
                              <p:cond delay="500"/>
                            </p:stCondLst>
                            <p:childTnLst>
                              <p:par>
                                <p:cTn id="45" presetID="22" presetClass="entr" presetSubtype="8" fill="hold" nodeType="afterEffect">
                                  <p:stCondLst>
                                    <p:cond delay="0"/>
                                  </p:stCondLst>
                                  <p:childTnLst>
                                    <p:set>
                                      <p:cBhvr>
                                        <p:cTn id="46" dur="1" fill="hold">
                                          <p:stCondLst>
                                            <p:cond delay="0"/>
                                          </p:stCondLst>
                                        </p:cTn>
                                        <p:tgtEl>
                                          <p:spTgt spid="1035"/>
                                        </p:tgtEl>
                                        <p:attrNameLst>
                                          <p:attrName>style.visibility</p:attrName>
                                        </p:attrNameLst>
                                      </p:cBhvr>
                                      <p:to>
                                        <p:strVal val="visible"/>
                                      </p:to>
                                    </p:set>
                                    <p:animEffect transition="in" filter="wipe(left)">
                                      <p:cBhvr>
                                        <p:cTn id="47" dur="500"/>
                                        <p:tgtEl>
                                          <p:spTgt spid="1035"/>
                                        </p:tgtEl>
                                      </p:cBhvr>
                                    </p:animEffect>
                                  </p:childTnLst>
                                </p:cTn>
                              </p:par>
                            </p:childTnLst>
                          </p:cTn>
                        </p:par>
                        <p:par>
                          <p:cTn id="48" fill="hold">
                            <p:stCondLst>
                              <p:cond delay="1000"/>
                            </p:stCondLst>
                            <p:childTnLst>
                              <p:par>
                                <p:cTn id="49" presetID="22" presetClass="entr" presetSubtype="4" fill="hold" nodeType="afterEffect">
                                  <p:stCondLst>
                                    <p:cond delay="0"/>
                                  </p:stCondLst>
                                  <p:childTnLst>
                                    <p:set>
                                      <p:cBhvr>
                                        <p:cTn id="50" dur="1" fill="hold">
                                          <p:stCondLst>
                                            <p:cond delay="0"/>
                                          </p:stCondLst>
                                        </p:cTn>
                                        <p:tgtEl>
                                          <p:spTgt spid="1036"/>
                                        </p:tgtEl>
                                        <p:attrNameLst>
                                          <p:attrName>style.visibility</p:attrName>
                                        </p:attrNameLst>
                                      </p:cBhvr>
                                      <p:to>
                                        <p:strVal val="visible"/>
                                      </p:to>
                                    </p:set>
                                    <p:animEffect transition="in" filter="wipe(down)">
                                      <p:cBhvr>
                                        <p:cTn id="51" dur="500"/>
                                        <p:tgtEl>
                                          <p:spTgt spid="1036"/>
                                        </p:tgtEl>
                                      </p:cBhvr>
                                    </p:animEffect>
                                  </p:childTnLst>
                                </p:cTn>
                              </p:par>
                            </p:childTnLst>
                          </p:cTn>
                        </p:par>
                        <p:par>
                          <p:cTn id="52" fill="hold">
                            <p:stCondLst>
                              <p:cond delay="1500"/>
                            </p:stCondLst>
                            <p:childTnLst>
                              <p:par>
                                <p:cTn id="53" presetID="1" presetClass="entr" presetSubtype="0" fill="hold" grpId="0" nodeType="afterEffect">
                                  <p:stCondLst>
                                    <p:cond delay="0"/>
                                  </p:stCondLst>
                                  <p:childTnLst>
                                    <p:set>
                                      <p:cBhvr>
                                        <p:cTn id="54" dur="1" fill="hold">
                                          <p:stCondLst>
                                            <p:cond delay="0"/>
                                          </p:stCondLst>
                                        </p:cTn>
                                        <p:tgtEl>
                                          <p:spTgt spid="4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childTnLst>
                          </p:cTn>
                        </p:par>
                        <p:par>
                          <p:cTn id="60" fill="hold">
                            <p:stCondLst>
                              <p:cond delay="500"/>
                            </p:stCondLst>
                            <p:childTnLst>
                              <p:par>
                                <p:cTn id="61" presetID="22" presetClass="entr" presetSubtype="4" fill="hold" nodeType="afterEffect">
                                  <p:stCondLst>
                                    <p:cond delay="0"/>
                                  </p:stCondLst>
                                  <p:childTnLst>
                                    <p:set>
                                      <p:cBhvr>
                                        <p:cTn id="62" dur="1" fill="hold">
                                          <p:stCondLst>
                                            <p:cond delay="0"/>
                                          </p:stCondLst>
                                        </p:cTn>
                                        <p:tgtEl>
                                          <p:spTgt spid="1032"/>
                                        </p:tgtEl>
                                        <p:attrNameLst>
                                          <p:attrName>style.visibility</p:attrName>
                                        </p:attrNameLst>
                                      </p:cBhvr>
                                      <p:to>
                                        <p:strVal val="visible"/>
                                      </p:to>
                                    </p:set>
                                    <p:animEffect transition="in" filter="wipe(down)">
                                      <p:cBhvr>
                                        <p:cTn id="63" dur="500"/>
                                        <p:tgtEl>
                                          <p:spTgt spid="1032"/>
                                        </p:tgtEl>
                                      </p:cBhvr>
                                    </p:animEffect>
                                  </p:childTnLst>
                                </p:cTn>
                              </p:par>
                            </p:childTnLst>
                          </p:cTn>
                        </p:par>
                        <p:par>
                          <p:cTn id="64" fill="hold">
                            <p:stCondLst>
                              <p:cond delay="1000"/>
                            </p:stCondLst>
                            <p:childTnLst>
                              <p:par>
                                <p:cTn id="65" presetID="1" presetClass="entr" presetSubtype="0" fill="hold" grpId="0" nodeType="afterEffect">
                                  <p:stCondLst>
                                    <p:cond delay="0"/>
                                  </p:stCondLst>
                                  <p:childTnLst>
                                    <p:set>
                                      <p:cBhvr>
                                        <p:cTn id="66" dur="1" fill="hold">
                                          <p:stCondLst>
                                            <p:cond delay="0"/>
                                          </p:stCondLst>
                                        </p:cTn>
                                        <p:tgtEl>
                                          <p:spTgt spid="4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left)">
                                      <p:cBhvr>
                                        <p:cTn id="71" dur="500"/>
                                        <p:tgtEl>
                                          <p:spTgt spid="10"/>
                                        </p:tgtEl>
                                      </p:cBhvr>
                                    </p:animEffect>
                                  </p:childTnLst>
                                </p:cTn>
                              </p:par>
                            </p:childTnLst>
                          </p:cTn>
                        </p:par>
                        <p:par>
                          <p:cTn id="72" fill="hold">
                            <p:stCondLst>
                              <p:cond delay="500"/>
                            </p:stCondLst>
                            <p:childTnLst>
                              <p:par>
                                <p:cTn id="73" presetID="22" presetClass="entr" presetSubtype="4" fill="hold" nodeType="afterEffect">
                                  <p:stCondLst>
                                    <p:cond delay="0"/>
                                  </p:stCondLst>
                                  <p:childTnLst>
                                    <p:set>
                                      <p:cBhvr>
                                        <p:cTn id="74" dur="1" fill="hold">
                                          <p:stCondLst>
                                            <p:cond delay="0"/>
                                          </p:stCondLst>
                                        </p:cTn>
                                        <p:tgtEl>
                                          <p:spTgt spid="1027"/>
                                        </p:tgtEl>
                                        <p:attrNameLst>
                                          <p:attrName>style.visibility</p:attrName>
                                        </p:attrNameLst>
                                      </p:cBhvr>
                                      <p:to>
                                        <p:strVal val="visible"/>
                                      </p:to>
                                    </p:set>
                                    <p:animEffect transition="in" filter="wipe(down)">
                                      <p:cBhvr>
                                        <p:cTn id="75" dur="500"/>
                                        <p:tgtEl>
                                          <p:spTgt spid="1027"/>
                                        </p:tgtEl>
                                      </p:cBhvr>
                                    </p:animEffect>
                                  </p:childTnLst>
                                </p:cTn>
                              </p:par>
                            </p:childTnLst>
                          </p:cTn>
                        </p:par>
                        <p:par>
                          <p:cTn id="76" fill="hold">
                            <p:stCondLst>
                              <p:cond delay="1000"/>
                            </p:stCondLst>
                            <p:childTnLst>
                              <p:par>
                                <p:cTn id="77" presetID="1" presetClass="entr" presetSubtype="0" fill="hold" grpId="0" nodeType="afterEffect">
                                  <p:stCondLst>
                                    <p:cond delay="0"/>
                                  </p:stCondLst>
                                  <p:childTnLst>
                                    <p:set>
                                      <p:cBhvr>
                                        <p:cTn id="78" dur="1" fill="hold">
                                          <p:stCondLst>
                                            <p:cond delay="0"/>
                                          </p:stCondLst>
                                        </p:cTn>
                                        <p:tgtEl>
                                          <p:spTgt spid="44"/>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3"/>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97FD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2697C-9822-47FC-8469-12374C560231}"/>
              </a:ext>
            </a:extLst>
          </p:cNvPr>
          <p:cNvSpPr>
            <a:spLocks noGrp="1"/>
          </p:cNvSpPr>
          <p:nvPr>
            <p:ph type="title"/>
          </p:nvPr>
        </p:nvSpPr>
        <p:spPr/>
        <p:txBody>
          <a:bodyPr/>
          <a:lstStyle/>
          <a:p>
            <a:r>
              <a:rPr lang="fr-FR" dirty="0">
                <a:solidFill>
                  <a:schemeClr val="tx1"/>
                </a:solidFill>
              </a:rPr>
              <a:t>Games are multimodal</a:t>
            </a:r>
          </a:p>
        </p:txBody>
      </p:sp>
      <p:sp>
        <p:nvSpPr>
          <p:cNvPr id="3" name="Slide Number">
            <a:extLst>
              <a:ext uri="{FF2B5EF4-FFF2-40B4-BE49-F238E27FC236}">
                <a16:creationId xmlns:a16="http://schemas.microsoft.com/office/drawing/2014/main" id="{8A07B309-9EC3-4EEC-A393-F61FEE8787AC}"/>
              </a:ext>
            </a:extLst>
          </p:cNvPr>
          <p:cNvSpPr txBox="1">
            <a:spLocks/>
          </p:cNvSpPr>
          <p:nvPr/>
        </p:nvSpPr>
        <p:spPr>
          <a:xfrm>
            <a:off x="8465343" y="4857750"/>
            <a:ext cx="400050" cy="120572"/>
          </a:xfrm>
          <a:prstGeom prst="rect">
            <a:avLst/>
          </a:prstGeom>
          <a:extLst>
            <a:ext uri="{C572A759-6A51-4108-AA02-DFA0A04FC94B}">
              <ma14:wrappingTextBoxFlag xmlns="" xmlns:ma14="http://schemas.microsoft.com/office/mac/drawingml/2011/main"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FFFFFF"/>
                </a:solidFill>
                <a:latin typeface="Ubisoft Sans" pitchFamily="50" charset="0"/>
              </a:rPr>
              <a:pPr defTabSz="685800">
                <a:buClrTx/>
              </a:pPr>
              <a:t>14</a:t>
            </a:fld>
            <a:endParaRPr lang="fr-FR" sz="900">
              <a:solidFill>
                <a:srgbClr val="FFFFFF"/>
              </a:solidFill>
              <a:latin typeface="Ubisoft Sans" pitchFamily="50" charset="0"/>
            </a:endParaRPr>
          </a:p>
        </p:txBody>
      </p:sp>
      <p:sp>
        <p:nvSpPr>
          <p:cNvPr id="4" name="Title of Document">
            <a:extLst>
              <a:ext uri="{FF2B5EF4-FFF2-40B4-BE49-F238E27FC236}">
                <a16:creationId xmlns:a16="http://schemas.microsoft.com/office/drawing/2014/main" id="{B793AB5E-C35C-4DC4-B57D-C1F8BDB920B0}"/>
              </a:ext>
            </a:extLst>
          </p:cNvPr>
          <p:cNvSpPr txBox="1"/>
          <p:nvPr/>
        </p:nvSpPr>
        <p:spPr>
          <a:xfrm>
            <a:off x="3980497" y="4841747"/>
            <a:ext cx="1183016" cy="142347"/>
          </a:xfrm>
          <a:prstGeom prst="rect">
            <a:avLst/>
          </a:prstGeom>
          <a:ln w="12700">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b="1" kern="1200" cap="all" dirty="0">
                <a:latin typeface="Ubisoft Sans" pitchFamily="50" charset="0"/>
                <a:ea typeface="+mn-ea"/>
                <a:cs typeface="Ubisoft Sans Bold"/>
              </a:rPr>
              <a:t>PART 1 </a:t>
            </a:r>
            <a:r>
              <a:rPr lang="fr-FR" sz="675" kern="1200" cap="all" dirty="0">
                <a:latin typeface="Ubisoft Sans" pitchFamily="50" charset="0"/>
                <a:ea typeface="+mn-ea"/>
                <a:cs typeface="Ubisoft Sans Bold"/>
              </a:rPr>
              <a:t>– the </a:t>
            </a:r>
            <a:r>
              <a:rPr lang="fr-FR" sz="675" kern="1200" cap="all" dirty="0" err="1">
                <a:latin typeface="Ubisoft Sans" pitchFamily="50" charset="0"/>
                <a:ea typeface="+mn-ea"/>
                <a:cs typeface="Ubisoft Sans Bold"/>
              </a:rPr>
              <a:t>ux</a:t>
            </a:r>
            <a:r>
              <a:rPr lang="fr-FR" sz="675" kern="1200" cap="all" dirty="0">
                <a:latin typeface="Ubisoft Sans" pitchFamily="50" charset="0"/>
                <a:ea typeface="+mn-ea"/>
                <a:cs typeface="Ubisoft Sans Bold"/>
              </a:rPr>
              <a:t> </a:t>
            </a:r>
            <a:r>
              <a:rPr lang="fr-FR" sz="675" kern="1200" cap="all" dirty="0" err="1">
                <a:latin typeface="Ubisoft Sans" pitchFamily="50" charset="0"/>
                <a:ea typeface="+mn-ea"/>
                <a:cs typeface="Ubisoft Sans Bold"/>
              </a:rPr>
              <a:t>hippogriff</a:t>
            </a:r>
            <a:endParaRPr sz="675" kern="1200" cap="all" dirty="0">
              <a:latin typeface="Ubisoft Sans" pitchFamily="50" charset="0"/>
              <a:ea typeface="+mn-ea"/>
              <a:cs typeface="Ubisoft Sans Bold"/>
            </a:endParaRPr>
          </a:p>
        </p:txBody>
      </p:sp>
      <p:sp>
        <p:nvSpPr>
          <p:cNvPr id="6" name="TextBox 5">
            <a:extLst>
              <a:ext uri="{FF2B5EF4-FFF2-40B4-BE49-F238E27FC236}">
                <a16:creationId xmlns:a16="http://schemas.microsoft.com/office/drawing/2014/main" id="{AAC9653D-650F-E859-AAA8-C6827B4210DD}"/>
              </a:ext>
            </a:extLst>
          </p:cNvPr>
          <p:cNvSpPr txBox="1"/>
          <p:nvPr/>
        </p:nvSpPr>
        <p:spPr>
          <a:xfrm>
            <a:off x="2270438" y="1029176"/>
            <a:ext cx="4603125" cy="279307"/>
          </a:xfrm>
          <a:prstGeom prst="rect">
            <a:avLst/>
          </a:prstGeom>
          <a:noFill/>
        </p:spPr>
        <p:txBody>
          <a:bodyPr wrap="square">
            <a:spAutoFit/>
          </a:bodyPr>
          <a:lstStyle/>
          <a:p>
            <a:pPr algn="ctr" defTabSz="685800">
              <a:lnSpc>
                <a:spcPct val="90000"/>
              </a:lnSpc>
              <a:spcBef>
                <a:spcPts val="750"/>
              </a:spcBef>
              <a:buClrTx/>
              <a:defRPr/>
            </a:pPr>
            <a:r>
              <a:rPr lang="en-US" sz="1350" b="1" kern="1200" cap="all" dirty="0">
                <a:solidFill>
                  <a:srgbClr val="FFFFFF"/>
                </a:solidFill>
                <a:latin typeface="Ubisoft Sans"/>
                <a:ea typeface="+mn-ea"/>
                <a:cs typeface="+mn-cs"/>
              </a:rPr>
              <a:t>A difficult medium to design for</a:t>
            </a:r>
          </a:p>
        </p:txBody>
      </p:sp>
    </p:spTree>
    <p:extLst>
      <p:ext uri="{BB962C8B-B14F-4D97-AF65-F5344CB8AC3E}">
        <p14:creationId xmlns:p14="http://schemas.microsoft.com/office/powerpoint/2010/main" val="2000338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97FD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2697C-9822-47FC-8469-12374C560231}"/>
              </a:ext>
            </a:extLst>
          </p:cNvPr>
          <p:cNvSpPr>
            <a:spLocks noGrp="1"/>
          </p:cNvSpPr>
          <p:nvPr>
            <p:ph type="title"/>
          </p:nvPr>
        </p:nvSpPr>
        <p:spPr/>
        <p:txBody>
          <a:bodyPr>
            <a:normAutofit/>
          </a:bodyPr>
          <a:lstStyle/>
          <a:p>
            <a:pPr lvl="0" defTabSz="914400">
              <a:spcBef>
                <a:spcPts val="0"/>
              </a:spcBef>
            </a:pPr>
            <a:r>
              <a:rPr lang="fr-FR" sz="3200" b="0" dirty="0" err="1">
                <a:solidFill>
                  <a:srgbClr val="FFFFFF"/>
                </a:solidFill>
                <a:latin typeface="Ubisoft Sans"/>
                <a:ea typeface="+mn-ea"/>
                <a:cs typeface="+mn-cs"/>
              </a:rPr>
              <a:t>They</a:t>
            </a:r>
            <a:r>
              <a:rPr lang="fr-FR" sz="3200" b="0" dirty="0">
                <a:solidFill>
                  <a:srgbClr val="FFFFFF"/>
                </a:solidFill>
                <a:latin typeface="Ubisoft Sans"/>
                <a:ea typeface="+mn-ea"/>
                <a:cs typeface="+mn-cs"/>
              </a:rPr>
              <a:t> engage </a:t>
            </a:r>
            <a:r>
              <a:rPr lang="fr-FR" sz="3200" b="0" dirty="0" err="1">
                <a:solidFill>
                  <a:srgbClr val="FFFFFF"/>
                </a:solidFill>
                <a:latin typeface="Ubisoft Sans"/>
                <a:ea typeface="+mn-ea"/>
                <a:cs typeface="+mn-cs"/>
              </a:rPr>
              <a:t>our</a:t>
            </a:r>
            <a:r>
              <a:rPr lang="fr-FR" sz="3200" b="0" dirty="0">
                <a:solidFill>
                  <a:srgbClr val="FFFFFF"/>
                </a:solidFill>
                <a:latin typeface="Ubisoft Sans"/>
                <a:ea typeface="+mn-ea"/>
                <a:cs typeface="+mn-cs"/>
              </a:rPr>
              <a:t> </a:t>
            </a:r>
            <a:r>
              <a:rPr lang="fr-FR" sz="3200" b="0" dirty="0" err="1">
                <a:solidFill>
                  <a:srgbClr val="FFFFFF"/>
                </a:solidFill>
                <a:latin typeface="Ubisoft Sans"/>
                <a:ea typeface="+mn-ea"/>
                <a:cs typeface="+mn-cs"/>
              </a:rPr>
              <a:t>auditory</a:t>
            </a:r>
            <a:r>
              <a:rPr lang="fr-FR" sz="3200" b="0" dirty="0">
                <a:solidFill>
                  <a:srgbClr val="FFFFFF"/>
                </a:solidFill>
                <a:latin typeface="Ubisoft Sans"/>
                <a:ea typeface="+mn-ea"/>
                <a:cs typeface="+mn-cs"/>
              </a:rPr>
              <a:t>, </a:t>
            </a:r>
            <a:r>
              <a:rPr lang="fr-FR" sz="3200" b="0" dirty="0" err="1">
                <a:solidFill>
                  <a:srgbClr val="FFFFFF"/>
                </a:solidFill>
                <a:latin typeface="Ubisoft Sans"/>
                <a:ea typeface="+mn-ea"/>
                <a:cs typeface="+mn-cs"/>
              </a:rPr>
              <a:t>visual</a:t>
            </a:r>
            <a:r>
              <a:rPr lang="fr-FR" sz="3200" b="0" dirty="0">
                <a:solidFill>
                  <a:srgbClr val="FFFFFF"/>
                </a:solidFill>
                <a:latin typeface="Ubisoft Sans"/>
                <a:ea typeface="+mn-ea"/>
                <a:cs typeface="+mn-cs"/>
              </a:rPr>
              <a:t> and </a:t>
            </a:r>
            <a:r>
              <a:rPr lang="fr-FR" sz="3200" b="0" dirty="0" err="1">
                <a:solidFill>
                  <a:srgbClr val="FFFFFF"/>
                </a:solidFill>
                <a:latin typeface="Ubisoft Sans"/>
                <a:ea typeface="+mn-ea"/>
                <a:cs typeface="+mn-cs"/>
              </a:rPr>
              <a:t>linguistic</a:t>
            </a:r>
            <a:r>
              <a:rPr lang="fr-FR" sz="3200" b="0" dirty="0">
                <a:solidFill>
                  <a:srgbClr val="FFFFFF"/>
                </a:solidFill>
                <a:latin typeface="Ubisoft Sans"/>
                <a:ea typeface="+mn-ea"/>
                <a:cs typeface="+mn-cs"/>
              </a:rPr>
              <a:t> </a:t>
            </a:r>
            <a:r>
              <a:rPr lang="fr-FR" sz="3200" b="0" dirty="0" err="1">
                <a:solidFill>
                  <a:srgbClr val="FFFFFF"/>
                </a:solidFill>
                <a:latin typeface="Ubisoft Sans"/>
                <a:ea typeface="+mn-ea"/>
                <a:cs typeface="+mn-cs"/>
              </a:rPr>
              <a:t>brain</a:t>
            </a:r>
            <a:r>
              <a:rPr lang="fr-FR" sz="3200" b="0" dirty="0">
                <a:solidFill>
                  <a:srgbClr val="FFFFFF"/>
                </a:solidFill>
                <a:latin typeface="Ubisoft Sans"/>
                <a:ea typeface="+mn-ea"/>
                <a:cs typeface="+mn-cs"/>
              </a:rPr>
              <a:t> </a:t>
            </a:r>
            <a:r>
              <a:rPr lang="fr-FR" sz="3200" b="0" dirty="0" err="1">
                <a:solidFill>
                  <a:srgbClr val="FFFFFF"/>
                </a:solidFill>
                <a:latin typeface="Ubisoft Sans"/>
                <a:ea typeface="+mn-ea"/>
                <a:cs typeface="+mn-cs"/>
              </a:rPr>
              <a:t>regions</a:t>
            </a:r>
            <a:r>
              <a:rPr lang="fr-FR" sz="3200" b="0" dirty="0">
                <a:solidFill>
                  <a:srgbClr val="FFFFFF"/>
                </a:solidFill>
                <a:latin typeface="Ubisoft Sans"/>
                <a:ea typeface="+mn-ea"/>
                <a:cs typeface="+mn-cs"/>
              </a:rPr>
              <a:t>. The </a:t>
            </a:r>
            <a:r>
              <a:rPr lang="fr-FR" sz="3200" b="0" dirty="0" err="1">
                <a:solidFill>
                  <a:srgbClr val="FFFFFF"/>
                </a:solidFill>
                <a:latin typeface="Ubisoft Sans"/>
                <a:ea typeface="+mn-ea"/>
                <a:cs typeface="+mn-cs"/>
              </a:rPr>
              <a:t>higher</a:t>
            </a:r>
            <a:r>
              <a:rPr lang="fr-FR" sz="3200" b="0" dirty="0">
                <a:solidFill>
                  <a:srgbClr val="FFFFFF"/>
                </a:solidFill>
                <a:latin typeface="Ubisoft Sans"/>
                <a:ea typeface="+mn-ea"/>
                <a:cs typeface="+mn-cs"/>
              </a:rPr>
              <a:t> the </a:t>
            </a:r>
            <a:r>
              <a:rPr lang="fr-FR" sz="3200" b="0" dirty="0" err="1">
                <a:solidFill>
                  <a:srgbClr val="FFFFFF"/>
                </a:solidFill>
                <a:latin typeface="Ubisoft Sans"/>
                <a:ea typeface="+mn-ea"/>
                <a:cs typeface="+mn-cs"/>
              </a:rPr>
              <a:t>space</a:t>
            </a:r>
            <a:r>
              <a:rPr lang="fr-FR" sz="3200" b="0" dirty="0">
                <a:solidFill>
                  <a:srgbClr val="FFFFFF"/>
                </a:solidFill>
                <a:latin typeface="Ubisoft Sans"/>
                <a:ea typeface="+mn-ea"/>
                <a:cs typeface="+mn-cs"/>
              </a:rPr>
              <a:t> for </a:t>
            </a:r>
            <a:r>
              <a:rPr lang="fr-FR" sz="3200" dirty="0" err="1">
                <a:solidFill>
                  <a:srgbClr val="FFFFFF"/>
                </a:solidFill>
                <a:latin typeface="Ubisoft Sans"/>
                <a:ea typeface="+mn-ea"/>
                <a:cs typeface="+mn-cs"/>
              </a:rPr>
              <a:t>player</a:t>
            </a:r>
            <a:r>
              <a:rPr lang="fr-FR" sz="3200" dirty="0">
                <a:solidFill>
                  <a:srgbClr val="FFFFFF"/>
                </a:solidFill>
                <a:latin typeface="Ubisoft Sans"/>
                <a:ea typeface="+mn-ea"/>
                <a:cs typeface="+mn-cs"/>
              </a:rPr>
              <a:t> expression</a:t>
            </a:r>
            <a:r>
              <a:rPr lang="fr-FR" sz="3200" b="0" dirty="0">
                <a:solidFill>
                  <a:srgbClr val="FFFFFF"/>
                </a:solidFill>
                <a:latin typeface="Ubisoft Sans"/>
                <a:ea typeface="+mn-ea"/>
                <a:cs typeface="+mn-cs"/>
              </a:rPr>
              <a:t>, the </a:t>
            </a:r>
            <a:r>
              <a:rPr lang="fr-FR" sz="3200" b="0" dirty="0" err="1">
                <a:solidFill>
                  <a:srgbClr val="FFFFFF"/>
                </a:solidFill>
                <a:latin typeface="Ubisoft Sans"/>
                <a:ea typeface="+mn-ea"/>
                <a:cs typeface="+mn-cs"/>
              </a:rPr>
              <a:t>higher</a:t>
            </a:r>
            <a:r>
              <a:rPr lang="fr-FR" sz="3200" b="0" dirty="0">
                <a:solidFill>
                  <a:srgbClr val="FFFFFF"/>
                </a:solidFill>
                <a:latin typeface="Ubisoft Sans"/>
                <a:ea typeface="+mn-ea"/>
                <a:cs typeface="+mn-cs"/>
              </a:rPr>
              <a:t> the </a:t>
            </a:r>
            <a:r>
              <a:rPr lang="fr-FR" sz="3200" dirty="0" err="1">
                <a:solidFill>
                  <a:srgbClr val="FFFFFF"/>
                </a:solidFill>
                <a:latin typeface="Ubisoft Sans"/>
                <a:ea typeface="+mn-ea"/>
                <a:cs typeface="+mn-cs"/>
              </a:rPr>
              <a:t>player</a:t>
            </a:r>
            <a:r>
              <a:rPr lang="fr-FR" sz="3200" dirty="0">
                <a:solidFill>
                  <a:srgbClr val="FFFFFF"/>
                </a:solidFill>
                <a:latin typeface="Ubisoft Sans"/>
                <a:ea typeface="+mn-ea"/>
                <a:cs typeface="+mn-cs"/>
              </a:rPr>
              <a:t> </a:t>
            </a:r>
            <a:r>
              <a:rPr lang="fr-FR" sz="3200" dirty="0" err="1">
                <a:solidFill>
                  <a:srgbClr val="FFFFFF"/>
                </a:solidFill>
                <a:latin typeface="Ubisoft Sans"/>
                <a:ea typeface="+mn-ea"/>
                <a:cs typeface="+mn-cs"/>
              </a:rPr>
              <a:t>experience</a:t>
            </a:r>
            <a:r>
              <a:rPr lang="fr-FR" sz="3200" dirty="0">
                <a:solidFill>
                  <a:srgbClr val="FFFFFF"/>
                </a:solidFill>
                <a:latin typeface="Ubisoft Sans"/>
                <a:ea typeface="+mn-ea"/>
                <a:cs typeface="+mn-cs"/>
              </a:rPr>
              <a:t>.</a:t>
            </a:r>
          </a:p>
        </p:txBody>
      </p:sp>
      <p:sp>
        <p:nvSpPr>
          <p:cNvPr id="3" name="Slide Number">
            <a:extLst>
              <a:ext uri="{FF2B5EF4-FFF2-40B4-BE49-F238E27FC236}">
                <a16:creationId xmlns:a16="http://schemas.microsoft.com/office/drawing/2014/main" id="{8A07B309-9EC3-4EEC-A393-F61FEE8787AC}"/>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FFFFFF"/>
                </a:solidFill>
                <a:latin typeface="Ubisoft Sans" pitchFamily="50" charset="0"/>
              </a:rPr>
              <a:pPr defTabSz="685800">
                <a:buClrTx/>
              </a:pPr>
              <a:t>15</a:t>
            </a:fld>
            <a:endParaRPr lang="fr-FR" sz="900" dirty="0">
              <a:solidFill>
                <a:srgbClr val="FFFFFF"/>
              </a:solidFill>
              <a:latin typeface="Ubisoft Sans" pitchFamily="50" charset="0"/>
            </a:endParaRPr>
          </a:p>
        </p:txBody>
      </p:sp>
      <p:sp>
        <p:nvSpPr>
          <p:cNvPr id="4" name="Title of Document">
            <a:extLst>
              <a:ext uri="{FF2B5EF4-FFF2-40B4-BE49-F238E27FC236}">
                <a16:creationId xmlns:a16="http://schemas.microsoft.com/office/drawing/2014/main" id="{B793AB5E-C35C-4DC4-B57D-C1F8BDB920B0}"/>
              </a:ext>
            </a:extLst>
          </p:cNvPr>
          <p:cNvSpPr txBox="1"/>
          <p:nvPr/>
        </p:nvSpPr>
        <p:spPr>
          <a:xfrm>
            <a:off x="3980497" y="4841747"/>
            <a:ext cx="1183016" cy="142347"/>
          </a:xfrm>
          <a:prstGeom prst="rect">
            <a:avLst/>
          </a:prstGeom>
          <a:ln w="12700">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b="1" kern="1200" cap="all" dirty="0">
                <a:latin typeface="Ubisoft Sans" pitchFamily="50" charset="0"/>
                <a:ea typeface="+mn-ea"/>
                <a:cs typeface="Ubisoft Sans Bold"/>
              </a:rPr>
              <a:t>PART 1 </a:t>
            </a:r>
            <a:r>
              <a:rPr lang="fr-FR" sz="675" kern="1200" cap="all" dirty="0">
                <a:latin typeface="Ubisoft Sans" pitchFamily="50" charset="0"/>
                <a:ea typeface="+mn-ea"/>
                <a:cs typeface="Ubisoft Sans Bold"/>
              </a:rPr>
              <a:t>– the </a:t>
            </a:r>
            <a:r>
              <a:rPr lang="fr-FR" sz="675" kern="1200" cap="all" dirty="0" err="1">
                <a:latin typeface="Ubisoft Sans" pitchFamily="50" charset="0"/>
                <a:ea typeface="+mn-ea"/>
                <a:cs typeface="Ubisoft Sans Bold"/>
              </a:rPr>
              <a:t>ux</a:t>
            </a:r>
            <a:r>
              <a:rPr lang="fr-FR" sz="675" kern="1200" cap="all" dirty="0">
                <a:latin typeface="Ubisoft Sans" pitchFamily="50" charset="0"/>
                <a:ea typeface="+mn-ea"/>
                <a:cs typeface="Ubisoft Sans Bold"/>
              </a:rPr>
              <a:t> </a:t>
            </a:r>
            <a:r>
              <a:rPr lang="fr-FR" sz="675" kern="1200" cap="all" dirty="0" err="1">
                <a:latin typeface="Ubisoft Sans" pitchFamily="50" charset="0"/>
                <a:ea typeface="+mn-ea"/>
                <a:cs typeface="Ubisoft Sans Bold"/>
              </a:rPr>
              <a:t>hippogriff</a:t>
            </a:r>
            <a:endParaRPr sz="675" kern="1200" cap="all" dirty="0">
              <a:latin typeface="Ubisoft Sans" pitchFamily="50" charset="0"/>
              <a:ea typeface="+mn-ea"/>
              <a:cs typeface="Ubisoft Sans Bold"/>
            </a:endParaRPr>
          </a:p>
        </p:txBody>
      </p:sp>
      <p:sp>
        <p:nvSpPr>
          <p:cNvPr id="6" name="TextBox 5">
            <a:extLst>
              <a:ext uri="{FF2B5EF4-FFF2-40B4-BE49-F238E27FC236}">
                <a16:creationId xmlns:a16="http://schemas.microsoft.com/office/drawing/2014/main" id="{AAC9653D-650F-E859-AAA8-C6827B4210DD}"/>
              </a:ext>
            </a:extLst>
          </p:cNvPr>
          <p:cNvSpPr txBox="1"/>
          <p:nvPr/>
        </p:nvSpPr>
        <p:spPr>
          <a:xfrm>
            <a:off x="2270438" y="1029176"/>
            <a:ext cx="4603125" cy="279307"/>
          </a:xfrm>
          <a:prstGeom prst="rect">
            <a:avLst/>
          </a:prstGeom>
          <a:noFill/>
        </p:spPr>
        <p:txBody>
          <a:bodyPr wrap="square">
            <a:spAutoFit/>
          </a:bodyPr>
          <a:lstStyle/>
          <a:p>
            <a:pPr algn="ctr" defTabSz="685800">
              <a:lnSpc>
                <a:spcPct val="90000"/>
              </a:lnSpc>
              <a:spcBef>
                <a:spcPts val="750"/>
              </a:spcBef>
              <a:buClrTx/>
              <a:defRPr/>
            </a:pPr>
            <a:r>
              <a:rPr lang="en-US" sz="1350" b="1" kern="1200" cap="all" dirty="0">
                <a:solidFill>
                  <a:srgbClr val="FFFFFF"/>
                </a:solidFill>
                <a:latin typeface="Ubisoft Sans"/>
                <a:ea typeface="+mn-ea"/>
                <a:cs typeface="+mn-cs"/>
              </a:rPr>
              <a:t>But a very interesting one!</a:t>
            </a:r>
          </a:p>
        </p:txBody>
      </p:sp>
    </p:spTree>
    <p:extLst>
      <p:ext uri="{BB962C8B-B14F-4D97-AF65-F5344CB8AC3E}">
        <p14:creationId xmlns:p14="http://schemas.microsoft.com/office/powerpoint/2010/main" val="1650222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150" name="Right Triangle 149">
            <a:extLst>
              <a:ext uri="{FF2B5EF4-FFF2-40B4-BE49-F238E27FC236}">
                <a16:creationId xmlns:a16="http://schemas.microsoft.com/office/drawing/2014/main" id="{FC71D0A2-7592-928F-8589-6E6C16629594}"/>
              </a:ext>
            </a:extLst>
          </p:cNvPr>
          <p:cNvSpPr/>
          <p:nvPr/>
        </p:nvSpPr>
        <p:spPr>
          <a:xfrm flipH="1">
            <a:off x="1691925" y="2641657"/>
            <a:ext cx="5618015" cy="1628109"/>
          </a:xfrm>
          <a:prstGeom prst="rtTriangle">
            <a:avLst/>
          </a:prstGeom>
          <a:solidFill>
            <a:srgbClr val="DC89CE">
              <a:alpha val="3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149" name="Right Triangle 148">
            <a:extLst>
              <a:ext uri="{FF2B5EF4-FFF2-40B4-BE49-F238E27FC236}">
                <a16:creationId xmlns:a16="http://schemas.microsoft.com/office/drawing/2014/main" id="{DEAD676A-8332-AE09-6287-E664C1C95209}"/>
              </a:ext>
            </a:extLst>
          </p:cNvPr>
          <p:cNvSpPr/>
          <p:nvPr/>
        </p:nvSpPr>
        <p:spPr>
          <a:xfrm>
            <a:off x="1681764" y="2641657"/>
            <a:ext cx="5618015" cy="1628109"/>
          </a:xfrm>
          <a:prstGeom prst="rtTriangle">
            <a:avLst/>
          </a:prstGeom>
          <a:solidFill>
            <a:srgbClr val="942C82">
              <a:alpha val="3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cxnSp>
        <p:nvCxnSpPr>
          <p:cNvPr id="3" name="Straight Arrow Connector 2">
            <a:extLst>
              <a:ext uri="{FF2B5EF4-FFF2-40B4-BE49-F238E27FC236}">
                <a16:creationId xmlns:a16="http://schemas.microsoft.com/office/drawing/2014/main" id="{B61F9FD7-539A-7767-97FB-7114566912B7}"/>
              </a:ext>
            </a:extLst>
          </p:cNvPr>
          <p:cNvCxnSpPr>
            <a:cxnSpLocks/>
          </p:cNvCxnSpPr>
          <p:nvPr/>
        </p:nvCxnSpPr>
        <p:spPr>
          <a:xfrm>
            <a:off x="1667436" y="4303058"/>
            <a:ext cx="5809129"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ACF72C9-B854-F050-5DF5-FB881678848A}"/>
              </a:ext>
            </a:extLst>
          </p:cNvPr>
          <p:cNvSpPr txBox="1"/>
          <p:nvPr/>
        </p:nvSpPr>
        <p:spPr>
          <a:xfrm>
            <a:off x="1785205" y="3751724"/>
            <a:ext cx="998991" cy="300082"/>
          </a:xfrm>
          <a:prstGeom prst="rect">
            <a:avLst/>
          </a:prstGeom>
          <a:noFill/>
        </p:spPr>
        <p:txBody>
          <a:bodyPr wrap="none" rtlCol="0">
            <a:spAutoFit/>
          </a:bodyPr>
          <a:lstStyle/>
          <a:p>
            <a:pPr defTabSz="685800">
              <a:buClrTx/>
            </a:pPr>
            <a:r>
              <a:rPr lang="de-DE" sz="1350" b="1" kern="1200" dirty="0">
                <a:solidFill>
                  <a:srgbClr val="FFFFFF"/>
                </a:solidFill>
                <a:latin typeface="Ubisoft Sans"/>
                <a:ea typeface="+mn-ea"/>
                <a:cs typeface="+mn-cs"/>
              </a:rPr>
              <a:t>Discovery</a:t>
            </a:r>
          </a:p>
        </p:txBody>
      </p:sp>
      <p:sp>
        <p:nvSpPr>
          <p:cNvPr id="6" name="TextBox 5">
            <a:extLst>
              <a:ext uri="{FF2B5EF4-FFF2-40B4-BE49-F238E27FC236}">
                <a16:creationId xmlns:a16="http://schemas.microsoft.com/office/drawing/2014/main" id="{DE66057B-22F8-B527-3FF7-69114D3EFFED}"/>
              </a:ext>
            </a:extLst>
          </p:cNvPr>
          <p:cNvSpPr txBox="1"/>
          <p:nvPr/>
        </p:nvSpPr>
        <p:spPr>
          <a:xfrm>
            <a:off x="6411915" y="3751724"/>
            <a:ext cx="782587" cy="300082"/>
          </a:xfrm>
          <a:prstGeom prst="rect">
            <a:avLst/>
          </a:prstGeom>
          <a:noFill/>
        </p:spPr>
        <p:txBody>
          <a:bodyPr wrap="none" rtlCol="0">
            <a:spAutoFit/>
          </a:bodyPr>
          <a:lstStyle/>
          <a:p>
            <a:pPr defTabSz="685800">
              <a:buClrTx/>
            </a:pPr>
            <a:r>
              <a:rPr lang="de-DE" sz="1350" b="1" kern="1200" dirty="0">
                <a:solidFill>
                  <a:srgbClr val="FFFFFF"/>
                </a:solidFill>
                <a:latin typeface="Ubisoft Sans"/>
                <a:ea typeface="+mn-ea"/>
                <a:cs typeface="+mn-cs"/>
              </a:rPr>
              <a:t>Affinity</a:t>
            </a:r>
          </a:p>
        </p:txBody>
      </p:sp>
      <p:sp>
        <p:nvSpPr>
          <p:cNvPr id="7" name="TextBox 6">
            <a:extLst>
              <a:ext uri="{FF2B5EF4-FFF2-40B4-BE49-F238E27FC236}">
                <a16:creationId xmlns:a16="http://schemas.microsoft.com/office/drawing/2014/main" id="{E76A86E8-8EF1-4C14-FA6F-F390551A8026}"/>
              </a:ext>
            </a:extLst>
          </p:cNvPr>
          <p:cNvSpPr txBox="1"/>
          <p:nvPr/>
        </p:nvSpPr>
        <p:spPr>
          <a:xfrm>
            <a:off x="3303616" y="3751724"/>
            <a:ext cx="1056700" cy="300082"/>
          </a:xfrm>
          <a:prstGeom prst="rect">
            <a:avLst/>
          </a:prstGeom>
          <a:noFill/>
        </p:spPr>
        <p:txBody>
          <a:bodyPr wrap="none" rtlCol="0">
            <a:spAutoFit/>
          </a:bodyPr>
          <a:lstStyle/>
          <a:p>
            <a:pPr defTabSz="685800">
              <a:buClrTx/>
            </a:pPr>
            <a:r>
              <a:rPr lang="de-DE" sz="1350" b="1" kern="1200" dirty="0">
                <a:solidFill>
                  <a:srgbClr val="FFFFFF"/>
                </a:solidFill>
                <a:latin typeface="Ubisoft Sans"/>
                <a:ea typeface="+mn-ea"/>
                <a:cs typeface="+mn-cs"/>
              </a:rPr>
              <a:t>Evaluation</a:t>
            </a:r>
          </a:p>
        </p:txBody>
      </p:sp>
      <p:sp>
        <p:nvSpPr>
          <p:cNvPr id="8" name="TextBox 7">
            <a:extLst>
              <a:ext uri="{FF2B5EF4-FFF2-40B4-BE49-F238E27FC236}">
                <a16:creationId xmlns:a16="http://schemas.microsoft.com/office/drawing/2014/main" id="{51BFA0F7-55B5-B9FC-1377-9320210F3E85}"/>
              </a:ext>
            </a:extLst>
          </p:cNvPr>
          <p:cNvSpPr txBox="1"/>
          <p:nvPr/>
        </p:nvSpPr>
        <p:spPr>
          <a:xfrm>
            <a:off x="5255400" y="3751724"/>
            <a:ext cx="482824" cy="300082"/>
          </a:xfrm>
          <a:prstGeom prst="rect">
            <a:avLst/>
          </a:prstGeom>
          <a:noFill/>
        </p:spPr>
        <p:txBody>
          <a:bodyPr wrap="none" rtlCol="0">
            <a:spAutoFit/>
          </a:bodyPr>
          <a:lstStyle/>
          <a:p>
            <a:pPr defTabSz="685800">
              <a:buClrTx/>
            </a:pPr>
            <a:r>
              <a:rPr lang="de-DE" sz="1350" b="1" kern="1200" dirty="0">
                <a:solidFill>
                  <a:srgbClr val="FFFFFF"/>
                </a:solidFill>
                <a:latin typeface="Ubisoft Sans"/>
                <a:ea typeface="+mn-ea"/>
                <a:cs typeface="+mn-cs"/>
              </a:rPr>
              <a:t>Use</a:t>
            </a:r>
          </a:p>
        </p:txBody>
      </p:sp>
      <p:cxnSp>
        <p:nvCxnSpPr>
          <p:cNvPr id="12" name="Straight Connector 11">
            <a:extLst>
              <a:ext uri="{FF2B5EF4-FFF2-40B4-BE49-F238E27FC236}">
                <a16:creationId xmlns:a16="http://schemas.microsoft.com/office/drawing/2014/main" id="{50A77844-1262-090D-F791-9FEC966C6422}"/>
              </a:ext>
            </a:extLst>
          </p:cNvPr>
          <p:cNvCxnSpPr>
            <a:cxnSpLocks/>
          </p:cNvCxnSpPr>
          <p:nvPr/>
        </p:nvCxnSpPr>
        <p:spPr>
          <a:xfrm>
            <a:off x="2884394" y="2433917"/>
            <a:ext cx="0" cy="18691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87407F9-11E5-67F1-A162-6C8A14AFD0BB}"/>
              </a:ext>
            </a:extLst>
          </p:cNvPr>
          <p:cNvCxnSpPr>
            <a:cxnSpLocks/>
          </p:cNvCxnSpPr>
          <p:nvPr/>
        </p:nvCxnSpPr>
        <p:spPr>
          <a:xfrm>
            <a:off x="4572000" y="2433917"/>
            <a:ext cx="0" cy="18691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DA49A85-77F4-8626-3CCC-8E26E02BCAF1}"/>
              </a:ext>
            </a:extLst>
          </p:cNvPr>
          <p:cNvCxnSpPr>
            <a:cxnSpLocks/>
          </p:cNvCxnSpPr>
          <p:nvPr/>
        </p:nvCxnSpPr>
        <p:spPr>
          <a:xfrm>
            <a:off x="6192371" y="2433917"/>
            <a:ext cx="0" cy="18691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D1B081BB-7EA4-7D03-3EBA-7854BA8B659A}"/>
              </a:ext>
            </a:extLst>
          </p:cNvPr>
          <p:cNvSpPr txBox="1"/>
          <p:nvPr/>
        </p:nvSpPr>
        <p:spPr>
          <a:xfrm>
            <a:off x="1671604" y="4028724"/>
            <a:ext cx="1013419" cy="230832"/>
          </a:xfrm>
          <a:prstGeom prst="rect">
            <a:avLst/>
          </a:prstGeom>
          <a:noFill/>
        </p:spPr>
        <p:txBody>
          <a:bodyPr wrap="none" rtlCol="0">
            <a:spAutoFit/>
          </a:bodyPr>
          <a:lstStyle/>
          <a:p>
            <a:pPr defTabSz="685800">
              <a:buClrTx/>
            </a:pPr>
            <a:r>
              <a:rPr lang="de-DE" sz="900" kern="1200" dirty="0">
                <a:solidFill>
                  <a:srgbClr val="FFFFFF"/>
                </a:solidFill>
                <a:latin typeface="Ubisoft Sans"/>
                <a:ea typeface="+mn-ea"/>
                <a:cs typeface="+mn-cs"/>
              </a:rPr>
              <a:t>„I´ve heard of it“</a:t>
            </a:r>
          </a:p>
        </p:txBody>
      </p:sp>
      <p:sp>
        <p:nvSpPr>
          <p:cNvPr id="16" name="TextBox 15">
            <a:extLst>
              <a:ext uri="{FF2B5EF4-FFF2-40B4-BE49-F238E27FC236}">
                <a16:creationId xmlns:a16="http://schemas.microsoft.com/office/drawing/2014/main" id="{EE92E296-E070-2EBA-82EF-A08858B9A5FD}"/>
              </a:ext>
            </a:extLst>
          </p:cNvPr>
          <p:cNvSpPr txBox="1"/>
          <p:nvPr/>
        </p:nvSpPr>
        <p:spPr>
          <a:xfrm>
            <a:off x="2963363" y="4036778"/>
            <a:ext cx="652743" cy="230832"/>
          </a:xfrm>
          <a:prstGeom prst="rect">
            <a:avLst/>
          </a:prstGeom>
          <a:noFill/>
        </p:spPr>
        <p:txBody>
          <a:bodyPr wrap="none" rtlCol="0">
            <a:spAutoFit/>
          </a:bodyPr>
          <a:lstStyle/>
          <a:p>
            <a:pPr defTabSz="685800">
              <a:buClrTx/>
            </a:pPr>
            <a:r>
              <a:rPr lang="de-DE" sz="900" kern="1200" dirty="0">
                <a:solidFill>
                  <a:srgbClr val="FFFFFF"/>
                </a:solidFill>
                <a:latin typeface="Ubisoft Sans"/>
                <a:ea typeface="+mn-ea"/>
                <a:cs typeface="+mn-cs"/>
              </a:rPr>
              <a:t>„I tried it“</a:t>
            </a:r>
          </a:p>
        </p:txBody>
      </p:sp>
      <p:sp>
        <p:nvSpPr>
          <p:cNvPr id="17" name="TextBox 16">
            <a:extLst>
              <a:ext uri="{FF2B5EF4-FFF2-40B4-BE49-F238E27FC236}">
                <a16:creationId xmlns:a16="http://schemas.microsoft.com/office/drawing/2014/main" id="{816F5519-7081-6BF1-FF7B-23F839DD044F}"/>
              </a:ext>
            </a:extLst>
          </p:cNvPr>
          <p:cNvSpPr txBox="1"/>
          <p:nvPr/>
        </p:nvSpPr>
        <p:spPr>
          <a:xfrm>
            <a:off x="4902686" y="4028724"/>
            <a:ext cx="763351" cy="230832"/>
          </a:xfrm>
          <a:prstGeom prst="rect">
            <a:avLst/>
          </a:prstGeom>
          <a:noFill/>
        </p:spPr>
        <p:txBody>
          <a:bodyPr wrap="none" rtlCol="0">
            <a:spAutoFit/>
          </a:bodyPr>
          <a:lstStyle/>
          <a:p>
            <a:pPr defTabSz="685800">
              <a:buClrTx/>
            </a:pPr>
            <a:r>
              <a:rPr lang="de-DE" sz="900" kern="1200" dirty="0">
                <a:solidFill>
                  <a:srgbClr val="FFFFFF"/>
                </a:solidFill>
                <a:latin typeface="Ubisoft Sans"/>
                <a:ea typeface="+mn-ea"/>
                <a:cs typeface="+mn-cs"/>
              </a:rPr>
              <a:t>„I played it“</a:t>
            </a:r>
          </a:p>
        </p:txBody>
      </p:sp>
      <p:sp>
        <p:nvSpPr>
          <p:cNvPr id="18" name="TextBox 17">
            <a:extLst>
              <a:ext uri="{FF2B5EF4-FFF2-40B4-BE49-F238E27FC236}">
                <a16:creationId xmlns:a16="http://schemas.microsoft.com/office/drawing/2014/main" id="{1350E189-5591-7802-4D83-F93AB33581DA}"/>
              </a:ext>
            </a:extLst>
          </p:cNvPr>
          <p:cNvSpPr txBox="1"/>
          <p:nvPr/>
        </p:nvSpPr>
        <p:spPr>
          <a:xfrm>
            <a:off x="6262372" y="4028723"/>
            <a:ext cx="631904" cy="230832"/>
          </a:xfrm>
          <a:prstGeom prst="rect">
            <a:avLst/>
          </a:prstGeom>
          <a:noFill/>
        </p:spPr>
        <p:txBody>
          <a:bodyPr wrap="none" rtlCol="0">
            <a:spAutoFit/>
          </a:bodyPr>
          <a:lstStyle/>
          <a:p>
            <a:pPr defTabSz="685800">
              <a:buClrTx/>
            </a:pPr>
            <a:r>
              <a:rPr lang="de-DE" sz="900" kern="1200" dirty="0">
                <a:solidFill>
                  <a:srgbClr val="FFFFFF"/>
                </a:solidFill>
                <a:latin typeface="Ubisoft Sans"/>
                <a:ea typeface="+mn-ea"/>
                <a:cs typeface="+mn-cs"/>
              </a:rPr>
              <a:t>„I </a:t>
            </a:r>
            <a:r>
              <a:rPr lang="de-DE" sz="900" i="1" kern="1200" dirty="0">
                <a:solidFill>
                  <a:srgbClr val="FFFFFF"/>
                </a:solidFill>
                <a:latin typeface="Ubisoft Sans"/>
                <a:ea typeface="+mn-ea"/>
                <a:cs typeface="+mn-cs"/>
              </a:rPr>
              <a:t>play</a:t>
            </a:r>
            <a:r>
              <a:rPr lang="de-DE" sz="900" kern="1200" dirty="0">
                <a:solidFill>
                  <a:srgbClr val="FFFFFF"/>
                </a:solidFill>
                <a:latin typeface="Ubisoft Sans"/>
                <a:ea typeface="+mn-ea"/>
                <a:cs typeface="+mn-cs"/>
              </a:rPr>
              <a:t> it“</a:t>
            </a:r>
          </a:p>
        </p:txBody>
      </p:sp>
      <p:sp>
        <p:nvSpPr>
          <p:cNvPr id="2" name="Rectangle 1">
            <a:extLst>
              <a:ext uri="{FF2B5EF4-FFF2-40B4-BE49-F238E27FC236}">
                <a16:creationId xmlns:a16="http://schemas.microsoft.com/office/drawing/2014/main" id="{E47BD6FC-663A-3672-5900-0D84F9EFF71E}"/>
              </a:ext>
            </a:extLst>
          </p:cNvPr>
          <p:cNvSpPr/>
          <p:nvPr/>
        </p:nvSpPr>
        <p:spPr>
          <a:xfrm>
            <a:off x="1667434" y="2433918"/>
            <a:ext cx="4128885" cy="207739"/>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r>
              <a:rPr lang="de-DE" sz="1350" b="1" kern="1200" dirty="0">
                <a:solidFill>
                  <a:srgbClr val="FFFFFF"/>
                </a:solidFill>
                <a:latin typeface="Ubisoft Sans"/>
              </a:rPr>
              <a:t>PERSONALITY THEORY (4 DOMAINS OF PLAY)</a:t>
            </a:r>
          </a:p>
        </p:txBody>
      </p:sp>
      <p:sp>
        <p:nvSpPr>
          <p:cNvPr id="9" name="Rectangle 8">
            <a:extLst>
              <a:ext uri="{FF2B5EF4-FFF2-40B4-BE49-F238E27FC236}">
                <a16:creationId xmlns:a16="http://schemas.microsoft.com/office/drawing/2014/main" id="{4712B614-E0DF-F2CA-29EE-AF8BB2E30F59}"/>
              </a:ext>
            </a:extLst>
          </p:cNvPr>
          <p:cNvSpPr/>
          <p:nvPr/>
        </p:nvSpPr>
        <p:spPr>
          <a:xfrm>
            <a:off x="3919818" y="3027609"/>
            <a:ext cx="3379961" cy="207739"/>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r>
              <a:rPr lang="de-DE" sz="1350" b="1" kern="1200" dirty="0">
                <a:solidFill>
                  <a:srgbClr val="FFFFFF"/>
                </a:solidFill>
                <a:latin typeface="Ubisoft Sans"/>
              </a:rPr>
              <a:t>SATISFACTION THEORY (SDT)</a:t>
            </a:r>
          </a:p>
        </p:txBody>
      </p:sp>
      <p:sp>
        <p:nvSpPr>
          <p:cNvPr id="121" name="Espace réservé du texte 32">
            <a:extLst>
              <a:ext uri="{FF2B5EF4-FFF2-40B4-BE49-F238E27FC236}">
                <a16:creationId xmlns:a16="http://schemas.microsoft.com/office/drawing/2014/main" id="{8DEB36A5-ABA6-09EA-B9AB-2B7ABAA67450}"/>
              </a:ext>
            </a:extLst>
          </p:cNvPr>
          <p:cNvSpPr txBox="1">
            <a:spLocks/>
          </p:cNvSpPr>
          <p:nvPr/>
        </p:nvSpPr>
        <p:spPr>
          <a:xfrm>
            <a:off x="1385887" y="617579"/>
            <a:ext cx="6372225" cy="404636"/>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ClrTx/>
              <a:buNone/>
            </a:pPr>
            <a:r>
              <a:rPr lang="fr-FR" sz="2400" b="1" dirty="0">
                <a:solidFill>
                  <a:srgbClr val="FFFFFF"/>
                </a:solidFill>
                <a:latin typeface="Ubisoft Sans"/>
              </a:rPr>
              <a:t>MOTIVATION &amp; ATTENTION VIA ENGINES OF PLAY </a:t>
            </a:r>
            <a:r>
              <a:rPr lang="de-DE" sz="600" b="1" dirty="0">
                <a:solidFill>
                  <a:srgbClr val="FFFFFF"/>
                </a:solidFill>
                <a:latin typeface="Ubisoft Sans"/>
              </a:rPr>
              <a:t>VandenBerghe, Jason (2014) </a:t>
            </a:r>
            <a:endParaRPr lang="fr-FR" sz="2400" b="1" dirty="0">
              <a:solidFill>
                <a:srgbClr val="FFFFFF"/>
              </a:solidFill>
              <a:latin typeface="Ubisoft Sans"/>
            </a:endParaRPr>
          </a:p>
        </p:txBody>
      </p:sp>
      <p:sp>
        <p:nvSpPr>
          <p:cNvPr id="122" name="TextBox 121">
            <a:extLst>
              <a:ext uri="{FF2B5EF4-FFF2-40B4-BE49-F238E27FC236}">
                <a16:creationId xmlns:a16="http://schemas.microsoft.com/office/drawing/2014/main" id="{3BAC80A0-F5E8-020E-2BE4-3D906264A355}"/>
              </a:ext>
            </a:extLst>
          </p:cNvPr>
          <p:cNvSpPr txBox="1"/>
          <p:nvPr/>
        </p:nvSpPr>
        <p:spPr>
          <a:xfrm>
            <a:off x="1709425" y="1482721"/>
            <a:ext cx="2507876" cy="577081"/>
          </a:xfrm>
          <a:prstGeom prst="rect">
            <a:avLst/>
          </a:prstGeom>
          <a:noFill/>
          <a:ln w="19050">
            <a:solidFill>
              <a:srgbClr val="942C82"/>
            </a:solidFill>
          </a:ln>
        </p:spPr>
        <p:txBody>
          <a:bodyPr wrap="square" rtlCol="0">
            <a:spAutoFit/>
          </a:bodyPr>
          <a:lstStyle/>
          <a:p>
            <a:pPr defTabSz="685800">
              <a:buClrTx/>
            </a:pPr>
            <a:r>
              <a:rPr lang="de-DE" sz="1050" b="1" kern="1200" dirty="0">
                <a:solidFill>
                  <a:srgbClr val="FFFFFF"/>
                </a:solidFill>
                <a:latin typeface="Ubisoft Sans"/>
                <a:ea typeface="+mn-ea"/>
                <a:cs typeface="+mn-cs"/>
              </a:rPr>
              <a:t>Problem 1: </a:t>
            </a:r>
            <a:r>
              <a:rPr lang="fr-FR" sz="1050" kern="1200" dirty="0">
                <a:solidFill>
                  <a:srgbClr val="FFFFFF"/>
                </a:solidFill>
                <a:latin typeface="Ubisoft Sans" pitchFamily="50" charset="0"/>
                <a:ea typeface="+mn-ea"/>
                <a:cs typeface="+mn-cs"/>
              </a:rPr>
              <a:t>The longer </a:t>
            </a:r>
            <a:r>
              <a:rPr lang="fr-FR" sz="1050" kern="1200" dirty="0" err="1">
                <a:solidFill>
                  <a:srgbClr val="FFFFFF"/>
                </a:solidFill>
                <a:latin typeface="Ubisoft Sans" pitchFamily="50" charset="0"/>
                <a:ea typeface="+mn-ea"/>
                <a:cs typeface="+mn-cs"/>
              </a:rPr>
              <a:t>we</a:t>
            </a:r>
            <a:r>
              <a:rPr lang="fr-FR" sz="1050" kern="1200" dirty="0">
                <a:solidFill>
                  <a:srgbClr val="FFFFFF"/>
                </a:solidFill>
                <a:latin typeface="Ubisoft Sans" pitchFamily="50" charset="0"/>
                <a:ea typeface="+mn-ea"/>
                <a:cs typeface="+mn-cs"/>
              </a:rPr>
              <a:t> </a:t>
            </a:r>
            <a:r>
              <a:rPr lang="fr-FR" sz="1050" kern="1200" dirty="0" err="1">
                <a:solidFill>
                  <a:srgbClr val="FFFFFF"/>
                </a:solidFill>
                <a:latin typeface="Ubisoft Sans" pitchFamily="50" charset="0"/>
                <a:ea typeface="+mn-ea"/>
                <a:cs typeface="+mn-cs"/>
              </a:rPr>
              <a:t>play</a:t>
            </a:r>
            <a:r>
              <a:rPr lang="fr-FR" sz="1050" kern="1200" dirty="0">
                <a:solidFill>
                  <a:srgbClr val="FFFFFF"/>
                </a:solidFill>
                <a:latin typeface="Ubisoft Sans" pitchFamily="50" charset="0"/>
                <a:ea typeface="+mn-ea"/>
                <a:cs typeface="+mn-cs"/>
              </a:rPr>
              <a:t> a </a:t>
            </a:r>
            <a:r>
              <a:rPr lang="fr-FR" sz="1050" kern="1200" dirty="0" err="1">
                <a:solidFill>
                  <a:srgbClr val="FFFFFF"/>
                </a:solidFill>
                <a:latin typeface="Ubisoft Sans" pitchFamily="50" charset="0"/>
                <a:ea typeface="+mn-ea"/>
                <a:cs typeface="+mn-cs"/>
              </a:rPr>
              <a:t>game</a:t>
            </a:r>
            <a:r>
              <a:rPr lang="fr-FR" sz="1050" kern="1200" dirty="0">
                <a:solidFill>
                  <a:srgbClr val="FFFFFF"/>
                </a:solidFill>
                <a:latin typeface="Ubisoft Sans" pitchFamily="50" charset="0"/>
                <a:ea typeface="+mn-ea"/>
                <a:cs typeface="+mn-cs"/>
              </a:rPr>
              <a:t>, the </a:t>
            </a:r>
            <a:r>
              <a:rPr lang="fr-FR" sz="1050" kern="1200" dirty="0" err="1">
                <a:solidFill>
                  <a:srgbClr val="FFFFFF"/>
                </a:solidFill>
                <a:latin typeface="Ubisoft Sans" pitchFamily="50" charset="0"/>
                <a:ea typeface="+mn-ea"/>
                <a:cs typeface="+mn-cs"/>
              </a:rPr>
              <a:t>less</a:t>
            </a:r>
            <a:r>
              <a:rPr lang="fr-FR" sz="1050" kern="1200" dirty="0">
                <a:solidFill>
                  <a:srgbClr val="FFFFFF"/>
                </a:solidFill>
                <a:latin typeface="Ubisoft Sans" pitchFamily="50" charset="0"/>
                <a:ea typeface="+mn-ea"/>
                <a:cs typeface="+mn-cs"/>
              </a:rPr>
              <a:t> </a:t>
            </a:r>
            <a:r>
              <a:rPr lang="fr-FR" sz="1050" kern="1200" dirty="0" err="1">
                <a:solidFill>
                  <a:srgbClr val="FFFFFF"/>
                </a:solidFill>
                <a:latin typeface="Ubisoft Sans" pitchFamily="50" charset="0"/>
                <a:ea typeface="+mn-ea"/>
                <a:cs typeface="+mn-cs"/>
              </a:rPr>
              <a:t>we</a:t>
            </a:r>
            <a:r>
              <a:rPr lang="fr-FR" sz="1050" kern="1200" dirty="0">
                <a:solidFill>
                  <a:srgbClr val="FFFFFF"/>
                </a:solidFill>
                <a:latin typeface="Ubisoft Sans" pitchFamily="50" charset="0"/>
                <a:ea typeface="+mn-ea"/>
                <a:cs typeface="+mn-cs"/>
              </a:rPr>
              <a:t> care about </a:t>
            </a:r>
            <a:r>
              <a:rPr lang="fr-FR" sz="1050" kern="1200" dirty="0" err="1">
                <a:solidFill>
                  <a:srgbClr val="FFFFFF"/>
                </a:solidFill>
                <a:latin typeface="Ubisoft Sans" pitchFamily="50" charset="0"/>
                <a:ea typeface="+mn-ea"/>
                <a:cs typeface="+mn-cs"/>
              </a:rPr>
              <a:t>it</a:t>
            </a:r>
            <a:r>
              <a:rPr lang="fr-FR" sz="1050" kern="1200" dirty="0">
                <a:solidFill>
                  <a:srgbClr val="FFFFFF"/>
                </a:solidFill>
                <a:latin typeface="Ubisoft Sans" pitchFamily="50" charset="0"/>
                <a:ea typeface="+mn-ea"/>
                <a:cs typeface="+mn-cs"/>
              </a:rPr>
              <a:t> </a:t>
            </a:r>
            <a:r>
              <a:rPr lang="fr-FR" sz="1050" kern="1200" dirty="0" err="1">
                <a:solidFill>
                  <a:srgbClr val="FFFFFF"/>
                </a:solidFill>
                <a:latin typeface="Ubisoft Sans" pitchFamily="50" charset="0"/>
                <a:ea typeface="+mn-ea"/>
                <a:cs typeface="+mn-cs"/>
              </a:rPr>
              <a:t>matching</a:t>
            </a:r>
            <a:r>
              <a:rPr lang="fr-FR" sz="1050" kern="1200" dirty="0">
                <a:solidFill>
                  <a:srgbClr val="FFFFFF"/>
                </a:solidFill>
                <a:latin typeface="Ubisoft Sans" pitchFamily="50" charset="0"/>
                <a:ea typeface="+mn-ea"/>
                <a:cs typeface="+mn-cs"/>
              </a:rPr>
              <a:t> </a:t>
            </a:r>
            <a:r>
              <a:rPr lang="fr-FR" sz="1050" kern="1200" dirty="0" err="1">
                <a:solidFill>
                  <a:srgbClr val="FFFFFF"/>
                </a:solidFill>
                <a:latin typeface="Ubisoft Sans" pitchFamily="50" charset="0"/>
                <a:ea typeface="+mn-ea"/>
                <a:cs typeface="+mn-cs"/>
              </a:rPr>
              <a:t>our</a:t>
            </a:r>
            <a:r>
              <a:rPr lang="fr-FR" sz="1050" kern="1200" dirty="0">
                <a:solidFill>
                  <a:srgbClr val="FFFFFF"/>
                </a:solidFill>
                <a:latin typeface="Ubisoft Sans" pitchFamily="50" charset="0"/>
                <a:ea typeface="+mn-ea"/>
                <a:cs typeface="+mn-cs"/>
              </a:rPr>
              <a:t> taste.</a:t>
            </a:r>
            <a:r>
              <a:rPr lang="de-DE" sz="1050" kern="1200" dirty="0">
                <a:solidFill>
                  <a:srgbClr val="FFFFFF"/>
                </a:solidFill>
                <a:latin typeface="Ubisoft Sans"/>
                <a:ea typeface="+mn-ea"/>
                <a:cs typeface="+mn-cs"/>
              </a:rPr>
              <a:t> </a:t>
            </a:r>
          </a:p>
        </p:txBody>
      </p:sp>
      <p:cxnSp>
        <p:nvCxnSpPr>
          <p:cNvPr id="126" name="Straight Connector 125">
            <a:extLst>
              <a:ext uri="{FF2B5EF4-FFF2-40B4-BE49-F238E27FC236}">
                <a16:creationId xmlns:a16="http://schemas.microsoft.com/office/drawing/2014/main" id="{0F57352F-4CAA-0F7D-2B04-207AE8AF0060}"/>
              </a:ext>
            </a:extLst>
          </p:cNvPr>
          <p:cNvCxnSpPr>
            <a:cxnSpLocks/>
            <a:stCxn id="2" idx="1"/>
          </p:cNvCxnSpPr>
          <p:nvPr/>
        </p:nvCxnSpPr>
        <p:spPr>
          <a:xfrm flipH="1" flipV="1">
            <a:off x="1196789" y="2537787"/>
            <a:ext cx="470645" cy="1"/>
          </a:xfrm>
          <a:prstGeom prst="line">
            <a:avLst/>
          </a:prstGeom>
          <a:ln w="19050">
            <a:solidFill>
              <a:srgbClr val="942C82"/>
            </a:solidFill>
            <a:prstDash val="sysDot"/>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04401DF1-3EA7-146D-18E4-1179618CB0BF}"/>
              </a:ext>
            </a:extLst>
          </p:cNvPr>
          <p:cNvCxnSpPr/>
          <p:nvPr/>
        </p:nvCxnSpPr>
        <p:spPr>
          <a:xfrm flipV="1">
            <a:off x="1196789" y="1757056"/>
            <a:ext cx="0" cy="780731"/>
          </a:xfrm>
          <a:prstGeom prst="line">
            <a:avLst/>
          </a:prstGeom>
          <a:ln w="19050">
            <a:solidFill>
              <a:srgbClr val="942C82"/>
            </a:solidFill>
            <a:prstDash val="sysDot"/>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AE7ED34E-8EBD-3487-D459-C05A66FE0C0E}"/>
              </a:ext>
            </a:extLst>
          </p:cNvPr>
          <p:cNvCxnSpPr>
            <a:cxnSpLocks/>
            <a:endCxn id="122" idx="1"/>
          </p:cNvCxnSpPr>
          <p:nvPr/>
        </p:nvCxnSpPr>
        <p:spPr>
          <a:xfrm>
            <a:off x="1196788" y="1759721"/>
            <a:ext cx="512637" cy="11541"/>
          </a:xfrm>
          <a:prstGeom prst="line">
            <a:avLst/>
          </a:prstGeom>
          <a:ln w="19050">
            <a:solidFill>
              <a:srgbClr val="942C82"/>
            </a:solidFill>
            <a:prstDash val="sysDot"/>
          </a:ln>
        </p:spPr>
        <p:style>
          <a:lnRef idx="1">
            <a:schemeClr val="accent1"/>
          </a:lnRef>
          <a:fillRef idx="0">
            <a:schemeClr val="accent1"/>
          </a:fillRef>
          <a:effectRef idx="0">
            <a:schemeClr val="accent1"/>
          </a:effectRef>
          <a:fontRef idx="minor">
            <a:schemeClr val="tx1"/>
          </a:fontRef>
        </p:style>
      </p:cxnSp>
      <p:sp>
        <p:nvSpPr>
          <p:cNvPr id="138" name="TextBox 137">
            <a:extLst>
              <a:ext uri="{FF2B5EF4-FFF2-40B4-BE49-F238E27FC236}">
                <a16:creationId xmlns:a16="http://schemas.microsoft.com/office/drawing/2014/main" id="{3D1528B4-3F05-1622-D5E2-9B3F9E92F660}"/>
              </a:ext>
            </a:extLst>
          </p:cNvPr>
          <p:cNvSpPr txBox="1"/>
          <p:nvPr/>
        </p:nvSpPr>
        <p:spPr>
          <a:xfrm>
            <a:off x="4169725" y="4361590"/>
            <a:ext cx="1149674" cy="219291"/>
          </a:xfrm>
          <a:prstGeom prst="rect">
            <a:avLst/>
          </a:prstGeom>
          <a:noFill/>
        </p:spPr>
        <p:txBody>
          <a:bodyPr wrap="none" rtlCol="0">
            <a:spAutoFit/>
          </a:bodyPr>
          <a:lstStyle/>
          <a:p>
            <a:pPr defTabSz="685800">
              <a:buClrTx/>
            </a:pPr>
            <a:r>
              <a:rPr lang="de-DE" sz="825" kern="1200" dirty="0">
                <a:solidFill>
                  <a:srgbClr val="FFFFFF"/>
                </a:solidFill>
                <a:latin typeface="Ubisoft Sans"/>
                <a:ea typeface="+mn-ea"/>
                <a:cs typeface="+mn-cs"/>
              </a:rPr>
              <a:t>Player journey (time)</a:t>
            </a:r>
          </a:p>
        </p:txBody>
      </p:sp>
      <p:sp>
        <p:nvSpPr>
          <p:cNvPr id="140" name="TextBox 139">
            <a:extLst>
              <a:ext uri="{FF2B5EF4-FFF2-40B4-BE49-F238E27FC236}">
                <a16:creationId xmlns:a16="http://schemas.microsoft.com/office/drawing/2014/main" id="{1811DC11-E918-49DA-F757-6DAEB8F27BCD}"/>
              </a:ext>
            </a:extLst>
          </p:cNvPr>
          <p:cNvSpPr txBox="1"/>
          <p:nvPr/>
        </p:nvSpPr>
        <p:spPr>
          <a:xfrm>
            <a:off x="6710082" y="1652714"/>
            <a:ext cx="1991813" cy="738664"/>
          </a:xfrm>
          <a:prstGeom prst="rect">
            <a:avLst/>
          </a:prstGeom>
          <a:noFill/>
          <a:ln w="19050">
            <a:solidFill>
              <a:srgbClr val="DC89CE"/>
            </a:solidFill>
          </a:ln>
        </p:spPr>
        <p:txBody>
          <a:bodyPr wrap="square" rtlCol="0">
            <a:spAutoFit/>
          </a:bodyPr>
          <a:lstStyle/>
          <a:p>
            <a:pPr defTabSz="685800">
              <a:buClrTx/>
            </a:pPr>
            <a:r>
              <a:rPr lang="de-DE" sz="1050" b="1" kern="1200" dirty="0">
                <a:solidFill>
                  <a:srgbClr val="FFFFFF"/>
                </a:solidFill>
                <a:latin typeface="Ubisoft Sans"/>
                <a:ea typeface="+mn-ea"/>
                <a:cs typeface="+mn-cs"/>
              </a:rPr>
              <a:t>Problem 2: </a:t>
            </a:r>
            <a:r>
              <a:rPr lang="en-US" sz="1050" kern="1200" dirty="0">
                <a:solidFill>
                  <a:srgbClr val="FFFFFF"/>
                </a:solidFill>
                <a:latin typeface="Ubisoft Sans" pitchFamily="50" charset="0"/>
                <a:ea typeface="+mn-ea"/>
                <a:cs typeface="+mn-cs"/>
              </a:rPr>
              <a:t>Player taste changes over time and we play for different reasons than we continue to play.</a:t>
            </a:r>
            <a:endParaRPr lang="de-DE" sz="1050" kern="1200" dirty="0">
              <a:solidFill>
                <a:srgbClr val="FFFFFF"/>
              </a:solidFill>
              <a:latin typeface="Ubisoft Sans"/>
              <a:ea typeface="+mn-ea"/>
              <a:cs typeface="+mn-cs"/>
            </a:endParaRPr>
          </a:p>
        </p:txBody>
      </p:sp>
      <p:cxnSp>
        <p:nvCxnSpPr>
          <p:cNvPr id="142" name="Straight Connector 141">
            <a:extLst>
              <a:ext uri="{FF2B5EF4-FFF2-40B4-BE49-F238E27FC236}">
                <a16:creationId xmlns:a16="http://schemas.microsoft.com/office/drawing/2014/main" id="{A9542814-FB0B-0345-665B-1B2EDBE09EB8}"/>
              </a:ext>
            </a:extLst>
          </p:cNvPr>
          <p:cNvCxnSpPr>
            <a:cxnSpLocks/>
            <a:stCxn id="9" idx="3"/>
          </p:cNvCxnSpPr>
          <p:nvPr/>
        </p:nvCxnSpPr>
        <p:spPr>
          <a:xfrm>
            <a:off x="7299779" y="3131478"/>
            <a:ext cx="406210" cy="0"/>
          </a:xfrm>
          <a:prstGeom prst="line">
            <a:avLst/>
          </a:prstGeom>
          <a:ln w="19050">
            <a:solidFill>
              <a:srgbClr val="DC89CE"/>
            </a:solidFill>
            <a:prstDash val="sysDot"/>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861274D3-2FE6-26A9-0116-8D3CDAC9A0DA}"/>
              </a:ext>
            </a:extLst>
          </p:cNvPr>
          <p:cNvCxnSpPr>
            <a:cxnSpLocks/>
            <a:stCxn id="140" idx="2"/>
          </p:cNvCxnSpPr>
          <p:nvPr/>
        </p:nvCxnSpPr>
        <p:spPr>
          <a:xfrm flipH="1">
            <a:off x="7705988" y="2391378"/>
            <a:ext cx="1" cy="740099"/>
          </a:xfrm>
          <a:prstGeom prst="line">
            <a:avLst/>
          </a:prstGeom>
          <a:ln w="19050">
            <a:solidFill>
              <a:srgbClr val="DC89CE"/>
            </a:solidFill>
            <a:prstDash val="sysDot"/>
          </a:ln>
        </p:spPr>
        <p:style>
          <a:lnRef idx="1">
            <a:schemeClr val="accent1"/>
          </a:lnRef>
          <a:fillRef idx="0">
            <a:schemeClr val="accent1"/>
          </a:fillRef>
          <a:effectRef idx="0">
            <a:schemeClr val="accent1"/>
          </a:effectRef>
          <a:fontRef idx="minor">
            <a:schemeClr val="tx1"/>
          </a:fontRef>
        </p:style>
      </p:cxnSp>
      <p:sp>
        <p:nvSpPr>
          <p:cNvPr id="4" name="Title of Document">
            <a:extLst>
              <a:ext uri="{FF2B5EF4-FFF2-40B4-BE49-F238E27FC236}">
                <a16:creationId xmlns:a16="http://schemas.microsoft.com/office/drawing/2014/main" id="{0F4BEAC7-77A3-B790-6888-844A26F44590}"/>
              </a:ext>
            </a:extLst>
          </p:cNvPr>
          <p:cNvSpPr txBox="1"/>
          <p:nvPr/>
        </p:nvSpPr>
        <p:spPr>
          <a:xfrm>
            <a:off x="3980497" y="4841747"/>
            <a:ext cx="1183016" cy="142347"/>
          </a:xfrm>
          <a:prstGeom prst="rect">
            <a:avLst/>
          </a:prstGeom>
          <a:ln w="12700">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b="1" kern="1200" cap="all" dirty="0">
                <a:latin typeface="Ubisoft Sans" pitchFamily="50" charset="0"/>
                <a:ea typeface="+mn-ea"/>
                <a:cs typeface="Ubisoft Sans Bold"/>
              </a:rPr>
              <a:t>PART 1 </a:t>
            </a:r>
            <a:r>
              <a:rPr lang="fr-FR" sz="675" kern="1200" cap="all" dirty="0">
                <a:latin typeface="Ubisoft Sans" pitchFamily="50" charset="0"/>
                <a:ea typeface="+mn-ea"/>
                <a:cs typeface="Ubisoft Sans Bold"/>
              </a:rPr>
              <a:t>– the </a:t>
            </a:r>
            <a:r>
              <a:rPr lang="fr-FR" sz="675" kern="1200" cap="all" dirty="0" err="1">
                <a:latin typeface="Ubisoft Sans" pitchFamily="50" charset="0"/>
                <a:ea typeface="+mn-ea"/>
                <a:cs typeface="Ubisoft Sans Bold"/>
              </a:rPr>
              <a:t>ux</a:t>
            </a:r>
            <a:r>
              <a:rPr lang="fr-FR" sz="675" kern="1200" cap="all" dirty="0">
                <a:latin typeface="Ubisoft Sans" pitchFamily="50" charset="0"/>
                <a:ea typeface="+mn-ea"/>
                <a:cs typeface="Ubisoft Sans Bold"/>
              </a:rPr>
              <a:t> </a:t>
            </a:r>
            <a:r>
              <a:rPr lang="fr-FR" sz="675" kern="1200" cap="all" dirty="0" err="1">
                <a:latin typeface="Ubisoft Sans" pitchFamily="50" charset="0"/>
                <a:ea typeface="+mn-ea"/>
                <a:cs typeface="Ubisoft Sans Bold"/>
              </a:rPr>
              <a:t>hippogriff</a:t>
            </a:r>
            <a:endParaRPr sz="675" kern="1200" cap="all" dirty="0">
              <a:latin typeface="Ubisoft Sans" pitchFamily="50" charset="0"/>
              <a:ea typeface="+mn-ea"/>
              <a:cs typeface="Ubisoft Sans Bold"/>
            </a:endParaRPr>
          </a:p>
        </p:txBody>
      </p:sp>
      <p:sp>
        <p:nvSpPr>
          <p:cNvPr id="10" name="Slide Number">
            <a:extLst>
              <a:ext uri="{FF2B5EF4-FFF2-40B4-BE49-F238E27FC236}">
                <a16:creationId xmlns:a16="http://schemas.microsoft.com/office/drawing/2014/main" id="{62FBB60D-A9BD-DF02-B98E-C5BB0D013125}"/>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FFFFFF"/>
                </a:solidFill>
                <a:latin typeface="Ubisoft Sans" pitchFamily="50" charset="0"/>
              </a:rPr>
              <a:pPr defTabSz="685800">
                <a:buClrTx/>
              </a:pPr>
              <a:t>16</a:t>
            </a:fld>
            <a:endParaRPr lang="fr-FR" sz="900" dirty="0">
              <a:solidFill>
                <a:srgbClr val="FFFFFF"/>
              </a:solidFill>
              <a:latin typeface="Ubisoft Sans" pitchFamily="50" charset="0"/>
            </a:endParaRPr>
          </a:p>
        </p:txBody>
      </p:sp>
      <p:sp>
        <p:nvSpPr>
          <p:cNvPr id="11" name="Title of Document">
            <a:extLst>
              <a:ext uri="{FF2B5EF4-FFF2-40B4-BE49-F238E27FC236}">
                <a16:creationId xmlns:a16="http://schemas.microsoft.com/office/drawing/2014/main" id="{D9E1AB37-D973-E8D1-CFF4-C89B5B67A66C}"/>
              </a:ext>
            </a:extLst>
          </p:cNvPr>
          <p:cNvSpPr txBox="1"/>
          <p:nvPr/>
        </p:nvSpPr>
        <p:spPr>
          <a:xfrm>
            <a:off x="6501540" y="4406927"/>
            <a:ext cx="785471" cy="142347"/>
          </a:xfrm>
          <a:prstGeom prst="rect">
            <a:avLst/>
          </a:prstGeom>
          <a:ln w="12700">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b="1" kern="1200" cap="all" dirty="0">
                <a:latin typeface="Ubisoft Sans" pitchFamily="50" charset="0"/>
                <a:ea typeface="+mn-ea"/>
                <a:cs typeface="Ubisoft Sans Bold"/>
              </a:rPr>
              <a:t>© N. Panic-</a:t>
            </a:r>
            <a:r>
              <a:rPr lang="fr-FR" sz="675" b="1" kern="1200" cap="all" dirty="0" err="1">
                <a:latin typeface="Ubisoft Sans" pitchFamily="50" charset="0"/>
                <a:ea typeface="+mn-ea"/>
                <a:cs typeface="Ubisoft Sans Bold"/>
              </a:rPr>
              <a:t>cidic</a:t>
            </a:r>
            <a:endParaRPr sz="675" kern="1200" cap="all" dirty="0">
              <a:latin typeface="Ubisoft Sans" pitchFamily="50" charset="0"/>
              <a:ea typeface="+mn-ea"/>
              <a:cs typeface="Ubisoft Sans Bold"/>
            </a:endParaRPr>
          </a:p>
        </p:txBody>
      </p:sp>
    </p:spTree>
    <p:extLst>
      <p:ext uri="{BB962C8B-B14F-4D97-AF65-F5344CB8AC3E}">
        <p14:creationId xmlns:p14="http://schemas.microsoft.com/office/powerpoint/2010/main" val="90082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par>
                          <p:cTn id="20" fill="hold">
                            <p:stCondLst>
                              <p:cond delay="2000"/>
                            </p:stCondLst>
                            <p:childTnLst>
                              <p:par>
                                <p:cTn id="21" presetID="1" presetClass="entr" presetSubtype="0" fill="hold" grpId="0" nodeType="afterEffect">
                                  <p:stCondLst>
                                    <p:cond delay="0"/>
                                  </p:stCondLst>
                                  <p:childTnLst>
                                    <p:set>
                                      <p:cBhvr>
                                        <p:cTn id="22" dur="1" fill="hold">
                                          <p:stCondLst>
                                            <p:cond delay="0"/>
                                          </p:stCondLst>
                                        </p:cTn>
                                        <p:tgtEl>
                                          <p:spTgt spid="13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49"/>
                                        </p:tgtEl>
                                        <p:attrNameLst>
                                          <p:attrName>style.visibility</p:attrName>
                                        </p:attrNameLst>
                                      </p:cBhvr>
                                      <p:to>
                                        <p:strVal val="visible"/>
                                      </p:to>
                                    </p:set>
                                    <p:animEffect transition="in" filter="wipe(left)">
                                      <p:cBhvr>
                                        <p:cTn id="51" dur="500"/>
                                        <p:tgtEl>
                                          <p:spTgt spid="149"/>
                                        </p:tgtEl>
                                      </p:cBhvr>
                                    </p:animEffect>
                                  </p:childTnLst>
                                </p:cTn>
                              </p:par>
                            </p:childTnLst>
                          </p:cTn>
                        </p:par>
                        <p:par>
                          <p:cTn id="52" fill="hold">
                            <p:stCondLst>
                              <p:cond delay="500"/>
                            </p:stCondLst>
                            <p:childTnLst>
                              <p:par>
                                <p:cTn id="53" presetID="2" presetClass="entr" presetSubtype="4" fill="hold" grpId="0" nodeType="afterEffect">
                                  <p:stCondLst>
                                    <p:cond delay="0"/>
                                  </p:stCondLst>
                                  <p:childTnLst>
                                    <p:set>
                                      <p:cBhvr>
                                        <p:cTn id="54" dur="1" fill="hold">
                                          <p:stCondLst>
                                            <p:cond delay="0"/>
                                          </p:stCondLst>
                                        </p:cTn>
                                        <p:tgtEl>
                                          <p:spTgt spid="122"/>
                                        </p:tgtEl>
                                        <p:attrNameLst>
                                          <p:attrName>style.visibility</p:attrName>
                                        </p:attrNameLst>
                                      </p:cBhvr>
                                      <p:to>
                                        <p:strVal val="visible"/>
                                      </p:to>
                                    </p:set>
                                    <p:anim calcmode="lin" valueType="num">
                                      <p:cBhvr additive="base">
                                        <p:cTn id="55" dur="500" fill="hold"/>
                                        <p:tgtEl>
                                          <p:spTgt spid="122"/>
                                        </p:tgtEl>
                                        <p:attrNameLst>
                                          <p:attrName>ppt_x</p:attrName>
                                        </p:attrNameLst>
                                      </p:cBhvr>
                                      <p:tavLst>
                                        <p:tav tm="0">
                                          <p:val>
                                            <p:strVal val="#ppt_x"/>
                                          </p:val>
                                        </p:tav>
                                        <p:tav tm="100000">
                                          <p:val>
                                            <p:strVal val="#ppt_x"/>
                                          </p:val>
                                        </p:tav>
                                      </p:tavLst>
                                    </p:anim>
                                    <p:anim calcmode="lin" valueType="num">
                                      <p:cBhvr additive="base">
                                        <p:cTn id="56" dur="500" fill="hold"/>
                                        <p:tgtEl>
                                          <p:spTgt spid="122"/>
                                        </p:tgtEl>
                                        <p:attrNameLst>
                                          <p:attrName>ppt_y</p:attrName>
                                        </p:attrNameLst>
                                      </p:cBhvr>
                                      <p:tavLst>
                                        <p:tav tm="0">
                                          <p:val>
                                            <p:strVal val="1+#ppt_h/2"/>
                                          </p:val>
                                        </p:tav>
                                        <p:tav tm="100000">
                                          <p:val>
                                            <p:strVal val="#ppt_y"/>
                                          </p:val>
                                        </p:tav>
                                      </p:tavLst>
                                    </p:anim>
                                  </p:childTnLst>
                                </p:cTn>
                              </p:par>
                            </p:childTnLst>
                          </p:cTn>
                        </p:par>
                        <p:par>
                          <p:cTn id="57" fill="hold">
                            <p:stCondLst>
                              <p:cond delay="1000"/>
                            </p:stCondLst>
                            <p:childTnLst>
                              <p:par>
                                <p:cTn id="58" presetID="22" presetClass="entr" presetSubtype="2" fill="hold" nodeType="afterEffect">
                                  <p:stCondLst>
                                    <p:cond delay="0"/>
                                  </p:stCondLst>
                                  <p:childTnLst>
                                    <p:set>
                                      <p:cBhvr>
                                        <p:cTn id="59" dur="1" fill="hold">
                                          <p:stCondLst>
                                            <p:cond delay="0"/>
                                          </p:stCondLst>
                                        </p:cTn>
                                        <p:tgtEl>
                                          <p:spTgt spid="130"/>
                                        </p:tgtEl>
                                        <p:attrNameLst>
                                          <p:attrName>style.visibility</p:attrName>
                                        </p:attrNameLst>
                                      </p:cBhvr>
                                      <p:to>
                                        <p:strVal val="visible"/>
                                      </p:to>
                                    </p:set>
                                    <p:animEffect transition="in" filter="wipe(right)">
                                      <p:cBhvr>
                                        <p:cTn id="60" dur="500"/>
                                        <p:tgtEl>
                                          <p:spTgt spid="130"/>
                                        </p:tgtEl>
                                      </p:cBhvr>
                                    </p:animEffect>
                                  </p:childTnLst>
                                </p:cTn>
                              </p:par>
                            </p:childTnLst>
                          </p:cTn>
                        </p:par>
                        <p:par>
                          <p:cTn id="61" fill="hold">
                            <p:stCondLst>
                              <p:cond delay="1500"/>
                            </p:stCondLst>
                            <p:childTnLst>
                              <p:par>
                                <p:cTn id="62" presetID="22" presetClass="entr" presetSubtype="1" fill="hold" nodeType="afterEffect">
                                  <p:stCondLst>
                                    <p:cond delay="0"/>
                                  </p:stCondLst>
                                  <p:childTnLst>
                                    <p:set>
                                      <p:cBhvr>
                                        <p:cTn id="63" dur="1" fill="hold">
                                          <p:stCondLst>
                                            <p:cond delay="0"/>
                                          </p:stCondLst>
                                        </p:cTn>
                                        <p:tgtEl>
                                          <p:spTgt spid="128"/>
                                        </p:tgtEl>
                                        <p:attrNameLst>
                                          <p:attrName>style.visibility</p:attrName>
                                        </p:attrNameLst>
                                      </p:cBhvr>
                                      <p:to>
                                        <p:strVal val="visible"/>
                                      </p:to>
                                    </p:set>
                                    <p:animEffect transition="in" filter="wipe(up)">
                                      <p:cBhvr>
                                        <p:cTn id="64" dur="500"/>
                                        <p:tgtEl>
                                          <p:spTgt spid="128"/>
                                        </p:tgtEl>
                                      </p:cBhvr>
                                    </p:animEffect>
                                  </p:childTnLst>
                                </p:cTn>
                              </p:par>
                            </p:childTnLst>
                          </p:cTn>
                        </p:par>
                        <p:par>
                          <p:cTn id="65" fill="hold">
                            <p:stCondLst>
                              <p:cond delay="2000"/>
                            </p:stCondLst>
                            <p:childTnLst>
                              <p:par>
                                <p:cTn id="66" presetID="22" presetClass="entr" presetSubtype="8" fill="hold" nodeType="afterEffect">
                                  <p:stCondLst>
                                    <p:cond delay="0"/>
                                  </p:stCondLst>
                                  <p:childTnLst>
                                    <p:set>
                                      <p:cBhvr>
                                        <p:cTn id="67" dur="1" fill="hold">
                                          <p:stCondLst>
                                            <p:cond delay="0"/>
                                          </p:stCondLst>
                                        </p:cTn>
                                        <p:tgtEl>
                                          <p:spTgt spid="126"/>
                                        </p:tgtEl>
                                        <p:attrNameLst>
                                          <p:attrName>style.visibility</p:attrName>
                                        </p:attrNameLst>
                                      </p:cBhvr>
                                      <p:to>
                                        <p:strVal val="visible"/>
                                      </p:to>
                                    </p:set>
                                    <p:animEffect transition="in" filter="wipe(left)">
                                      <p:cBhvr>
                                        <p:cTn id="68" dur="500"/>
                                        <p:tgtEl>
                                          <p:spTgt spid="126"/>
                                        </p:tgtEl>
                                      </p:cBhvr>
                                    </p:animEffect>
                                  </p:childTnLst>
                                </p:cTn>
                              </p:par>
                            </p:childTnLst>
                          </p:cTn>
                        </p:par>
                        <p:par>
                          <p:cTn id="69" fill="hold">
                            <p:stCondLst>
                              <p:cond delay="2500"/>
                            </p:stCondLst>
                            <p:childTnLst>
                              <p:par>
                                <p:cTn id="70" presetID="22" presetClass="entr" presetSubtype="8" fill="hold" grpId="0" nodeType="afterEffect">
                                  <p:stCondLst>
                                    <p:cond delay="0"/>
                                  </p:stCondLst>
                                  <p:childTnLst>
                                    <p:set>
                                      <p:cBhvr>
                                        <p:cTn id="71" dur="1" fill="hold">
                                          <p:stCondLst>
                                            <p:cond delay="0"/>
                                          </p:stCondLst>
                                        </p:cTn>
                                        <p:tgtEl>
                                          <p:spTgt spid="2"/>
                                        </p:tgtEl>
                                        <p:attrNameLst>
                                          <p:attrName>style.visibility</p:attrName>
                                        </p:attrNameLst>
                                      </p:cBhvr>
                                      <p:to>
                                        <p:strVal val="visible"/>
                                      </p:to>
                                    </p:set>
                                    <p:animEffect transition="in" filter="wipe(left)">
                                      <p:cBhvr>
                                        <p:cTn id="72" dur="500"/>
                                        <p:tgtEl>
                                          <p:spTgt spid="2"/>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2" fill="hold" grpId="0" nodeType="clickEffect">
                                  <p:stCondLst>
                                    <p:cond delay="0"/>
                                  </p:stCondLst>
                                  <p:childTnLst>
                                    <p:set>
                                      <p:cBhvr>
                                        <p:cTn id="76" dur="1" fill="hold">
                                          <p:stCondLst>
                                            <p:cond delay="0"/>
                                          </p:stCondLst>
                                        </p:cTn>
                                        <p:tgtEl>
                                          <p:spTgt spid="150"/>
                                        </p:tgtEl>
                                        <p:attrNameLst>
                                          <p:attrName>style.visibility</p:attrName>
                                        </p:attrNameLst>
                                      </p:cBhvr>
                                      <p:to>
                                        <p:strVal val="visible"/>
                                      </p:to>
                                    </p:set>
                                    <p:animEffect transition="in" filter="wipe(right)">
                                      <p:cBhvr>
                                        <p:cTn id="77" dur="500"/>
                                        <p:tgtEl>
                                          <p:spTgt spid="150"/>
                                        </p:tgtEl>
                                      </p:cBhvr>
                                    </p:animEffect>
                                  </p:childTnLst>
                                </p:cTn>
                              </p:par>
                            </p:childTnLst>
                          </p:cTn>
                        </p:par>
                        <p:par>
                          <p:cTn id="78" fill="hold">
                            <p:stCondLst>
                              <p:cond delay="500"/>
                            </p:stCondLst>
                            <p:childTnLst>
                              <p:par>
                                <p:cTn id="79" presetID="2" presetClass="entr" presetSubtype="4" fill="hold" grpId="0" nodeType="afterEffect">
                                  <p:stCondLst>
                                    <p:cond delay="0"/>
                                  </p:stCondLst>
                                  <p:childTnLst>
                                    <p:set>
                                      <p:cBhvr>
                                        <p:cTn id="80" dur="1" fill="hold">
                                          <p:stCondLst>
                                            <p:cond delay="0"/>
                                          </p:stCondLst>
                                        </p:cTn>
                                        <p:tgtEl>
                                          <p:spTgt spid="140"/>
                                        </p:tgtEl>
                                        <p:attrNameLst>
                                          <p:attrName>style.visibility</p:attrName>
                                        </p:attrNameLst>
                                      </p:cBhvr>
                                      <p:to>
                                        <p:strVal val="visible"/>
                                      </p:to>
                                    </p:set>
                                    <p:anim calcmode="lin" valueType="num">
                                      <p:cBhvr additive="base">
                                        <p:cTn id="81" dur="500" fill="hold"/>
                                        <p:tgtEl>
                                          <p:spTgt spid="140"/>
                                        </p:tgtEl>
                                        <p:attrNameLst>
                                          <p:attrName>ppt_x</p:attrName>
                                        </p:attrNameLst>
                                      </p:cBhvr>
                                      <p:tavLst>
                                        <p:tav tm="0">
                                          <p:val>
                                            <p:strVal val="#ppt_x"/>
                                          </p:val>
                                        </p:tav>
                                        <p:tav tm="100000">
                                          <p:val>
                                            <p:strVal val="#ppt_x"/>
                                          </p:val>
                                        </p:tav>
                                      </p:tavLst>
                                    </p:anim>
                                    <p:anim calcmode="lin" valueType="num">
                                      <p:cBhvr additive="base">
                                        <p:cTn id="82" dur="500" fill="hold"/>
                                        <p:tgtEl>
                                          <p:spTgt spid="140"/>
                                        </p:tgtEl>
                                        <p:attrNameLst>
                                          <p:attrName>ppt_y</p:attrName>
                                        </p:attrNameLst>
                                      </p:cBhvr>
                                      <p:tavLst>
                                        <p:tav tm="0">
                                          <p:val>
                                            <p:strVal val="1+#ppt_h/2"/>
                                          </p:val>
                                        </p:tav>
                                        <p:tav tm="100000">
                                          <p:val>
                                            <p:strVal val="#ppt_y"/>
                                          </p:val>
                                        </p:tav>
                                      </p:tavLst>
                                    </p:anim>
                                  </p:childTnLst>
                                </p:cTn>
                              </p:par>
                            </p:childTnLst>
                          </p:cTn>
                        </p:par>
                        <p:par>
                          <p:cTn id="83" fill="hold">
                            <p:stCondLst>
                              <p:cond delay="1000"/>
                            </p:stCondLst>
                            <p:childTnLst>
                              <p:par>
                                <p:cTn id="84" presetID="22" presetClass="entr" presetSubtype="1" fill="hold" nodeType="afterEffect">
                                  <p:stCondLst>
                                    <p:cond delay="0"/>
                                  </p:stCondLst>
                                  <p:childTnLst>
                                    <p:set>
                                      <p:cBhvr>
                                        <p:cTn id="85" dur="1" fill="hold">
                                          <p:stCondLst>
                                            <p:cond delay="0"/>
                                          </p:stCondLst>
                                        </p:cTn>
                                        <p:tgtEl>
                                          <p:spTgt spid="144"/>
                                        </p:tgtEl>
                                        <p:attrNameLst>
                                          <p:attrName>style.visibility</p:attrName>
                                        </p:attrNameLst>
                                      </p:cBhvr>
                                      <p:to>
                                        <p:strVal val="visible"/>
                                      </p:to>
                                    </p:set>
                                    <p:animEffect transition="in" filter="wipe(up)">
                                      <p:cBhvr>
                                        <p:cTn id="86" dur="500"/>
                                        <p:tgtEl>
                                          <p:spTgt spid="144"/>
                                        </p:tgtEl>
                                      </p:cBhvr>
                                    </p:animEffect>
                                  </p:childTnLst>
                                </p:cTn>
                              </p:par>
                            </p:childTnLst>
                          </p:cTn>
                        </p:par>
                        <p:par>
                          <p:cTn id="87" fill="hold">
                            <p:stCondLst>
                              <p:cond delay="1500"/>
                            </p:stCondLst>
                            <p:childTnLst>
                              <p:par>
                                <p:cTn id="88" presetID="22" presetClass="entr" presetSubtype="2" fill="hold" nodeType="afterEffect">
                                  <p:stCondLst>
                                    <p:cond delay="0"/>
                                  </p:stCondLst>
                                  <p:childTnLst>
                                    <p:set>
                                      <p:cBhvr>
                                        <p:cTn id="89" dur="1" fill="hold">
                                          <p:stCondLst>
                                            <p:cond delay="0"/>
                                          </p:stCondLst>
                                        </p:cTn>
                                        <p:tgtEl>
                                          <p:spTgt spid="142"/>
                                        </p:tgtEl>
                                        <p:attrNameLst>
                                          <p:attrName>style.visibility</p:attrName>
                                        </p:attrNameLst>
                                      </p:cBhvr>
                                      <p:to>
                                        <p:strVal val="visible"/>
                                      </p:to>
                                    </p:set>
                                    <p:animEffect transition="in" filter="wipe(right)">
                                      <p:cBhvr>
                                        <p:cTn id="90" dur="500"/>
                                        <p:tgtEl>
                                          <p:spTgt spid="142"/>
                                        </p:tgtEl>
                                      </p:cBhvr>
                                    </p:animEffect>
                                  </p:childTnLst>
                                </p:cTn>
                              </p:par>
                            </p:childTnLst>
                          </p:cTn>
                        </p:par>
                        <p:par>
                          <p:cTn id="91" fill="hold">
                            <p:stCondLst>
                              <p:cond delay="2000"/>
                            </p:stCondLst>
                            <p:childTnLst>
                              <p:par>
                                <p:cTn id="92" presetID="22" presetClass="entr" presetSubtype="2" fill="hold" grpId="0" nodeType="afterEffect">
                                  <p:stCondLst>
                                    <p:cond delay="0"/>
                                  </p:stCondLst>
                                  <p:childTnLst>
                                    <p:set>
                                      <p:cBhvr>
                                        <p:cTn id="93" dur="1" fill="hold">
                                          <p:stCondLst>
                                            <p:cond delay="0"/>
                                          </p:stCondLst>
                                        </p:cTn>
                                        <p:tgtEl>
                                          <p:spTgt spid="9"/>
                                        </p:tgtEl>
                                        <p:attrNameLst>
                                          <p:attrName>style.visibility</p:attrName>
                                        </p:attrNameLst>
                                      </p:cBhvr>
                                      <p:to>
                                        <p:strVal val="visible"/>
                                      </p:to>
                                    </p:set>
                                    <p:animEffect transition="in" filter="wipe(right)">
                                      <p:cBhvr>
                                        <p:cTn id="9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animBg="1"/>
      <p:bldP spid="149" grpId="0" animBg="1"/>
      <p:bldP spid="5" grpId="0"/>
      <p:bldP spid="6" grpId="0"/>
      <p:bldP spid="7" grpId="0"/>
      <p:bldP spid="8" grpId="0"/>
      <p:bldP spid="15" grpId="0"/>
      <p:bldP spid="16" grpId="0"/>
      <p:bldP spid="17" grpId="0"/>
      <p:bldP spid="18" grpId="0"/>
      <p:bldP spid="2" grpId="0" animBg="1"/>
      <p:bldP spid="9" grpId="0" animBg="1"/>
      <p:bldP spid="122" grpId="0" animBg="1"/>
      <p:bldP spid="138" grpId="0"/>
      <p:bldP spid="14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C71B4E8B-087F-4CD6-AD1C-884110A1218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1"/>
            <a:ext cx="9145818" cy="5144523"/>
          </a:xfrm>
          <a:prstGeom prst="rect">
            <a:avLst/>
          </a:prstGeom>
        </p:spPr>
      </p:pic>
      <p:sp>
        <p:nvSpPr>
          <p:cNvPr id="2" name="Sous-titre 1">
            <a:extLst>
              <a:ext uri="{FF2B5EF4-FFF2-40B4-BE49-F238E27FC236}">
                <a16:creationId xmlns:a16="http://schemas.microsoft.com/office/drawing/2014/main" id="{C1AB30CE-C50B-4994-AC0B-D41DED8CBAD3}"/>
              </a:ext>
            </a:extLst>
          </p:cNvPr>
          <p:cNvSpPr>
            <a:spLocks noGrp="1"/>
          </p:cNvSpPr>
          <p:nvPr>
            <p:ph type="subTitle" idx="1"/>
          </p:nvPr>
        </p:nvSpPr>
        <p:spPr/>
        <p:txBody>
          <a:bodyPr/>
          <a:lstStyle/>
          <a:p>
            <a:r>
              <a:rPr lang="fr-FR" dirty="0"/>
              <a:t>Part 2</a:t>
            </a:r>
          </a:p>
        </p:txBody>
      </p:sp>
      <p:sp>
        <p:nvSpPr>
          <p:cNvPr id="7" name="Slide Number">
            <a:extLst>
              <a:ext uri="{FF2B5EF4-FFF2-40B4-BE49-F238E27FC236}">
                <a16:creationId xmlns:a16="http://schemas.microsoft.com/office/drawing/2014/main" id="{98DA0AD1-E22F-4A3D-9573-EB9FF08D812C}"/>
              </a:ext>
            </a:extLst>
          </p:cNvPr>
          <p:cNvSpPr txBox="1">
            <a:spLocks noGrp="1"/>
          </p:cNvSpPr>
          <p:nvPr>
            <p:ph type="sldNum" sz="quarter" idx="4294967295"/>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p>
            <a:pPr defTabSz="685800">
              <a:buClrTx/>
            </a:pPr>
            <a:fld id="{86CB4B4D-7CA3-9044-876B-883B54F8677D}" type="slidenum">
              <a:rPr sz="675" kern="1200">
                <a:solidFill>
                  <a:srgbClr val="FFFFFF"/>
                </a:solidFill>
                <a:latin typeface="Ubisoft Sans" pitchFamily="50" charset="0"/>
                <a:ea typeface="+mn-ea"/>
                <a:cs typeface="+mn-cs"/>
              </a:rPr>
              <a:pPr defTabSz="685800">
                <a:buClrTx/>
              </a:pPr>
              <a:t>17</a:t>
            </a:fld>
            <a:endParaRPr kern="1200">
              <a:solidFill>
                <a:srgbClr val="FFFFFF"/>
              </a:solidFill>
              <a:latin typeface="Ubisoft Sans" pitchFamily="50" charset="0"/>
              <a:ea typeface="+mn-ea"/>
              <a:cs typeface="+mn-cs"/>
            </a:endParaRPr>
          </a:p>
        </p:txBody>
      </p:sp>
      <p:sp>
        <p:nvSpPr>
          <p:cNvPr id="11" name="Titre 10">
            <a:extLst>
              <a:ext uri="{FF2B5EF4-FFF2-40B4-BE49-F238E27FC236}">
                <a16:creationId xmlns:a16="http://schemas.microsoft.com/office/drawing/2014/main" id="{3DA11727-4AD6-44BF-ABC9-7920BB5E317F}"/>
              </a:ext>
            </a:extLst>
          </p:cNvPr>
          <p:cNvSpPr>
            <a:spLocks noGrp="1"/>
          </p:cNvSpPr>
          <p:nvPr>
            <p:ph type="ctrTitle"/>
          </p:nvPr>
        </p:nvSpPr>
        <p:spPr/>
        <p:txBody>
          <a:bodyPr>
            <a:noAutofit/>
          </a:bodyPr>
          <a:lstStyle/>
          <a:p>
            <a:r>
              <a:rPr lang="fr-FR" dirty="0"/>
              <a:t>4 </a:t>
            </a:r>
            <a:r>
              <a:rPr lang="fr-FR" dirty="0" err="1"/>
              <a:t>domains</a:t>
            </a:r>
            <a:r>
              <a:rPr lang="fr-FR" dirty="0"/>
              <a:t> of </a:t>
            </a:r>
            <a:r>
              <a:rPr lang="fr-FR" dirty="0" err="1"/>
              <a:t>play</a:t>
            </a:r>
            <a:endParaRPr lang="fr-FR" dirty="0"/>
          </a:p>
        </p:txBody>
      </p:sp>
    </p:spTree>
    <p:extLst>
      <p:ext uri="{BB962C8B-B14F-4D97-AF65-F5344CB8AC3E}">
        <p14:creationId xmlns:p14="http://schemas.microsoft.com/office/powerpoint/2010/main" val="395834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2"/>
          <p:cNvSpPr>
            <a:spLocks noGrp="1"/>
          </p:cNvSpPr>
          <p:nvPr>
            <p:ph type="title"/>
          </p:nvPr>
        </p:nvSpPr>
        <p:spPr/>
        <p:txBody>
          <a:bodyPr>
            <a:normAutofit/>
          </a:bodyPr>
          <a:lstStyle/>
          <a:p>
            <a:r>
              <a:rPr lang="fr-FR" sz="3000" dirty="0">
                <a:solidFill>
                  <a:schemeClr val="accent6"/>
                </a:solidFill>
                <a:latin typeface="Ubisoft Sans" pitchFamily="50" charset="0"/>
              </a:rPr>
              <a:t>The longer </a:t>
            </a:r>
            <a:r>
              <a:rPr lang="fr-FR" sz="3000" dirty="0" err="1">
                <a:solidFill>
                  <a:schemeClr val="accent6"/>
                </a:solidFill>
                <a:latin typeface="Ubisoft Sans" pitchFamily="50" charset="0"/>
              </a:rPr>
              <a:t>we</a:t>
            </a:r>
            <a:r>
              <a:rPr lang="fr-FR" sz="3000" dirty="0">
                <a:solidFill>
                  <a:schemeClr val="accent6"/>
                </a:solidFill>
                <a:latin typeface="Ubisoft Sans" pitchFamily="50" charset="0"/>
              </a:rPr>
              <a:t> </a:t>
            </a:r>
            <a:r>
              <a:rPr lang="fr-FR" sz="3000" dirty="0" err="1">
                <a:solidFill>
                  <a:schemeClr val="accent6"/>
                </a:solidFill>
                <a:latin typeface="Ubisoft Sans" pitchFamily="50" charset="0"/>
              </a:rPr>
              <a:t>play</a:t>
            </a:r>
            <a:r>
              <a:rPr lang="fr-FR" sz="3000" dirty="0">
                <a:solidFill>
                  <a:schemeClr val="accent6"/>
                </a:solidFill>
                <a:latin typeface="Ubisoft Sans" pitchFamily="50" charset="0"/>
              </a:rPr>
              <a:t> a </a:t>
            </a:r>
            <a:r>
              <a:rPr lang="fr-FR" sz="3000" dirty="0" err="1">
                <a:solidFill>
                  <a:schemeClr val="accent6"/>
                </a:solidFill>
                <a:latin typeface="Ubisoft Sans" pitchFamily="50" charset="0"/>
              </a:rPr>
              <a:t>game</a:t>
            </a:r>
            <a:r>
              <a:rPr lang="fr-FR" sz="3000" dirty="0">
                <a:solidFill>
                  <a:schemeClr val="accent6"/>
                </a:solidFill>
                <a:latin typeface="Ubisoft Sans" pitchFamily="50" charset="0"/>
              </a:rPr>
              <a:t>, the </a:t>
            </a:r>
            <a:r>
              <a:rPr lang="fr-FR" sz="3000" dirty="0" err="1">
                <a:solidFill>
                  <a:schemeClr val="accent6"/>
                </a:solidFill>
                <a:latin typeface="Ubisoft Sans" pitchFamily="50" charset="0"/>
              </a:rPr>
              <a:t>less</a:t>
            </a:r>
            <a:r>
              <a:rPr lang="fr-FR" sz="3000" dirty="0">
                <a:solidFill>
                  <a:schemeClr val="accent6"/>
                </a:solidFill>
                <a:latin typeface="Ubisoft Sans" pitchFamily="50" charset="0"/>
              </a:rPr>
              <a:t> </a:t>
            </a:r>
            <a:r>
              <a:rPr lang="fr-FR" sz="3000" dirty="0" err="1">
                <a:solidFill>
                  <a:schemeClr val="accent6"/>
                </a:solidFill>
                <a:latin typeface="Ubisoft Sans" pitchFamily="50" charset="0"/>
              </a:rPr>
              <a:t>we</a:t>
            </a:r>
            <a:r>
              <a:rPr lang="fr-FR" sz="3000" dirty="0">
                <a:solidFill>
                  <a:schemeClr val="accent6"/>
                </a:solidFill>
                <a:latin typeface="Ubisoft Sans" pitchFamily="50" charset="0"/>
              </a:rPr>
              <a:t> care about </a:t>
            </a:r>
            <a:r>
              <a:rPr lang="fr-FR" sz="3000" dirty="0" err="1">
                <a:solidFill>
                  <a:schemeClr val="accent6"/>
                </a:solidFill>
                <a:latin typeface="Ubisoft Sans" pitchFamily="50" charset="0"/>
              </a:rPr>
              <a:t>it</a:t>
            </a:r>
            <a:r>
              <a:rPr lang="fr-FR" sz="3000" dirty="0">
                <a:solidFill>
                  <a:schemeClr val="accent6"/>
                </a:solidFill>
                <a:latin typeface="Ubisoft Sans" pitchFamily="50" charset="0"/>
              </a:rPr>
              <a:t> </a:t>
            </a:r>
            <a:r>
              <a:rPr lang="fr-FR" sz="3000" dirty="0" err="1">
                <a:solidFill>
                  <a:schemeClr val="accent6"/>
                </a:solidFill>
                <a:latin typeface="Ubisoft Sans" pitchFamily="50" charset="0"/>
              </a:rPr>
              <a:t>matching</a:t>
            </a:r>
            <a:r>
              <a:rPr lang="fr-FR" sz="3000" dirty="0">
                <a:solidFill>
                  <a:schemeClr val="accent6"/>
                </a:solidFill>
                <a:latin typeface="Ubisoft Sans" pitchFamily="50" charset="0"/>
              </a:rPr>
              <a:t> </a:t>
            </a:r>
            <a:r>
              <a:rPr lang="fr-FR" sz="3000" dirty="0" err="1">
                <a:solidFill>
                  <a:schemeClr val="accent6"/>
                </a:solidFill>
                <a:latin typeface="Ubisoft Sans" pitchFamily="50" charset="0"/>
              </a:rPr>
              <a:t>our</a:t>
            </a:r>
            <a:r>
              <a:rPr lang="fr-FR" sz="3000" dirty="0">
                <a:solidFill>
                  <a:schemeClr val="accent6"/>
                </a:solidFill>
                <a:latin typeface="Ubisoft Sans" pitchFamily="50" charset="0"/>
              </a:rPr>
              <a:t> taste.</a:t>
            </a:r>
            <a:endParaRPr lang="fr-FR" sz="1050" b="0" dirty="0">
              <a:solidFill>
                <a:schemeClr val="accent6"/>
              </a:solidFill>
              <a:latin typeface="Ubisoft Sans" pitchFamily="50" charset="0"/>
            </a:endParaRPr>
          </a:p>
        </p:txBody>
      </p:sp>
      <p:sp>
        <p:nvSpPr>
          <p:cNvPr id="9" name="Slide Number">
            <a:extLst>
              <a:ext uri="{FF2B5EF4-FFF2-40B4-BE49-F238E27FC236}">
                <a16:creationId xmlns:a16="http://schemas.microsoft.com/office/drawing/2014/main" id="{DD0B73CB-7714-4329-B36B-B71E91320009}"/>
              </a:ext>
            </a:extLst>
          </p:cNvPr>
          <p:cNvSpPr txBox="1">
            <a:spLocks/>
          </p:cNvSpPr>
          <p:nvPr/>
        </p:nvSpPr>
        <p:spPr>
          <a:xfrm>
            <a:off x="8465343" y="4857750"/>
            <a:ext cx="400050" cy="120572"/>
          </a:xfrm>
          <a:prstGeom prst="rect">
            <a:avLst/>
          </a:prstGeom>
          <a:extLst>
            <a:ext uri="{C572A759-6A51-4108-AA02-DFA0A04FC94B}">
              <ma14:wrappingTextBoxFlag xmlns="" xmlns:ma14="http://schemas.microsoft.com/office/mac/drawingml/2011/main"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601AA1"/>
                </a:solidFill>
                <a:latin typeface="Ubisoft Sans" pitchFamily="50" charset="0"/>
              </a:rPr>
              <a:pPr defTabSz="685800">
                <a:buClrTx/>
              </a:pPr>
              <a:t>18</a:t>
            </a:fld>
            <a:endParaRPr lang="fr-FR" sz="900" dirty="0">
              <a:solidFill>
                <a:srgbClr val="601AA1"/>
              </a:solidFill>
              <a:latin typeface="Ubisoft Sans" pitchFamily="50" charset="0"/>
            </a:endParaRPr>
          </a:p>
        </p:txBody>
      </p:sp>
      <p:sp>
        <p:nvSpPr>
          <p:cNvPr id="2" name="TextBox 1">
            <a:extLst>
              <a:ext uri="{FF2B5EF4-FFF2-40B4-BE49-F238E27FC236}">
                <a16:creationId xmlns:a16="http://schemas.microsoft.com/office/drawing/2014/main" id="{BB314A60-5085-2657-E296-F2BF87F3008B}"/>
              </a:ext>
            </a:extLst>
          </p:cNvPr>
          <p:cNvSpPr txBox="1"/>
          <p:nvPr/>
        </p:nvSpPr>
        <p:spPr>
          <a:xfrm>
            <a:off x="2823805" y="1489261"/>
            <a:ext cx="3539752" cy="438582"/>
          </a:xfrm>
          <a:prstGeom prst="rect">
            <a:avLst/>
          </a:prstGeom>
          <a:noFill/>
        </p:spPr>
        <p:txBody>
          <a:bodyPr wrap="none" rtlCol="0">
            <a:spAutoFit/>
          </a:bodyPr>
          <a:lstStyle/>
          <a:p>
            <a:pPr defTabSz="685800">
              <a:buClrTx/>
            </a:pPr>
            <a:r>
              <a:rPr lang="de-DE" sz="2250" kern="1200" cap="small" dirty="0">
                <a:solidFill>
                  <a:srgbClr val="DC89CE"/>
                </a:solidFill>
                <a:latin typeface="Ubisoft Sans"/>
                <a:ea typeface="+mn-ea"/>
                <a:cs typeface="+mn-cs"/>
              </a:rPr>
              <a:t>what can you do about it?</a:t>
            </a:r>
          </a:p>
        </p:txBody>
      </p:sp>
      <p:pic>
        <p:nvPicPr>
          <p:cNvPr id="3" name="Picture 2" descr="A cartoon of a bird&#10;&#10;Description automatically generated">
            <a:extLst>
              <a:ext uri="{FF2B5EF4-FFF2-40B4-BE49-F238E27FC236}">
                <a16:creationId xmlns:a16="http://schemas.microsoft.com/office/drawing/2014/main" id="{916F59DF-6805-EF6D-742F-4B824A10343D}"/>
              </a:ext>
            </a:extLst>
          </p:cNvPr>
          <p:cNvPicPr>
            <a:picLocks noChangeAspect="1"/>
          </p:cNvPicPr>
          <p:nvPr/>
        </p:nvPicPr>
        <p:blipFill>
          <a:blip r:embed="rId2"/>
          <a:stretch>
            <a:fillRect/>
          </a:stretch>
        </p:blipFill>
        <p:spPr>
          <a:xfrm flipH="1">
            <a:off x="2071778" y="1156346"/>
            <a:ext cx="831595" cy="953421"/>
          </a:xfrm>
          <a:prstGeom prst="rect">
            <a:avLst/>
          </a:prstGeom>
        </p:spPr>
      </p:pic>
      <p:sp>
        <p:nvSpPr>
          <p:cNvPr id="4" name="Title of Document">
            <a:extLst>
              <a:ext uri="{FF2B5EF4-FFF2-40B4-BE49-F238E27FC236}">
                <a16:creationId xmlns:a16="http://schemas.microsoft.com/office/drawing/2014/main" id="{C521AEB8-9C9D-A1ED-4BDE-FAE102CE1C51}"/>
              </a:ext>
            </a:extLst>
          </p:cNvPr>
          <p:cNvSpPr txBox="1"/>
          <p:nvPr/>
        </p:nvSpPr>
        <p:spPr>
          <a:xfrm>
            <a:off x="3962060" y="4841747"/>
            <a:ext cx="1219886" cy="142347"/>
          </a:xfrm>
          <a:prstGeom prst="rect">
            <a:avLst/>
          </a:prstGeom>
          <a:ln w="12700">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kern="1200" cap="all" dirty="0">
                <a:solidFill>
                  <a:srgbClr val="601AA1"/>
                </a:solidFill>
                <a:latin typeface="Ubisoft Sans" pitchFamily="50" charset="0"/>
                <a:ea typeface="+mn-ea"/>
                <a:cs typeface="Ubisoft Sans Bold"/>
              </a:rPr>
              <a:t>Part 2 – 4 </a:t>
            </a:r>
            <a:r>
              <a:rPr lang="fr-FR" sz="675" kern="1200" cap="all" dirty="0" err="1">
                <a:solidFill>
                  <a:srgbClr val="601AA1"/>
                </a:solidFill>
                <a:latin typeface="Ubisoft Sans" pitchFamily="50" charset="0"/>
                <a:ea typeface="+mn-ea"/>
                <a:cs typeface="Ubisoft Sans Bold"/>
              </a:rPr>
              <a:t>domains</a:t>
            </a:r>
            <a:r>
              <a:rPr lang="fr-FR" sz="675" kern="1200" cap="all" dirty="0">
                <a:solidFill>
                  <a:srgbClr val="601AA1"/>
                </a:solidFill>
                <a:latin typeface="Ubisoft Sans" pitchFamily="50" charset="0"/>
                <a:ea typeface="+mn-ea"/>
                <a:cs typeface="Ubisoft Sans Bold"/>
              </a:rPr>
              <a:t> of </a:t>
            </a:r>
            <a:r>
              <a:rPr lang="fr-FR" sz="675" kern="1200" cap="all" dirty="0" err="1">
                <a:solidFill>
                  <a:srgbClr val="601AA1"/>
                </a:solidFill>
                <a:latin typeface="Ubisoft Sans" pitchFamily="50" charset="0"/>
                <a:ea typeface="+mn-ea"/>
                <a:cs typeface="Ubisoft Sans Bold"/>
              </a:rPr>
              <a:t>play</a:t>
            </a:r>
            <a:endParaRPr sz="675" kern="1200" cap="all" dirty="0">
              <a:solidFill>
                <a:srgbClr val="601AA1"/>
              </a:solidFill>
              <a:latin typeface="Ubisoft Sans" pitchFamily="50" charset="0"/>
              <a:ea typeface="+mn-ea"/>
              <a:cs typeface="Ubisoft Sans Bold"/>
            </a:endParaRPr>
          </a:p>
        </p:txBody>
      </p:sp>
    </p:spTree>
    <p:extLst>
      <p:ext uri="{BB962C8B-B14F-4D97-AF65-F5344CB8AC3E}">
        <p14:creationId xmlns:p14="http://schemas.microsoft.com/office/powerpoint/2010/main" val="2356170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8" name="Slide Number">
            <a:extLst>
              <a:ext uri="{FF2B5EF4-FFF2-40B4-BE49-F238E27FC236}">
                <a16:creationId xmlns:a16="http://schemas.microsoft.com/office/drawing/2014/main" id="{C01F8D67-73E8-4829-8C6D-3F635490F9C7}"/>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FFFFFF"/>
                </a:solidFill>
                <a:latin typeface="Ubisoft Sans" pitchFamily="50" charset="0"/>
              </a:rPr>
              <a:pPr defTabSz="685800">
                <a:buClrTx/>
              </a:pPr>
              <a:t>19</a:t>
            </a:fld>
            <a:endParaRPr lang="fr-FR" sz="900">
              <a:solidFill>
                <a:srgbClr val="FFFFFF"/>
              </a:solidFill>
              <a:latin typeface="Ubisoft Sans" pitchFamily="50" charset="0"/>
            </a:endParaRPr>
          </a:p>
        </p:txBody>
      </p:sp>
      <p:sp>
        <p:nvSpPr>
          <p:cNvPr id="8" name="Espace réservé du texte 32">
            <a:extLst>
              <a:ext uri="{FF2B5EF4-FFF2-40B4-BE49-F238E27FC236}">
                <a16:creationId xmlns:a16="http://schemas.microsoft.com/office/drawing/2014/main" id="{2E50F9FC-1101-A84E-9579-1162C6561971}"/>
              </a:ext>
            </a:extLst>
          </p:cNvPr>
          <p:cNvSpPr txBox="1">
            <a:spLocks/>
          </p:cNvSpPr>
          <p:nvPr/>
        </p:nvSpPr>
        <p:spPr>
          <a:xfrm>
            <a:off x="1385887" y="617579"/>
            <a:ext cx="6372225" cy="4046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ClrTx/>
              <a:buNone/>
            </a:pPr>
            <a:r>
              <a:rPr lang="de-DE" sz="2400" b="1" dirty="0">
                <a:solidFill>
                  <a:srgbClr val="27124D"/>
                </a:solidFill>
                <a:latin typeface="Ubisoft Sans"/>
              </a:rPr>
              <a:t>PERSONALITY &amp; INDIVIDUAL NEEDS</a:t>
            </a:r>
            <a:endParaRPr lang="fr-FR" sz="2400" b="1" dirty="0">
              <a:solidFill>
                <a:srgbClr val="27124D"/>
              </a:solidFill>
              <a:latin typeface="Ubisoft Sans"/>
            </a:endParaRPr>
          </a:p>
        </p:txBody>
      </p:sp>
      <p:sp>
        <p:nvSpPr>
          <p:cNvPr id="3" name="Text Placeholder 2">
            <a:extLst>
              <a:ext uri="{FF2B5EF4-FFF2-40B4-BE49-F238E27FC236}">
                <a16:creationId xmlns:a16="http://schemas.microsoft.com/office/drawing/2014/main" id="{A9A2661F-15B2-FFEB-FDD9-0DC0584302DD}"/>
              </a:ext>
            </a:extLst>
          </p:cNvPr>
          <p:cNvSpPr>
            <a:spLocks noGrp="1"/>
          </p:cNvSpPr>
          <p:nvPr>
            <p:ph type="body" sz="quarter" idx="17"/>
          </p:nvPr>
        </p:nvSpPr>
        <p:spPr>
          <a:xfrm>
            <a:off x="812508" y="5372553"/>
            <a:ext cx="3240440" cy="2476504"/>
          </a:xfrm>
        </p:spPr>
        <p:txBody>
          <a:bodyPr/>
          <a:lstStyle/>
          <a:p>
            <a:r>
              <a:rPr lang="en-US" dirty="0">
                <a:solidFill>
                  <a:srgbClr val="27124D"/>
                </a:solidFill>
              </a:rPr>
              <a:t>(O) </a:t>
            </a:r>
            <a:r>
              <a:rPr lang="en-US" dirty="0" err="1">
                <a:solidFill>
                  <a:srgbClr val="27124D"/>
                </a:solidFill>
              </a:rPr>
              <a:t>penness</a:t>
            </a:r>
            <a:r>
              <a:rPr lang="en-US" dirty="0">
                <a:solidFill>
                  <a:srgbClr val="27124D"/>
                </a:solidFill>
              </a:rPr>
              <a:t> to experience</a:t>
            </a:r>
          </a:p>
          <a:p>
            <a:pPr marL="171450" indent="-171450">
              <a:buFont typeface="Arial" panose="020B0604020202020204" pitchFamily="34" charset="0"/>
              <a:buChar char="•"/>
            </a:pPr>
            <a:r>
              <a:rPr lang="en-US" dirty="0">
                <a:solidFill>
                  <a:srgbClr val="27124D"/>
                </a:solidFill>
              </a:rPr>
              <a:t>How inventive and curious we are </a:t>
            </a:r>
          </a:p>
          <a:p>
            <a:pPr marL="171450" indent="-171450">
              <a:buFont typeface="Arial" panose="020B0604020202020204" pitchFamily="34" charset="0"/>
              <a:buChar char="•"/>
            </a:pPr>
            <a:r>
              <a:rPr lang="en-US" dirty="0">
                <a:solidFill>
                  <a:srgbClr val="27124D"/>
                </a:solidFill>
              </a:rPr>
              <a:t>Low-score: practical and conventional</a:t>
            </a:r>
          </a:p>
          <a:p>
            <a:pPr marL="171450" indent="-171450">
              <a:buFont typeface="Arial" panose="020B0604020202020204" pitchFamily="34" charset="0"/>
              <a:buChar char="•"/>
            </a:pPr>
            <a:r>
              <a:rPr lang="en-US" dirty="0">
                <a:solidFill>
                  <a:srgbClr val="27124D"/>
                </a:solidFill>
              </a:rPr>
              <a:t>High scores: creative and imaginative</a:t>
            </a:r>
          </a:p>
          <a:p>
            <a:endParaRPr lang="en-US" dirty="0">
              <a:solidFill>
                <a:srgbClr val="27124D"/>
              </a:solidFill>
            </a:endParaRPr>
          </a:p>
          <a:p>
            <a:r>
              <a:rPr lang="en-US" dirty="0">
                <a:solidFill>
                  <a:srgbClr val="27124D"/>
                </a:solidFill>
              </a:rPr>
              <a:t>(C) </a:t>
            </a:r>
            <a:r>
              <a:rPr lang="en-US" dirty="0" err="1">
                <a:solidFill>
                  <a:srgbClr val="27124D"/>
                </a:solidFill>
              </a:rPr>
              <a:t>onscientiousness</a:t>
            </a:r>
            <a:endParaRPr lang="en-US" dirty="0">
              <a:solidFill>
                <a:srgbClr val="27124D"/>
              </a:solidFill>
            </a:endParaRPr>
          </a:p>
          <a:p>
            <a:pPr marL="171450" indent="-171450">
              <a:buFont typeface="Arial" panose="020B0604020202020204" pitchFamily="34" charset="0"/>
              <a:buChar char="•"/>
            </a:pPr>
            <a:r>
              <a:rPr lang="en-US" dirty="0">
                <a:solidFill>
                  <a:srgbClr val="27124D"/>
                </a:solidFill>
              </a:rPr>
              <a:t>How efficient and organized we are</a:t>
            </a:r>
          </a:p>
          <a:p>
            <a:pPr marL="171450" indent="-171450">
              <a:buFont typeface="Arial" panose="020B0604020202020204" pitchFamily="34" charset="0"/>
              <a:buChar char="•"/>
            </a:pPr>
            <a:r>
              <a:rPr lang="en-US" dirty="0">
                <a:solidFill>
                  <a:srgbClr val="27124D"/>
                </a:solidFill>
              </a:rPr>
              <a:t>Low-score: spontaneous and careless</a:t>
            </a:r>
          </a:p>
          <a:p>
            <a:pPr marL="171450" indent="-171450">
              <a:buFont typeface="Arial" panose="020B0604020202020204" pitchFamily="34" charset="0"/>
              <a:buChar char="•"/>
            </a:pPr>
            <a:r>
              <a:rPr lang="en-US" dirty="0">
                <a:solidFill>
                  <a:srgbClr val="27124D"/>
                </a:solidFill>
              </a:rPr>
              <a:t>High score: organized and self-directed</a:t>
            </a:r>
          </a:p>
          <a:p>
            <a:endParaRPr lang="en-US" dirty="0">
              <a:solidFill>
                <a:srgbClr val="27124D"/>
              </a:solidFill>
            </a:endParaRPr>
          </a:p>
          <a:p>
            <a:r>
              <a:rPr lang="en-US" dirty="0">
                <a:solidFill>
                  <a:srgbClr val="27124D"/>
                </a:solidFill>
              </a:rPr>
              <a:t>(E) </a:t>
            </a:r>
            <a:r>
              <a:rPr lang="en-US" dirty="0" err="1">
                <a:solidFill>
                  <a:srgbClr val="27124D"/>
                </a:solidFill>
              </a:rPr>
              <a:t>xtraversion</a:t>
            </a:r>
            <a:endParaRPr lang="en-US" dirty="0">
              <a:solidFill>
                <a:srgbClr val="27124D"/>
              </a:solidFill>
            </a:endParaRPr>
          </a:p>
          <a:p>
            <a:pPr marL="171450" indent="-171450">
              <a:buFont typeface="Arial" panose="020B0604020202020204" pitchFamily="34" charset="0"/>
              <a:buChar char="•"/>
            </a:pPr>
            <a:r>
              <a:rPr lang="en-US" dirty="0">
                <a:solidFill>
                  <a:srgbClr val="27124D"/>
                </a:solidFill>
              </a:rPr>
              <a:t>How outgoing and energetic we are</a:t>
            </a:r>
          </a:p>
          <a:p>
            <a:pPr marL="171450" indent="-171450">
              <a:buFont typeface="Arial" panose="020B0604020202020204" pitchFamily="34" charset="0"/>
              <a:buChar char="•"/>
            </a:pPr>
            <a:r>
              <a:rPr lang="en-US" dirty="0">
                <a:solidFill>
                  <a:srgbClr val="27124D"/>
                </a:solidFill>
              </a:rPr>
              <a:t>Low-score: reserved and quiet</a:t>
            </a:r>
          </a:p>
          <a:p>
            <a:pPr marL="171450" indent="-171450">
              <a:buFont typeface="Arial" panose="020B0604020202020204" pitchFamily="34" charset="0"/>
              <a:buChar char="•"/>
            </a:pPr>
            <a:r>
              <a:rPr lang="en-US" dirty="0">
                <a:solidFill>
                  <a:srgbClr val="27124D"/>
                </a:solidFill>
              </a:rPr>
              <a:t>High score: outgoing and enthusiastic</a:t>
            </a:r>
          </a:p>
          <a:p>
            <a:endParaRPr lang="de-DE" dirty="0">
              <a:solidFill>
                <a:srgbClr val="27124D"/>
              </a:solidFill>
            </a:endParaRPr>
          </a:p>
        </p:txBody>
      </p:sp>
      <p:sp>
        <p:nvSpPr>
          <p:cNvPr id="5" name="Text Placeholder 4">
            <a:extLst>
              <a:ext uri="{FF2B5EF4-FFF2-40B4-BE49-F238E27FC236}">
                <a16:creationId xmlns:a16="http://schemas.microsoft.com/office/drawing/2014/main" id="{5A819626-CB51-8938-4255-F51C14D492EC}"/>
              </a:ext>
            </a:extLst>
          </p:cNvPr>
          <p:cNvSpPr>
            <a:spLocks noGrp="1"/>
          </p:cNvSpPr>
          <p:nvPr>
            <p:ph type="body" sz="quarter" idx="22"/>
          </p:nvPr>
        </p:nvSpPr>
        <p:spPr>
          <a:xfrm>
            <a:off x="812508" y="1222984"/>
            <a:ext cx="7157209" cy="707912"/>
          </a:xfrm>
        </p:spPr>
        <p:txBody>
          <a:bodyPr/>
          <a:lstStyle/>
          <a:p>
            <a:r>
              <a:rPr lang="en-US" dirty="0">
                <a:solidFill>
                  <a:srgbClr val="27124D"/>
                </a:solidFill>
              </a:rPr>
              <a:t>The Five-Factor Model</a:t>
            </a:r>
          </a:p>
          <a:p>
            <a:r>
              <a:rPr lang="en-US" dirty="0">
                <a:solidFill>
                  <a:srgbClr val="27124D"/>
                </a:solidFill>
              </a:rPr>
              <a:t>A widely and robustly examined model of personality</a:t>
            </a:r>
          </a:p>
          <a:p>
            <a:endParaRPr lang="de-DE" dirty="0">
              <a:solidFill>
                <a:srgbClr val="27124D"/>
              </a:solidFill>
            </a:endParaRPr>
          </a:p>
        </p:txBody>
      </p:sp>
      <p:sp>
        <p:nvSpPr>
          <p:cNvPr id="9" name="Text Placeholder 2">
            <a:extLst>
              <a:ext uri="{FF2B5EF4-FFF2-40B4-BE49-F238E27FC236}">
                <a16:creationId xmlns:a16="http://schemas.microsoft.com/office/drawing/2014/main" id="{2A5CC46B-5EB6-FA6D-A843-29F38B09A649}"/>
              </a:ext>
            </a:extLst>
          </p:cNvPr>
          <p:cNvSpPr txBox="1">
            <a:spLocks/>
          </p:cNvSpPr>
          <p:nvPr/>
        </p:nvSpPr>
        <p:spPr>
          <a:xfrm>
            <a:off x="4391112" y="6610805"/>
            <a:ext cx="3240440" cy="2476504"/>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buFont typeface="Arial" panose="020B0604020202020204" pitchFamily="34" charset="0"/>
              <a:buNone/>
              <a:defRPr sz="105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Tx/>
            </a:pPr>
            <a:r>
              <a:rPr lang="en-US" dirty="0">
                <a:solidFill>
                  <a:srgbClr val="27124D"/>
                </a:solidFill>
              </a:rPr>
              <a:t>(A) </a:t>
            </a:r>
            <a:r>
              <a:rPr lang="en-US" dirty="0" err="1">
                <a:solidFill>
                  <a:srgbClr val="27124D"/>
                </a:solidFill>
              </a:rPr>
              <a:t>greeableness</a:t>
            </a:r>
            <a:endParaRPr lang="en-US" dirty="0">
              <a:solidFill>
                <a:srgbClr val="27124D"/>
              </a:solidFill>
            </a:endParaRPr>
          </a:p>
          <a:p>
            <a:pPr marL="171450" indent="-171450">
              <a:buClrTx/>
              <a:buFont typeface="Arial" panose="020B0604020202020204" pitchFamily="34" charset="0"/>
              <a:buChar char="•"/>
            </a:pPr>
            <a:r>
              <a:rPr lang="en-US" dirty="0">
                <a:solidFill>
                  <a:srgbClr val="27124D"/>
                </a:solidFill>
              </a:rPr>
              <a:t>How friendly and compassionate we are</a:t>
            </a:r>
          </a:p>
          <a:p>
            <a:pPr marL="171450" indent="-171450">
              <a:buClrTx/>
              <a:buFont typeface="Arial" panose="020B0604020202020204" pitchFamily="34" charset="0"/>
              <a:buChar char="•"/>
            </a:pPr>
            <a:r>
              <a:rPr lang="en-US" dirty="0">
                <a:solidFill>
                  <a:srgbClr val="27124D"/>
                </a:solidFill>
              </a:rPr>
              <a:t>Low-score: suspicious and hostile</a:t>
            </a:r>
          </a:p>
          <a:p>
            <a:pPr marL="171450" indent="-171450">
              <a:buClrTx/>
              <a:buFont typeface="Arial" panose="020B0604020202020204" pitchFamily="34" charset="0"/>
              <a:buChar char="•"/>
            </a:pPr>
            <a:r>
              <a:rPr lang="en-US" dirty="0">
                <a:solidFill>
                  <a:srgbClr val="27124D"/>
                </a:solidFill>
              </a:rPr>
              <a:t>High scores: trusting and empathetic</a:t>
            </a:r>
          </a:p>
          <a:p>
            <a:pPr>
              <a:buClrTx/>
            </a:pPr>
            <a:endParaRPr lang="en-US" dirty="0">
              <a:solidFill>
                <a:srgbClr val="27124D"/>
              </a:solidFill>
            </a:endParaRPr>
          </a:p>
          <a:p>
            <a:pPr>
              <a:buClrTx/>
            </a:pPr>
            <a:r>
              <a:rPr lang="en-US" dirty="0">
                <a:solidFill>
                  <a:srgbClr val="27124D"/>
                </a:solidFill>
              </a:rPr>
              <a:t>(N) </a:t>
            </a:r>
            <a:r>
              <a:rPr lang="en-US" dirty="0" err="1">
                <a:solidFill>
                  <a:srgbClr val="27124D"/>
                </a:solidFill>
              </a:rPr>
              <a:t>euroticism</a:t>
            </a:r>
            <a:endParaRPr lang="en-US" dirty="0">
              <a:solidFill>
                <a:srgbClr val="27124D"/>
              </a:solidFill>
            </a:endParaRPr>
          </a:p>
          <a:p>
            <a:pPr marL="171450" indent="-171450">
              <a:buClrTx/>
              <a:buFont typeface="Arial" panose="020B0604020202020204" pitchFamily="34" charset="0"/>
              <a:buChar char="•"/>
            </a:pPr>
            <a:r>
              <a:rPr lang="en-US" dirty="0">
                <a:solidFill>
                  <a:srgbClr val="27124D"/>
                </a:solidFill>
              </a:rPr>
              <a:t>How sensitive and nervous we are</a:t>
            </a:r>
          </a:p>
          <a:p>
            <a:pPr marL="171450" indent="-171450">
              <a:buClrTx/>
              <a:buFont typeface="Arial" panose="020B0604020202020204" pitchFamily="34" charset="0"/>
              <a:buChar char="•"/>
            </a:pPr>
            <a:r>
              <a:rPr lang="en-US" dirty="0">
                <a:solidFill>
                  <a:srgbClr val="27124D"/>
                </a:solidFill>
              </a:rPr>
              <a:t>Low-score: emotionally stable</a:t>
            </a:r>
          </a:p>
          <a:p>
            <a:pPr marL="171450" indent="-171450">
              <a:buClrTx/>
              <a:buFont typeface="Arial" panose="020B0604020202020204" pitchFamily="34" charset="0"/>
              <a:buChar char="•"/>
            </a:pPr>
            <a:r>
              <a:rPr lang="en-US" dirty="0">
                <a:solidFill>
                  <a:srgbClr val="27124D"/>
                </a:solidFill>
              </a:rPr>
              <a:t>High score: anger and anxiety</a:t>
            </a:r>
          </a:p>
        </p:txBody>
      </p:sp>
      <p:sp>
        <p:nvSpPr>
          <p:cNvPr id="2" name="Title of Document">
            <a:extLst>
              <a:ext uri="{FF2B5EF4-FFF2-40B4-BE49-F238E27FC236}">
                <a16:creationId xmlns:a16="http://schemas.microsoft.com/office/drawing/2014/main" id="{A8A2026C-F915-B735-9DC2-6545E5512121}"/>
              </a:ext>
            </a:extLst>
          </p:cNvPr>
          <p:cNvSpPr txBox="1"/>
          <p:nvPr/>
        </p:nvSpPr>
        <p:spPr>
          <a:xfrm>
            <a:off x="3962060" y="4841747"/>
            <a:ext cx="1219886" cy="142347"/>
          </a:xfrm>
          <a:prstGeom prst="rect">
            <a:avLst/>
          </a:prstGeom>
          <a:ln w="12700">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kern="1200" cap="all" dirty="0">
                <a:solidFill>
                  <a:schemeClr val="bg1"/>
                </a:solidFill>
                <a:latin typeface="Ubisoft Sans" pitchFamily="50" charset="0"/>
                <a:ea typeface="+mn-ea"/>
                <a:cs typeface="Ubisoft Sans Bold"/>
              </a:rPr>
              <a:t>Part 2 – 4 </a:t>
            </a:r>
            <a:r>
              <a:rPr lang="fr-FR" sz="675" kern="1200" cap="all" dirty="0" err="1">
                <a:solidFill>
                  <a:schemeClr val="bg1"/>
                </a:solidFill>
                <a:latin typeface="Ubisoft Sans" pitchFamily="50" charset="0"/>
                <a:ea typeface="+mn-ea"/>
                <a:cs typeface="Ubisoft Sans Bold"/>
              </a:rPr>
              <a:t>domains</a:t>
            </a:r>
            <a:r>
              <a:rPr lang="fr-FR" sz="675" kern="1200" cap="all" dirty="0">
                <a:solidFill>
                  <a:schemeClr val="bg1"/>
                </a:solidFill>
                <a:latin typeface="Ubisoft Sans" pitchFamily="50" charset="0"/>
                <a:ea typeface="+mn-ea"/>
                <a:cs typeface="Ubisoft Sans Bold"/>
              </a:rPr>
              <a:t> of </a:t>
            </a:r>
            <a:r>
              <a:rPr lang="fr-FR" sz="675" kern="1200" cap="all" dirty="0" err="1">
                <a:solidFill>
                  <a:schemeClr val="bg1"/>
                </a:solidFill>
                <a:latin typeface="Ubisoft Sans" pitchFamily="50" charset="0"/>
                <a:ea typeface="+mn-ea"/>
                <a:cs typeface="Ubisoft Sans Bold"/>
              </a:rPr>
              <a:t>play</a:t>
            </a:r>
            <a:endParaRPr sz="675" kern="1200" cap="all" dirty="0">
              <a:solidFill>
                <a:schemeClr val="bg1"/>
              </a:solidFill>
              <a:latin typeface="Ubisoft Sans" pitchFamily="50" charset="0"/>
              <a:ea typeface="+mn-ea"/>
              <a:cs typeface="Ubisoft Sans Bold"/>
            </a:endParaRPr>
          </a:p>
        </p:txBody>
      </p:sp>
    </p:spTree>
    <p:extLst>
      <p:ext uri="{BB962C8B-B14F-4D97-AF65-F5344CB8AC3E}">
        <p14:creationId xmlns:p14="http://schemas.microsoft.com/office/powerpoint/2010/main" val="3937978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8" name="Slide Number">
            <a:extLst>
              <a:ext uri="{FF2B5EF4-FFF2-40B4-BE49-F238E27FC236}">
                <a16:creationId xmlns:a16="http://schemas.microsoft.com/office/drawing/2014/main" id="{C01F8D67-73E8-4829-8C6D-3F635490F9C7}"/>
              </a:ext>
            </a:extLst>
          </p:cNvPr>
          <p:cNvSpPr txBox="1">
            <a:spLocks/>
          </p:cNvSpPr>
          <p:nvPr/>
        </p:nvSpPr>
        <p:spPr>
          <a:xfrm>
            <a:off x="8465343" y="4857750"/>
            <a:ext cx="400050" cy="120572"/>
          </a:xfrm>
          <a:prstGeom prst="rect">
            <a:avLst/>
          </a:prstGeom>
          <a:extLst>
            <a:ext uri="{C572A759-6A51-4108-AA02-DFA0A04FC94B}">
              <ma14:wrappingTextBoxFlag xmlns="" xmlns:ma14="http://schemas.microsoft.com/office/mac/drawingml/2011/main"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FFFFFF"/>
                </a:solidFill>
                <a:latin typeface="Ubisoft Sans" pitchFamily="50" charset="0"/>
              </a:rPr>
              <a:pPr defTabSz="685800">
                <a:buClrTx/>
              </a:pPr>
              <a:t>20</a:t>
            </a:fld>
            <a:endParaRPr lang="fr-FR" sz="900">
              <a:solidFill>
                <a:srgbClr val="FFFFFF"/>
              </a:solidFill>
              <a:latin typeface="Ubisoft Sans" pitchFamily="50" charset="0"/>
            </a:endParaRPr>
          </a:p>
        </p:txBody>
      </p:sp>
      <p:sp>
        <p:nvSpPr>
          <p:cNvPr id="8" name="Espace réservé du texte 32">
            <a:extLst>
              <a:ext uri="{FF2B5EF4-FFF2-40B4-BE49-F238E27FC236}">
                <a16:creationId xmlns:a16="http://schemas.microsoft.com/office/drawing/2014/main" id="{2E50F9FC-1101-A84E-9579-1162C6561971}"/>
              </a:ext>
            </a:extLst>
          </p:cNvPr>
          <p:cNvSpPr txBox="1">
            <a:spLocks/>
          </p:cNvSpPr>
          <p:nvPr/>
        </p:nvSpPr>
        <p:spPr>
          <a:xfrm>
            <a:off x="1385887" y="617579"/>
            <a:ext cx="6372225" cy="4046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ClrTx/>
              <a:buNone/>
            </a:pPr>
            <a:r>
              <a:rPr lang="de-DE" sz="2400" b="1" dirty="0">
                <a:solidFill>
                  <a:srgbClr val="27124D"/>
                </a:solidFill>
                <a:latin typeface="Ubisoft Sans"/>
              </a:rPr>
              <a:t>PERSONALITY &amp; INDIVIDUAL NEEDS</a:t>
            </a:r>
            <a:endParaRPr lang="fr-FR" sz="2400" b="1" dirty="0">
              <a:solidFill>
                <a:srgbClr val="27124D"/>
              </a:solidFill>
              <a:latin typeface="Ubisoft Sans"/>
            </a:endParaRPr>
          </a:p>
        </p:txBody>
      </p:sp>
      <p:sp>
        <p:nvSpPr>
          <p:cNvPr id="3" name="Text Placeholder 2">
            <a:extLst>
              <a:ext uri="{FF2B5EF4-FFF2-40B4-BE49-F238E27FC236}">
                <a16:creationId xmlns:a16="http://schemas.microsoft.com/office/drawing/2014/main" id="{A9A2661F-15B2-FFEB-FDD9-0DC0584302DD}"/>
              </a:ext>
            </a:extLst>
          </p:cNvPr>
          <p:cNvSpPr>
            <a:spLocks noGrp="1"/>
          </p:cNvSpPr>
          <p:nvPr>
            <p:ph type="body" sz="quarter" idx="17"/>
          </p:nvPr>
        </p:nvSpPr>
        <p:spPr>
          <a:xfrm>
            <a:off x="812950" y="1976784"/>
            <a:ext cx="3240440" cy="2476504"/>
          </a:xfrm>
        </p:spPr>
        <p:txBody>
          <a:bodyPr/>
          <a:lstStyle/>
          <a:p>
            <a:r>
              <a:rPr lang="en-US" dirty="0">
                <a:solidFill>
                  <a:srgbClr val="27124D"/>
                </a:solidFill>
              </a:rPr>
              <a:t>(O) </a:t>
            </a:r>
            <a:r>
              <a:rPr lang="en-US" dirty="0" err="1">
                <a:solidFill>
                  <a:srgbClr val="27124D"/>
                </a:solidFill>
              </a:rPr>
              <a:t>penness</a:t>
            </a:r>
            <a:r>
              <a:rPr lang="en-US" dirty="0">
                <a:solidFill>
                  <a:srgbClr val="27124D"/>
                </a:solidFill>
              </a:rPr>
              <a:t> to experience</a:t>
            </a:r>
          </a:p>
          <a:p>
            <a:pPr marL="171450" indent="-171450">
              <a:buFont typeface="Arial" panose="020B0604020202020204" pitchFamily="34" charset="0"/>
              <a:buChar char="•"/>
            </a:pPr>
            <a:r>
              <a:rPr lang="en-US" dirty="0">
                <a:solidFill>
                  <a:srgbClr val="27124D"/>
                </a:solidFill>
              </a:rPr>
              <a:t>How inventive and curious we are </a:t>
            </a:r>
          </a:p>
          <a:p>
            <a:pPr marL="171450" indent="-171450">
              <a:buFont typeface="Arial" panose="020B0604020202020204" pitchFamily="34" charset="0"/>
              <a:buChar char="•"/>
            </a:pPr>
            <a:r>
              <a:rPr lang="en-US" dirty="0">
                <a:solidFill>
                  <a:srgbClr val="27124D"/>
                </a:solidFill>
              </a:rPr>
              <a:t>Low-score: practical and conventional</a:t>
            </a:r>
          </a:p>
          <a:p>
            <a:pPr marL="171450" indent="-171450">
              <a:buFont typeface="Arial" panose="020B0604020202020204" pitchFamily="34" charset="0"/>
              <a:buChar char="•"/>
            </a:pPr>
            <a:r>
              <a:rPr lang="en-US" dirty="0">
                <a:solidFill>
                  <a:srgbClr val="27124D"/>
                </a:solidFill>
              </a:rPr>
              <a:t>High scores: creative and imaginative</a:t>
            </a:r>
          </a:p>
          <a:p>
            <a:endParaRPr lang="en-US" dirty="0">
              <a:solidFill>
                <a:srgbClr val="27124D"/>
              </a:solidFill>
            </a:endParaRPr>
          </a:p>
          <a:p>
            <a:r>
              <a:rPr lang="en-US" dirty="0">
                <a:solidFill>
                  <a:srgbClr val="27124D"/>
                </a:solidFill>
              </a:rPr>
              <a:t>(C) </a:t>
            </a:r>
            <a:r>
              <a:rPr lang="en-US" dirty="0" err="1">
                <a:solidFill>
                  <a:srgbClr val="27124D"/>
                </a:solidFill>
              </a:rPr>
              <a:t>onscientiousness</a:t>
            </a:r>
            <a:endParaRPr lang="en-US" dirty="0">
              <a:solidFill>
                <a:srgbClr val="27124D"/>
              </a:solidFill>
            </a:endParaRPr>
          </a:p>
          <a:p>
            <a:pPr marL="171450" indent="-171450">
              <a:buFont typeface="Arial" panose="020B0604020202020204" pitchFamily="34" charset="0"/>
              <a:buChar char="•"/>
            </a:pPr>
            <a:r>
              <a:rPr lang="en-US" dirty="0">
                <a:solidFill>
                  <a:srgbClr val="27124D"/>
                </a:solidFill>
              </a:rPr>
              <a:t>How efficient and organized we are</a:t>
            </a:r>
          </a:p>
          <a:p>
            <a:pPr marL="171450" indent="-171450">
              <a:buFont typeface="Arial" panose="020B0604020202020204" pitchFamily="34" charset="0"/>
              <a:buChar char="•"/>
            </a:pPr>
            <a:r>
              <a:rPr lang="en-US" dirty="0">
                <a:solidFill>
                  <a:srgbClr val="27124D"/>
                </a:solidFill>
              </a:rPr>
              <a:t>Low-score: spontaneous and careless</a:t>
            </a:r>
          </a:p>
          <a:p>
            <a:pPr marL="171450" indent="-171450">
              <a:buFont typeface="Arial" panose="020B0604020202020204" pitchFamily="34" charset="0"/>
              <a:buChar char="•"/>
            </a:pPr>
            <a:r>
              <a:rPr lang="en-US" dirty="0">
                <a:solidFill>
                  <a:srgbClr val="27124D"/>
                </a:solidFill>
              </a:rPr>
              <a:t>High score: organized and self-directed</a:t>
            </a:r>
          </a:p>
          <a:p>
            <a:endParaRPr lang="en-US" dirty="0">
              <a:solidFill>
                <a:srgbClr val="27124D"/>
              </a:solidFill>
            </a:endParaRPr>
          </a:p>
          <a:p>
            <a:r>
              <a:rPr lang="en-US" dirty="0">
                <a:solidFill>
                  <a:srgbClr val="27124D"/>
                </a:solidFill>
              </a:rPr>
              <a:t>(E) </a:t>
            </a:r>
            <a:r>
              <a:rPr lang="en-US" dirty="0" err="1">
                <a:solidFill>
                  <a:srgbClr val="27124D"/>
                </a:solidFill>
              </a:rPr>
              <a:t>xtraversion</a:t>
            </a:r>
            <a:endParaRPr lang="en-US" dirty="0">
              <a:solidFill>
                <a:srgbClr val="27124D"/>
              </a:solidFill>
            </a:endParaRPr>
          </a:p>
          <a:p>
            <a:pPr marL="171450" indent="-171450">
              <a:buFont typeface="Arial" panose="020B0604020202020204" pitchFamily="34" charset="0"/>
              <a:buChar char="•"/>
            </a:pPr>
            <a:r>
              <a:rPr lang="en-US" dirty="0">
                <a:solidFill>
                  <a:srgbClr val="27124D"/>
                </a:solidFill>
              </a:rPr>
              <a:t>How outgoing and energetic we are</a:t>
            </a:r>
          </a:p>
          <a:p>
            <a:pPr marL="171450" indent="-171450">
              <a:buFont typeface="Arial" panose="020B0604020202020204" pitchFamily="34" charset="0"/>
              <a:buChar char="•"/>
            </a:pPr>
            <a:r>
              <a:rPr lang="en-US" dirty="0">
                <a:solidFill>
                  <a:srgbClr val="27124D"/>
                </a:solidFill>
              </a:rPr>
              <a:t>Low-score: reserved and quiet</a:t>
            </a:r>
          </a:p>
          <a:p>
            <a:pPr marL="171450" indent="-171450">
              <a:buFont typeface="Arial" panose="020B0604020202020204" pitchFamily="34" charset="0"/>
              <a:buChar char="•"/>
            </a:pPr>
            <a:r>
              <a:rPr lang="en-US" dirty="0">
                <a:solidFill>
                  <a:srgbClr val="27124D"/>
                </a:solidFill>
              </a:rPr>
              <a:t>High score: outgoing and enthusiastic</a:t>
            </a:r>
          </a:p>
          <a:p>
            <a:endParaRPr lang="de-DE" dirty="0">
              <a:solidFill>
                <a:srgbClr val="27124D"/>
              </a:solidFill>
            </a:endParaRPr>
          </a:p>
        </p:txBody>
      </p:sp>
      <p:sp>
        <p:nvSpPr>
          <p:cNvPr id="5" name="Text Placeholder 4">
            <a:extLst>
              <a:ext uri="{FF2B5EF4-FFF2-40B4-BE49-F238E27FC236}">
                <a16:creationId xmlns:a16="http://schemas.microsoft.com/office/drawing/2014/main" id="{5A819626-CB51-8938-4255-F51C14D492EC}"/>
              </a:ext>
            </a:extLst>
          </p:cNvPr>
          <p:cNvSpPr>
            <a:spLocks noGrp="1"/>
          </p:cNvSpPr>
          <p:nvPr>
            <p:ph type="body" sz="quarter" idx="22"/>
          </p:nvPr>
        </p:nvSpPr>
        <p:spPr>
          <a:xfrm>
            <a:off x="812508" y="1222984"/>
            <a:ext cx="7157209" cy="707912"/>
          </a:xfrm>
        </p:spPr>
        <p:txBody>
          <a:bodyPr/>
          <a:lstStyle/>
          <a:p>
            <a:r>
              <a:rPr lang="en-US" dirty="0">
                <a:solidFill>
                  <a:srgbClr val="27124D"/>
                </a:solidFill>
              </a:rPr>
              <a:t>The Five-Factor Model</a:t>
            </a:r>
          </a:p>
          <a:p>
            <a:r>
              <a:rPr lang="en-US" dirty="0">
                <a:solidFill>
                  <a:srgbClr val="27124D"/>
                </a:solidFill>
              </a:rPr>
              <a:t>A widely and robustly examined model of personality</a:t>
            </a:r>
          </a:p>
          <a:p>
            <a:endParaRPr lang="de-DE" dirty="0">
              <a:solidFill>
                <a:srgbClr val="27124D"/>
              </a:solidFill>
            </a:endParaRPr>
          </a:p>
        </p:txBody>
      </p:sp>
      <p:sp>
        <p:nvSpPr>
          <p:cNvPr id="9" name="Text Placeholder 2">
            <a:extLst>
              <a:ext uri="{FF2B5EF4-FFF2-40B4-BE49-F238E27FC236}">
                <a16:creationId xmlns:a16="http://schemas.microsoft.com/office/drawing/2014/main" id="{2A5CC46B-5EB6-FA6D-A843-29F38B09A649}"/>
              </a:ext>
            </a:extLst>
          </p:cNvPr>
          <p:cNvSpPr txBox="1">
            <a:spLocks/>
          </p:cNvSpPr>
          <p:nvPr/>
        </p:nvSpPr>
        <p:spPr>
          <a:xfrm>
            <a:off x="4391112" y="1976784"/>
            <a:ext cx="3240440" cy="2476504"/>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buFont typeface="Arial" panose="020B0604020202020204" pitchFamily="34" charset="0"/>
              <a:buNone/>
              <a:defRPr sz="105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Tx/>
            </a:pPr>
            <a:r>
              <a:rPr lang="en-US" dirty="0">
                <a:solidFill>
                  <a:srgbClr val="27124D"/>
                </a:solidFill>
              </a:rPr>
              <a:t>(A) </a:t>
            </a:r>
            <a:r>
              <a:rPr lang="en-US" dirty="0" err="1">
                <a:solidFill>
                  <a:srgbClr val="27124D"/>
                </a:solidFill>
              </a:rPr>
              <a:t>greeableness</a:t>
            </a:r>
            <a:endParaRPr lang="en-US" dirty="0">
              <a:solidFill>
                <a:srgbClr val="27124D"/>
              </a:solidFill>
            </a:endParaRPr>
          </a:p>
          <a:p>
            <a:pPr marL="171450" indent="-171450">
              <a:buClrTx/>
              <a:buFont typeface="Arial" panose="020B0604020202020204" pitchFamily="34" charset="0"/>
              <a:buChar char="•"/>
            </a:pPr>
            <a:r>
              <a:rPr lang="en-US" dirty="0">
                <a:solidFill>
                  <a:srgbClr val="27124D"/>
                </a:solidFill>
              </a:rPr>
              <a:t>How friendly and compassionate we are</a:t>
            </a:r>
          </a:p>
          <a:p>
            <a:pPr marL="171450" indent="-171450">
              <a:buClrTx/>
              <a:buFont typeface="Arial" panose="020B0604020202020204" pitchFamily="34" charset="0"/>
              <a:buChar char="•"/>
            </a:pPr>
            <a:r>
              <a:rPr lang="en-US" dirty="0">
                <a:solidFill>
                  <a:srgbClr val="27124D"/>
                </a:solidFill>
              </a:rPr>
              <a:t>Low-score: suspicious and hostile</a:t>
            </a:r>
          </a:p>
          <a:p>
            <a:pPr marL="171450" indent="-171450">
              <a:buClrTx/>
              <a:buFont typeface="Arial" panose="020B0604020202020204" pitchFamily="34" charset="0"/>
              <a:buChar char="•"/>
            </a:pPr>
            <a:r>
              <a:rPr lang="en-US" dirty="0">
                <a:solidFill>
                  <a:srgbClr val="27124D"/>
                </a:solidFill>
              </a:rPr>
              <a:t>High scores: trusting and empathetic</a:t>
            </a:r>
          </a:p>
          <a:p>
            <a:pPr>
              <a:buClrTx/>
            </a:pPr>
            <a:endParaRPr lang="en-US" dirty="0">
              <a:solidFill>
                <a:srgbClr val="27124D"/>
              </a:solidFill>
            </a:endParaRPr>
          </a:p>
          <a:p>
            <a:pPr>
              <a:buClrTx/>
            </a:pPr>
            <a:r>
              <a:rPr lang="en-US" dirty="0">
                <a:solidFill>
                  <a:srgbClr val="27124D"/>
                </a:solidFill>
              </a:rPr>
              <a:t>(N) </a:t>
            </a:r>
            <a:r>
              <a:rPr lang="en-US" dirty="0" err="1">
                <a:solidFill>
                  <a:srgbClr val="27124D"/>
                </a:solidFill>
              </a:rPr>
              <a:t>euroticism</a:t>
            </a:r>
            <a:endParaRPr lang="en-US" dirty="0">
              <a:solidFill>
                <a:srgbClr val="27124D"/>
              </a:solidFill>
            </a:endParaRPr>
          </a:p>
          <a:p>
            <a:pPr marL="171450" indent="-171450">
              <a:buClrTx/>
              <a:buFont typeface="Arial" panose="020B0604020202020204" pitchFamily="34" charset="0"/>
              <a:buChar char="•"/>
            </a:pPr>
            <a:r>
              <a:rPr lang="en-US" dirty="0">
                <a:solidFill>
                  <a:srgbClr val="27124D"/>
                </a:solidFill>
              </a:rPr>
              <a:t>How sensitive and nervous we are</a:t>
            </a:r>
          </a:p>
          <a:p>
            <a:pPr marL="171450" indent="-171450">
              <a:buClrTx/>
              <a:buFont typeface="Arial" panose="020B0604020202020204" pitchFamily="34" charset="0"/>
              <a:buChar char="•"/>
            </a:pPr>
            <a:r>
              <a:rPr lang="en-US" dirty="0">
                <a:solidFill>
                  <a:srgbClr val="27124D"/>
                </a:solidFill>
              </a:rPr>
              <a:t>Low-score: emotionally stable</a:t>
            </a:r>
          </a:p>
          <a:p>
            <a:pPr marL="171450" indent="-171450">
              <a:buClrTx/>
              <a:buFont typeface="Arial" panose="020B0604020202020204" pitchFamily="34" charset="0"/>
              <a:buChar char="•"/>
            </a:pPr>
            <a:r>
              <a:rPr lang="en-US" dirty="0">
                <a:solidFill>
                  <a:srgbClr val="27124D"/>
                </a:solidFill>
              </a:rPr>
              <a:t>High score: anger and anxiety</a:t>
            </a:r>
          </a:p>
        </p:txBody>
      </p:sp>
      <p:sp>
        <p:nvSpPr>
          <p:cNvPr id="10" name="Oval 9">
            <a:extLst>
              <a:ext uri="{FF2B5EF4-FFF2-40B4-BE49-F238E27FC236}">
                <a16:creationId xmlns:a16="http://schemas.microsoft.com/office/drawing/2014/main" id="{5374738F-CD9D-A7C4-A124-710F940D77C3}"/>
              </a:ext>
            </a:extLst>
          </p:cNvPr>
          <p:cNvSpPr/>
          <p:nvPr/>
        </p:nvSpPr>
        <p:spPr>
          <a:xfrm>
            <a:off x="6999829" y="3529729"/>
            <a:ext cx="969447" cy="969447"/>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5" name="Text Placeholder 4">
            <a:extLst>
              <a:ext uri="{FF2B5EF4-FFF2-40B4-BE49-F238E27FC236}">
                <a16:creationId xmlns:a16="http://schemas.microsoft.com/office/drawing/2014/main" id="{12A398EB-35ED-9E25-E6E7-D6836135E495}"/>
              </a:ext>
            </a:extLst>
          </p:cNvPr>
          <p:cNvSpPr txBox="1">
            <a:spLocks/>
          </p:cNvSpPr>
          <p:nvPr/>
        </p:nvSpPr>
        <p:spPr>
          <a:xfrm>
            <a:off x="4571999" y="3836243"/>
            <a:ext cx="2397517" cy="466450"/>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200" b="1" kern="1200" cap="all" baseline="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Tx/>
            </a:pPr>
            <a:r>
              <a:rPr lang="en-US" dirty="0">
                <a:solidFill>
                  <a:srgbClr val="27124D"/>
                </a:solidFill>
              </a:rPr>
              <a:t>Jason </a:t>
            </a:r>
            <a:r>
              <a:rPr lang="en-US" dirty="0" err="1">
                <a:solidFill>
                  <a:srgbClr val="27124D"/>
                </a:solidFill>
              </a:rPr>
              <a:t>Vandenberghe</a:t>
            </a:r>
            <a:r>
              <a:rPr lang="en-US" dirty="0">
                <a:solidFill>
                  <a:srgbClr val="27124D"/>
                </a:solidFill>
              </a:rPr>
              <a:t> 2016</a:t>
            </a:r>
            <a:br>
              <a:rPr lang="en-US" dirty="0">
                <a:solidFill>
                  <a:srgbClr val="27124D"/>
                </a:solidFill>
              </a:rPr>
            </a:br>
            <a:r>
              <a:rPr lang="en-US" dirty="0">
                <a:solidFill>
                  <a:srgbClr val="27124D"/>
                </a:solidFill>
              </a:rPr>
              <a:t>OCEAN </a:t>
            </a:r>
            <a:r>
              <a:rPr lang="en-US" dirty="0">
                <a:solidFill>
                  <a:srgbClr val="27124D"/>
                </a:solidFill>
                <a:sym typeface="Wingdings" panose="05000000000000000000" pitchFamily="2" charset="2"/>
              </a:rPr>
              <a:t> 4 Factor Model</a:t>
            </a:r>
            <a:endParaRPr lang="de-DE" dirty="0">
              <a:solidFill>
                <a:srgbClr val="27124D"/>
              </a:solidFill>
            </a:endParaRPr>
          </a:p>
        </p:txBody>
      </p:sp>
      <p:sp>
        <p:nvSpPr>
          <p:cNvPr id="2" name="Title of Document">
            <a:extLst>
              <a:ext uri="{FF2B5EF4-FFF2-40B4-BE49-F238E27FC236}">
                <a16:creationId xmlns:a16="http://schemas.microsoft.com/office/drawing/2014/main" id="{A8A2026C-F915-B735-9DC2-6545E5512121}"/>
              </a:ext>
            </a:extLst>
          </p:cNvPr>
          <p:cNvSpPr txBox="1"/>
          <p:nvPr/>
        </p:nvSpPr>
        <p:spPr>
          <a:xfrm>
            <a:off x="3962060" y="4841747"/>
            <a:ext cx="1219886" cy="142347"/>
          </a:xfrm>
          <a:prstGeom prst="rect">
            <a:avLst/>
          </a:prstGeom>
          <a:ln w="12700">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kern="1200" cap="all" dirty="0">
                <a:solidFill>
                  <a:schemeClr val="bg1"/>
                </a:solidFill>
                <a:latin typeface="Ubisoft Sans" pitchFamily="50" charset="0"/>
                <a:ea typeface="+mn-ea"/>
                <a:cs typeface="Ubisoft Sans Bold"/>
              </a:rPr>
              <a:t>Part 2 – 4 </a:t>
            </a:r>
            <a:r>
              <a:rPr lang="fr-FR" sz="675" kern="1200" cap="all" dirty="0" err="1">
                <a:solidFill>
                  <a:schemeClr val="bg1"/>
                </a:solidFill>
                <a:latin typeface="Ubisoft Sans" pitchFamily="50" charset="0"/>
                <a:ea typeface="+mn-ea"/>
                <a:cs typeface="Ubisoft Sans Bold"/>
              </a:rPr>
              <a:t>domains</a:t>
            </a:r>
            <a:r>
              <a:rPr lang="fr-FR" sz="675" kern="1200" cap="all" dirty="0">
                <a:solidFill>
                  <a:schemeClr val="bg1"/>
                </a:solidFill>
                <a:latin typeface="Ubisoft Sans" pitchFamily="50" charset="0"/>
                <a:ea typeface="+mn-ea"/>
                <a:cs typeface="Ubisoft Sans Bold"/>
              </a:rPr>
              <a:t> of </a:t>
            </a:r>
            <a:r>
              <a:rPr lang="fr-FR" sz="675" kern="1200" cap="all" dirty="0" err="1">
                <a:solidFill>
                  <a:schemeClr val="bg1"/>
                </a:solidFill>
                <a:latin typeface="Ubisoft Sans" pitchFamily="50" charset="0"/>
                <a:ea typeface="+mn-ea"/>
                <a:cs typeface="Ubisoft Sans Bold"/>
              </a:rPr>
              <a:t>play</a:t>
            </a:r>
            <a:endParaRPr sz="675" kern="1200" cap="all" dirty="0">
              <a:solidFill>
                <a:schemeClr val="bg1"/>
              </a:solidFill>
              <a:latin typeface="Ubisoft Sans" pitchFamily="50" charset="0"/>
              <a:ea typeface="+mn-ea"/>
              <a:cs typeface="Ubisoft Sans Bold"/>
            </a:endParaRPr>
          </a:p>
        </p:txBody>
      </p:sp>
    </p:spTree>
    <p:extLst>
      <p:ext uri="{BB962C8B-B14F-4D97-AF65-F5344CB8AC3E}">
        <p14:creationId xmlns:p14="http://schemas.microsoft.com/office/powerpoint/2010/main" val="16704560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8" name="Slide Number">
            <a:extLst>
              <a:ext uri="{FF2B5EF4-FFF2-40B4-BE49-F238E27FC236}">
                <a16:creationId xmlns:a16="http://schemas.microsoft.com/office/drawing/2014/main" id="{C01F8D67-73E8-4829-8C6D-3F635490F9C7}"/>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FFFFFF"/>
                </a:solidFill>
                <a:latin typeface="Ubisoft Sans" pitchFamily="50" charset="0"/>
              </a:rPr>
              <a:pPr defTabSz="685800">
                <a:buClrTx/>
              </a:pPr>
              <a:t>21</a:t>
            </a:fld>
            <a:endParaRPr lang="fr-FR" sz="900">
              <a:solidFill>
                <a:srgbClr val="FFFFFF"/>
              </a:solidFill>
              <a:latin typeface="Ubisoft Sans" pitchFamily="50" charset="0"/>
            </a:endParaRPr>
          </a:p>
        </p:txBody>
      </p:sp>
      <p:sp>
        <p:nvSpPr>
          <p:cNvPr id="8" name="Espace réservé du texte 32">
            <a:extLst>
              <a:ext uri="{FF2B5EF4-FFF2-40B4-BE49-F238E27FC236}">
                <a16:creationId xmlns:a16="http://schemas.microsoft.com/office/drawing/2014/main" id="{2E50F9FC-1101-A84E-9579-1162C6561971}"/>
              </a:ext>
            </a:extLst>
          </p:cNvPr>
          <p:cNvSpPr txBox="1">
            <a:spLocks/>
          </p:cNvSpPr>
          <p:nvPr/>
        </p:nvSpPr>
        <p:spPr>
          <a:xfrm>
            <a:off x="1385887" y="617579"/>
            <a:ext cx="6372225" cy="4046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ClrTx/>
              <a:buNone/>
            </a:pPr>
            <a:r>
              <a:rPr lang="de-DE" sz="2400" b="1" dirty="0">
                <a:solidFill>
                  <a:srgbClr val="27124D"/>
                </a:solidFill>
                <a:latin typeface="Ubisoft Sans"/>
              </a:rPr>
              <a:t>PERSONALITY &amp; INDIVIDUAL NEEDS</a:t>
            </a:r>
            <a:endParaRPr lang="fr-FR" sz="2400" b="1" dirty="0">
              <a:solidFill>
                <a:srgbClr val="27124D"/>
              </a:solidFill>
              <a:latin typeface="Ubisoft Sans"/>
            </a:endParaRPr>
          </a:p>
        </p:txBody>
      </p:sp>
      <p:sp>
        <p:nvSpPr>
          <p:cNvPr id="3" name="Text Placeholder 2">
            <a:extLst>
              <a:ext uri="{FF2B5EF4-FFF2-40B4-BE49-F238E27FC236}">
                <a16:creationId xmlns:a16="http://schemas.microsoft.com/office/drawing/2014/main" id="{A9A2661F-15B2-FFEB-FDD9-0DC0584302DD}"/>
              </a:ext>
            </a:extLst>
          </p:cNvPr>
          <p:cNvSpPr>
            <a:spLocks noGrp="1"/>
          </p:cNvSpPr>
          <p:nvPr>
            <p:ph type="body" sz="quarter" idx="17"/>
          </p:nvPr>
        </p:nvSpPr>
        <p:spPr>
          <a:xfrm>
            <a:off x="812950" y="1976784"/>
            <a:ext cx="3240440" cy="2476504"/>
          </a:xfrm>
        </p:spPr>
        <p:txBody>
          <a:bodyPr/>
          <a:lstStyle/>
          <a:p>
            <a:r>
              <a:rPr lang="en-US" dirty="0">
                <a:solidFill>
                  <a:srgbClr val="27124D"/>
                </a:solidFill>
              </a:rPr>
              <a:t>(O) </a:t>
            </a:r>
            <a:r>
              <a:rPr lang="en-US" dirty="0" err="1">
                <a:solidFill>
                  <a:srgbClr val="27124D"/>
                </a:solidFill>
              </a:rPr>
              <a:t>penness</a:t>
            </a:r>
            <a:r>
              <a:rPr lang="en-US" dirty="0">
                <a:solidFill>
                  <a:srgbClr val="27124D"/>
                </a:solidFill>
              </a:rPr>
              <a:t> to experience</a:t>
            </a:r>
          </a:p>
          <a:p>
            <a:pPr marL="171450" indent="-171450">
              <a:buFont typeface="Arial" panose="020B0604020202020204" pitchFamily="34" charset="0"/>
              <a:buChar char="•"/>
            </a:pPr>
            <a:endParaRPr lang="en-US" dirty="0">
              <a:solidFill>
                <a:srgbClr val="27124D"/>
              </a:solidFill>
            </a:endParaRPr>
          </a:p>
          <a:p>
            <a:endParaRPr lang="en-US" dirty="0">
              <a:solidFill>
                <a:srgbClr val="27124D"/>
              </a:solidFill>
            </a:endParaRPr>
          </a:p>
          <a:p>
            <a:endParaRPr lang="en-US" dirty="0">
              <a:solidFill>
                <a:srgbClr val="27124D"/>
              </a:solidFill>
            </a:endParaRPr>
          </a:p>
          <a:p>
            <a:endParaRPr lang="en-US" dirty="0">
              <a:solidFill>
                <a:srgbClr val="27124D"/>
              </a:solidFill>
            </a:endParaRPr>
          </a:p>
          <a:p>
            <a:r>
              <a:rPr lang="en-US" dirty="0">
                <a:solidFill>
                  <a:srgbClr val="27124D"/>
                </a:solidFill>
              </a:rPr>
              <a:t>(C) </a:t>
            </a:r>
            <a:r>
              <a:rPr lang="en-US" dirty="0" err="1">
                <a:solidFill>
                  <a:srgbClr val="27124D"/>
                </a:solidFill>
              </a:rPr>
              <a:t>onscientiousness</a:t>
            </a:r>
            <a:endParaRPr lang="en-US" dirty="0">
              <a:solidFill>
                <a:srgbClr val="27124D"/>
              </a:solidFill>
            </a:endParaRPr>
          </a:p>
          <a:p>
            <a:endParaRPr lang="en-US" dirty="0">
              <a:solidFill>
                <a:srgbClr val="27124D"/>
              </a:solidFill>
            </a:endParaRPr>
          </a:p>
          <a:p>
            <a:endParaRPr lang="en-US" dirty="0">
              <a:solidFill>
                <a:srgbClr val="27124D"/>
              </a:solidFill>
            </a:endParaRPr>
          </a:p>
          <a:p>
            <a:endParaRPr lang="en-US" dirty="0">
              <a:solidFill>
                <a:srgbClr val="27124D"/>
              </a:solidFill>
            </a:endParaRPr>
          </a:p>
          <a:p>
            <a:endParaRPr lang="en-US" dirty="0">
              <a:solidFill>
                <a:srgbClr val="27124D"/>
              </a:solidFill>
            </a:endParaRPr>
          </a:p>
          <a:p>
            <a:r>
              <a:rPr lang="en-US" dirty="0">
                <a:solidFill>
                  <a:srgbClr val="27124D"/>
                </a:solidFill>
              </a:rPr>
              <a:t>(E) </a:t>
            </a:r>
            <a:r>
              <a:rPr lang="en-US" dirty="0" err="1">
                <a:solidFill>
                  <a:srgbClr val="27124D"/>
                </a:solidFill>
              </a:rPr>
              <a:t>xtraversion</a:t>
            </a:r>
            <a:endParaRPr lang="en-US" dirty="0">
              <a:solidFill>
                <a:srgbClr val="27124D"/>
              </a:solidFill>
            </a:endParaRPr>
          </a:p>
          <a:p>
            <a:endParaRPr lang="de-DE" dirty="0">
              <a:solidFill>
                <a:srgbClr val="27124D"/>
              </a:solidFill>
            </a:endParaRPr>
          </a:p>
        </p:txBody>
      </p:sp>
      <p:sp>
        <p:nvSpPr>
          <p:cNvPr id="5" name="Text Placeholder 4">
            <a:extLst>
              <a:ext uri="{FF2B5EF4-FFF2-40B4-BE49-F238E27FC236}">
                <a16:creationId xmlns:a16="http://schemas.microsoft.com/office/drawing/2014/main" id="{5A819626-CB51-8938-4255-F51C14D492EC}"/>
              </a:ext>
            </a:extLst>
          </p:cNvPr>
          <p:cNvSpPr>
            <a:spLocks noGrp="1"/>
          </p:cNvSpPr>
          <p:nvPr>
            <p:ph type="body" sz="quarter" idx="22"/>
          </p:nvPr>
        </p:nvSpPr>
        <p:spPr>
          <a:xfrm>
            <a:off x="812508" y="1222984"/>
            <a:ext cx="7157209" cy="707912"/>
          </a:xfrm>
        </p:spPr>
        <p:txBody>
          <a:bodyPr/>
          <a:lstStyle/>
          <a:p>
            <a:r>
              <a:rPr lang="en-US" dirty="0">
                <a:solidFill>
                  <a:srgbClr val="27124D"/>
                </a:solidFill>
              </a:rPr>
              <a:t>Taste variation 6 individual variation of players</a:t>
            </a:r>
          </a:p>
          <a:p>
            <a:r>
              <a:rPr lang="en-US" dirty="0">
                <a:solidFill>
                  <a:srgbClr val="27124D"/>
                </a:solidFill>
              </a:rPr>
              <a:t>4 (5) domains of play correspond + correlate to the ocean model</a:t>
            </a:r>
          </a:p>
          <a:p>
            <a:endParaRPr lang="de-DE" dirty="0">
              <a:solidFill>
                <a:srgbClr val="27124D"/>
              </a:solidFill>
            </a:endParaRPr>
          </a:p>
        </p:txBody>
      </p:sp>
      <p:sp>
        <p:nvSpPr>
          <p:cNvPr id="9" name="Text Placeholder 2">
            <a:extLst>
              <a:ext uri="{FF2B5EF4-FFF2-40B4-BE49-F238E27FC236}">
                <a16:creationId xmlns:a16="http://schemas.microsoft.com/office/drawing/2014/main" id="{2A5CC46B-5EB6-FA6D-A843-29F38B09A649}"/>
              </a:ext>
            </a:extLst>
          </p:cNvPr>
          <p:cNvSpPr txBox="1">
            <a:spLocks/>
          </p:cNvSpPr>
          <p:nvPr/>
        </p:nvSpPr>
        <p:spPr>
          <a:xfrm>
            <a:off x="4391112" y="1976784"/>
            <a:ext cx="3240440" cy="2476504"/>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buFont typeface="Arial" panose="020B0604020202020204" pitchFamily="34" charset="0"/>
              <a:buNone/>
              <a:defRPr sz="105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Tx/>
            </a:pPr>
            <a:r>
              <a:rPr lang="en-US" dirty="0">
                <a:solidFill>
                  <a:srgbClr val="27124D"/>
                </a:solidFill>
              </a:rPr>
              <a:t>(A) </a:t>
            </a:r>
            <a:r>
              <a:rPr lang="en-US" dirty="0" err="1">
                <a:solidFill>
                  <a:srgbClr val="27124D"/>
                </a:solidFill>
              </a:rPr>
              <a:t>greeableness</a:t>
            </a:r>
            <a:endParaRPr lang="en-US" dirty="0">
              <a:solidFill>
                <a:srgbClr val="27124D"/>
              </a:solidFill>
            </a:endParaRPr>
          </a:p>
          <a:p>
            <a:pPr>
              <a:buClrTx/>
            </a:pPr>
            <a:endParaRPr lang="en-US" dirty="0">
              <a:solidFill>
                <a:srgbClr val="27124D"/>
              </a:solidFill>
            </a:endParaRPr>
          </a:p>
          <a:p>
            <a:pPr>
              <a:buClrTx/>
            </a:pPr>
            <a:endParaRPr lang="en-US" dirty="0">
              <a:solidFill>
                <a:srgbClr val="27124D"/>
              </a:solidFill>
            </a:endParaRPr>
          </a:p>
          <a:p>
            <a:pPr>
              <a:buClrTx/>
            </a:pPr>
            <a:endParaRPr lang="en-US" dirty="0">
              <a:solidFill>
                <a:srgbClr val="27124D"/>
              </a:solidFill>
            </a:endParaRPr>
          </a:p>
          <a:p>
            <a:pPr>
              <a:buClrTx/>
            </a:pPr>
            <a:endParaRPr lang="en-US" dirty="0">
              <a:solidFill>
                <a:srgbClr val="27124D"/>
              </a:solidFill>
            </a:endParaRPr>
          </a:p>
          <a:p>
            <a:pPr>
              <a:buClrTx/>
            </a:pPr>
            <a:r>
              <a:rPr lang="en-US" dirty="0">
                <a:solidFill>
                  <a:srgbClr val="27124D"/>
                </a:solidFill>
              </a:rPr>
              <a:t>(N) </a:t>
            </a:r>
            <a:r>
              <a:rPr lang="en-US" dirty="0" err="1">
                <a:solidFill>
                  <a:srgbClr val="27124D"/>
                </a:solidFill>
              </a:rPr>
              <a:t>euroticism</a:t>
            </a:r>
            <a:endParaRPr lang="en-US" dirty="0">
              <a:solidFill>
                <a:srgbClr val="27124D"/>
              </a:solidFill>
            </a:endParaRPr>
          </a:p>
        </p:txBody>
      </p:sp>
      <p:sp>
        <p:nvSpPr>
          <p:cNvPr id="10" name="Oval 9">
            <a:extLst>
              <a:ext uri="{FF2B5EF4-FFF2-40B4-BE49-F238E27FC236}">
                <a16:creationId xmlns:a16="http://schemas.microsoft.com/office/drawing/2014/main" id="{5374738F-CD9D-A7C4-A124-710F940D77C3}"/>
              </a:ext>
            </a:extLst>
          </p:cNvPr>
          <p:cNvSpPr/>
          <p:nvPr/>
        </p:nvSpPr>
        <p:spPr>
          <a:xfrm>
            <a:off x="7086456" y="1022215"/>
            <a:ext cx="969447" cy="969447"/>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5" name="Text Placeholder 4">
            <a:extLst>
              <a:ext uri="{FF2B5EF4-FFF2-40B4-BE49-F238E27FC236}">
                <a16:creationId xmlns:a16="http://schemas.microsoft.com/office/drawing/2014/main" id="{12A398EB-35ED-9E25-E6E7-D6836135E495}"/>
              </a:ext>
            </a:extLst>
          </p:cNvPr>
          <p:cNvSpPr txBox="1">
            <a:spLocks/>
          </p:cNvSpPr>
          <p:nvPr/>
        </p:nvSpPr>
        <p:spPr>
          <a:xfrm>
            <a:off x="6837538" y="2049089"/>
            <a:ext cx="1588027" cy="442186"/>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200" b="1" kern="1200" cap="all" baseline="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Tx/>
            </a:pPr>
            <a:r>
              <a:rPr lang="en-US" sz="800" dirty="0">
                <a:solidFill>
                  <a:srgbClr val="27124D"/>
                </a:solidFill>
              </a:rPr>
              <a:t>Jason </a:t>
            </a:r>
            <a:r>
              <a:rPr lang="en-US" sz="800" dirty="0" err="1">
                <a:solidFill>
                  <a:srgbClr val="27124D"/>
                </a:solidFill>
              </a:rPr>
              <a:t>Vandenberghe</a:t>
            </a:r>
            <a:endParaRPr lang="en-US" sz="800" dirty="0">
              <a:solidFill>
                <a:srgbClr val="27124D"/>
              </a:solidFill>
            </a:endParaRPr>
          </a:p>
          <a:p>
            <a:pPr>
              <a:buClrTx/>
            </a:pPr>
            <a:r>
              <a:rPr lang="en-US" sz="800" dirty="0">
                <a:solidFill>
                  <a:srgbClr val="27124D"/>
                </a:solidFill>
              </a:rPr>
              <a:t>Veteran game designer</a:t>
            </a:r>
            <a:endParaRPr lang="de-DE" sz="800" dirty="0">
              <a:solidFill>
                <a:srgbClr val="27124D"/>
              </a:solidFill>
            </a:endParaRPr>
          </a:p>
        </p:txBody>
      </p:sp>
      <p:sp>
        <p:nvSpPr>
          <p:cNvPr id="2" name="Rectangle: Rounded Corners 1">
            <a:extLst>
              <a:ext uri="{FF2B5EF4-FFF2-40B4-BE49-F238E27FC236}">
                <a16:creationId xmlns:a16="http://schemas.microsoft.com/office/drawing/2014/main" id="{D65CE2EB-E1BD-47CF-F542-43C5D487258B}"/>
              </a:ext>
            </a:extLst>
          </p:cNvPr>
          <p:cNvSpPr/>
          <p:nvPr/>
        </p:nvSpPr>
        <p:spPr>
          <a:xfrm>
            <a:off x="909730" y="2388894"/>
            <a:ext cx="1677762" cy="301568"/>
          </a:xfrm>
          <a:prstGeom prst="roundRect">
            <a:avLst/>
          </a:prstGeom>
          <a:solidFill>
            <a:srgbClr val="F88B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r>
              <a:rPr lang="de-DE" sz="600" b="1" kern="1200" dirty="0">
                <a:solidFill>
                  <a:srgbClr val="373C3F"/>
                </a:solidFill>
                <a:latin typeface="Ubisoft Sans"/>
              </a:rPr>
              <a:t>NOVELTY</a:t>
            </a:r>
          </a:p>
        </p:txBody>
      </p:sp>
      <p:sp>
        <p:nvSpPr>
          <p:cNvPr id="4" name="Rectangle: Rounded Corners 3">
            <a:extLst>
              <a:ext uri="{FF2B5EF4-FFF2-40B4-BE49-F238E27FC236}">
                <a16:creationId xmlns:a16="http://schemas.microsoft.com/office/drawing/2014/main" id="{40DF10A1-979D-3C55-2D86-6D8046A39824}"/>
              </a:ext>
            </a:extLst>
          </p:cNvPr>
          <p:cNvSpPr/>
          <p:nvPr/>
        </p:nvSpPr>
        <p:spPr>
          <a:xfrm>
            <a:off x="909730" y="3213145"/>
            <a:ext cx="1677762" cy="301568"/>
          </a:xfrm>
          <a:prstGeom prst="roundRect">
            <a:avLst/>
          </a:prstGeom>
          <a:solidFill>
            <a:srgbClr val="75CA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r>
              <a:rPr lang="de-DE" sz="600" b="1" kern="1200" dirty="0">
                <a:solidFill>
                  <a:srgbClr val="373C3F"/>
                </a:solidFill>
                <a:latin typeface="Ubisoft Sans"/>
              </a:rPr>
              <a:t>CHALLENGE</a:t>
            </a:r>
          </a:p>
        </p:txBody>
      </p:sp>
      <p:sp>
        <p:nvSpPr>
          <p:cNvPr id="6" name="Rectangle: Rounded Corners 5">
            <a:extLst>
              <a:ext uri="{FF2B5EF4-FFF2-40B4-BE49-F238E27FC236}">
                <a16:creationId xmlns:a16="http://schemas.microsoft.com/office/drawing/2014/main" id="{41B5A0F1-BC7E-BF8B-63D4-6B1394907C00}"/>
              </a:ext>
            </a:extLst>
          </p:cNvPr>
          <p:cNvSpPr/>
          <p:nvPr/>
        </p:nvSpPr>
        <p:spPr>
          <a:xfrm>
            <a:off x="909730" y="4037396"/>
            <a:ext cx="1677762" cy="301568"/>
          </a:xfrm>
          <a:prstGeom prst="roundRect">
            <a:avLst/>
          </a:prstGeom>
          <a:solidFill>
            <a:srgbClr val="F8D4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r>
              <a:rPr lang="de-DE" sz="600" b="1" kern="1200" dirty="0">
                <a:solidFill>
                  <a:srgbClr val="373C3F"/>
                </a:solidFill>
                <a:latin typeface="Ubisoft Sans"/>
              </a:rPr>
              <a:t>STIMULATION</a:t>
            </a:r>
          </a:p>
        </p:txBody>
      </p:sp>
      <p:sp>
        <p:nvSpPr>
          <p:cNvPr id="7" name="Rectangle: Rounded Corners 6">
            <a:extLst>
              <a:ext uri="{FF2B5EF4-FFF2-40B4-BE49-F238E27FC236}">
                <a16:creationId xmlns:a16="http://schemas.microsoft.com/office/drawing/2014/main" id="{7E3F2285-82D2-D3ED-3E5C-706BC375DA84}"/>
              </a:ext>
            </a:extLst>
          </p:cNvPr>
          <p:cNvSpPr/>
          <p:nvPr/>
        </p:nvSpPr>
        <p:spPr>
          <a:xfrm>
            <a:off x="4487120" y="2388894"/>
            <a:ext cx="1677762" cy="301568"/>
          </a:xfrm>
          <a:prstGeom prst="roundRect">
            <a:avLst/>
          </a:prstGeom>
          <a:solidFill>
            <a:srgbClr val="E19D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r>
              <a:rPr lang="de-DE" sz="600" b="1" kern="1200" dirty="0">
                <a:solidFill>
                  <a:srgbClr val="373C3F"/>
                </a:solidFill>
                <a:latin typeface="Ubisoft Sans"/>
              </a:rPr>
              <a:t>HARMONY</a:t>
            </a:r>
          </a:p>
        </p:txBody>
      </p:sp>
      <p:sp>
        <p:nvSpPr>
          <p:cNvPr id="11" name="Rectangle: Rounded Corners 10">
            <a:extLst>
              <a:ext uri="{FF2B5EF4-FFF2-40B4-BE49-F238E27FC236}">
                <a16:creationId xmlns:a16="http://schemas.microsoft.com/office/drawing/2014/main" id="{E9E54848-D444-0983-1DFB-AEAF348F4223}"/>
              </a:ext>
            </a:extLst>
          </p:cNvPr>
          <p:cNvSpPr/>
          <p:nvPr/>
        </p:nvSpPr>
        <p:spPr>
          <a:xfrm>
            <a:off x="4487120" y="3213145"/>
            <a:ext cx="1677762" cy="301568"/>
          </a:xfrm>
          <a:prstGeom prst="roundRect">
            <a:avLst/>
          </a:prstGeom>
          <a:solidFill>
            <a:srgbClr val="32DB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r>
              <a:rPr lang="de-DE" sz="600" b="1" kern="1200" dirty="0">
                <a:solidFill>
                  <a:srgbClr val="373C3F"/>
                </a:solidFill>
                <a:latin typeface="Ubisoft Sans"/>
              </a:rPr>
              <a:t>THREAT</a:t>
            </a:r>
          </a:p>
        </p:txBody>
      </p:sp>
      <p:cxnSp>
        <p:nvCxnSpPr>
          <p:cNvPr id="13" name="Straight Arrow Connector 12">
            <a:extLst>
              <a:ext uri="{FF2B5EF4-FFF2-40B4-BE49-F238E27FC236}">
                <a16:creationId xmlns:a16="http://schemas.microsoft.com/office/drawing/2014/main" id="{EB940761-441C-93F6-57D5-F2AC268D2199}"/>
              </a:ext>
            </a:extLst>
          </p:cNvPr>
          <p:cNvCxnSpPr/>
          <p:nvPr/>
        </p:nvCxnSpPr>
        <p:spPr>
          <a:xfrm>
            <a:off x="1678004" y="2175309"/>
            <a:ext cx="0" cy="213585"/>
          </a:xfrm>
          <a:prstGeom prst="straightConnector1">
            <a:avLst/>
          </a:prstGeom>
          <a:ln w="127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A06B4BF-B843-D080-D2FB-BC07B020675E}"/>
              </a:ext>
            </a:extLst>
          </p:cNvPr>
          <p:cNvCxnSpPr/>
          <p:nvPr/>
        </p:nvCxnSpPr>
        <p:spPr>
          <a:xfrm>
            <a:off x="1678004" y="2999560"/>
            <a:ext cx="0" cy="213585"/>
          </a:xfrm>
          <a:prstGeom prst="straightConnector1">
            <a:avLst/>
          </a:prstGeom>
          <a:ln w="127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F8D20E0-4C55-0B90-3EDF-9CDAF8832FA8}"/>
              </a:ext>
            </a:extLst>
          </p:cNvPr>
          <p:cNvCxnSpPr/>
          <p:nvPr/>
        </p:nvCxnSpPr>
        <p:spPr>
          <a:xfrm>
            <a:off x="1678004" y="3823811"/>
            <a:ext cx="0" cy="213585"/>
          </a:xfrm>
          <a:prstGeom prst="straightConnector1">
            <a:avLst/>
          </a:prstGeom>
          <a:ln w="127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E1CF3C7-ED33-C93C-2DC6-47E4F4CBE7AE}"/>
              </a:ext>
            </a:extLst>
          </p:cNvPr>
          <p:cNvCxnSpPr/>
          <p:nvPr/>
        </p:nvCxnSpPr>
        <p:spPr>
          <a:xfrm>
            <a:off x="5321166" y="2175309"/>
            <a:ext cx="0" cy="213585"/>
          </a:xfrm>
          <a:prstGeom prst="straightConnector1">
            <a:avLst/>
          </a:prstGeom>
          <a:ln w="127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5852DB2-8DDF-5AEE-B1BF-890F52D9E0FF}"/>
              </a:ext>
            </a:extLst>
          </p:cNvPr>
          <p:cNvCxnSpPr/>
          <p:nvPr/>
        </p:nvCxnSpPr>
        <p:spPr>
          <a:xfrm>
            <a:off x="5321166" y="2999560"/>
            <a:ext cx="0" cy="213585"/>
          </a:xfrm>
          <a:prstGeom prst="straightConnector1">
            <a:avLst/>
          </a:prstGeom>
          <a:ln w="127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2" name="Title of Document">
            <a:extLst>
              <a:ext uri="{FF2B5EF4-FFF2-40B4-BE49-F238E27FC236}">
                <a16:creationId xmlns:a16="http://schemas.microsoft.com/office/drawing/2014/main" id="{9F67383D-9CE7-CBF8-3C8F-D0FE5BF618B9}"/>
              </a:ext>
            </a:extLst>
          </p:cNvPr>
          <p:cNvSpPr txBox="1"/>
          <p:nvPr/>
        </p:nvSpPr>
        <p:spPr>
          <a:xfrm>
            <a:off x="3962060" y="4841747"/>
            <a:ext cx="1219886" cy="142347"/>
          </a:xfrm>
          <a:prstGeom prst="rect">
            <a:avLst/>
          </a:prstGeom>
          <a:ln w="12700">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kern="1200" cap="all" dirty="0">
                <a:solidFill>
                  <a:schemeClr val="bg1"/>
                </a:solidFill>
                <a:latin typeface="Ubisoft Sans" pitchFamily="50" charset="0"/>
                <a:ea typeface="+mn-ea"/>
                <a:cs typeface="Ubisoft Sans Bold"/>
              </a:rPr>
              <a:t>Part 2 – 4 </a:t>
            </a:r>
            <a:r>
              <a:rPr lang="fr-FR" sz="675" kern="1200" cap="all" dirty="0" err="1">
                <a:solidFill>
                  <a:schemeClr val="bg1"/>
                </a:solidFill>
                <a:latin typeface="Ubisoft Sans" pitchFamily="50" charset="0"/>
                <a:ea typeface="+mn-ea"/>
                <a:cs typeface="Ubisoft Sans Bold"/>
              </a:rPr>
              <a:t>domains</a:t>
            </a:r>
            <a:r>
              <a:rPr lang="fr-FR" sz="675" kern="1200" cap="all" dirty="0">
                <a:solidFill>
                  <a:schemeClr val="bg1"/>
                </a:solidFill>
                <a:latin typeface="Ubisoft Sans" pitchFamily="50" charset="0"/>
                <a:ea typeface="+mn-ea"/>
                <a:cs typeface="Ubisoft Sans Bold"/>
              </a:rPr>
              <a:t> of </a:t>
            </a:r>
            <a:r>
              <a:rPr lang="fr-FR" sz="675" kern="1200" cap="all" dirty="0" err="1">
                <a:solidFill>
                  <a:schemeClr val="bg1"/>
                </a:solidFill>
                <a:latin typeface="Ubisoft Sans" pitchFamily="50" charset="0"/>
                <a:ea typeface="+mn-ea"/>
                <a:cs typeface="Ubisoft Sans Bold"/>
              </a:rPr>
              <a:t>play</a:t>
            </a:r>
            <a:endParaRPr sz="675" kern="1200" cap="all" dirty="0">
              <a:solidFill>
                <a:schemeClr val="bg1"/>
              </a:solidFill>
              <a:latin typeface="Ubisoft Sans" pitchFamily="50" charset="0"/>
              <a:ea typeface="+mn-ea"/>
              <a:cs typeface="Ubisoft Sans Bold"/>
            </a:endParaRPr>
          </a:p>
        </p:txBody>
      </p:sp>
    </p:spTree>
    <p:extLst>
      <p:ext uri="{BB962C8B-B14F-4D97-AF65-F5344CB8AC3E}">
        <p14:creationId xmlns:p14="http://schemas.microsoft.com/office/powerpoint/2010/main" val="6281369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up)">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up)">
                                      <p:cBhvr>
                                        <p:cTn id="25" dur="500"/>
                                        <p:tgtEl>
                                          <p:spTgt spid="6"/>
                                        </p:tgtEl>
                                      </p:cBhvr>
                                    </p:animEffect>
                                  </p:childTnLst>
                                </p:cTn>
                              </p:par>
                            </p:childTnLst>
                          </p:cTn>
                        </p:par>
                        <p:par>
                          <p:cTn id="26" fill="hold">
                            <p:stCondLst>
                              <p:cond delay="500"/>
                            </p:stCondLst>
                            <p:childTnLst>
                              <p:par>
                                <p:cTn id="27" presetID="22" presetClass="entr" presetSubtype="1"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up)">
                                      <p:cBhvr>
                                        <p:cTn id="34" dur="500"/>
                                        <p:tgtEl>
                                          <p:spTgt spid="17"/>
                                        </p:tgtEl>
                                      </p:cBhvr>
                                    </p:animEffect>
                                  </p:childTnLst>
                                </p:cTn>
                              </p:par>
                            </p:childTnLst>
                          </p:cTn>
                        </p:par>
                        <p:par>
                          <p:cTn id="35" fill="hold">
                            <p:stCondLst>
                              <p:cond delay="500"/>
                            </p:stCondLst>
                            <p:childTnLst>
                              <p:par>
                                <p:cTn id="36" presetID="22" presetClass="entr" presetSubtype="1"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up)">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up)">
                                      <p:cBhvr>
                                        <p:cTn id="43" dur="500"/>
                                        <p:tgtEl>
                                          <p:spTgt spid="18"/>
                                        </p:tgtEl>
                                      </p:cBhvr>
                                    </p:animEffect>
                                  </p:childTnLst>
                                </p:cTn>
                              </p:par>
                            </p:childTnLst>
                          </p:cTn>
                        </p:par>
                        <p:par>
                          <p:cTn id="44" fill="hold">
                            <p:stCondLst>
                              <p:cond delay="500"/>
                            </p:stCondLst>
                            <p:childTnLst>
                              <p:par>
                                <p:cTn id="45" presetID="22" presetClass="entr" presetSubtype="1"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up)">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7"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a:extLst>
              <a:ext uri="{FF2B5EF4-FFF2-40B4-BE49-F238E27FC236}">
                <a16:creationId xmlns:a16="http://schemas.microsoft.com/office/drawing/2014/main" id="{A8219E00-40FD-8104-36DB-7A64C741D276}"/>
              </a:ext>
            </a:extLst>
          </p:cNvPr>
          <p:cNvSpPr txBox="1"/>
          <p:nvPr/>
        </p:nvSpPr>
        <p:spPr>
          <a:xfrm>
            <a:off x="893391" y="1689605"/>
            <a:ext cx="359394"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Build</a:t>
            </a:r>
          </a:p>
        </p:txBody>
      </p:sp>
      <p:sp>
        <p:nvSpPr>
          <p:cNvPr id="49" name="TextBox 48">
            <a:extLst>
              <a:ext uri="{FF2B5EF4-FFF2-40B4-BE49-F238E27FC236}">
                <a16:creationId xmlns:a16="http://schemas.microsoft.com/office/drawing/2014/main" id="{DBD9EE75-75B6-AF4B-1206-CDD2D179E589}"/>
              </a:ext>
            </a:extLst>
          </p:cNvPr>
          <p:cNvSpPr txBox="1"/>
          <p:nvPr/>
        </p:nvSpPr>
        <p:spPr>
          <a:xfrm>
            <a:off x="3451326" y="1689605"/>
            <a:ext cx="458780" cy="184666"/>
          </a:xfrm>
          <a:prstGeom prst="rect">
            <a:avLst/>
          </a:prstGeom>
          <a:noFill/>
        </p:spPr>
        <p:txBody>
          <a:bodyPr wrap="none" rtlCol="0">
            <a:spAutoFit/>
          </a:bodyPr>
          <a:lstStyle/>
          <a:p>
            <a:pPr algn="r" defTabSz="685800">
              <a:buClrTx/>
            </a:pPr>
            <a:r>
              <a:rPr lang="de-DE" sz="600" b="1" kern="1200" dirty="0">
                <a:solidFill>
                  <a:srgbClr val="373C3F"/>
                </a:solidFill>
                <a:latin typeface="Ubisoft Sans"/>
                <a:ea typeface="+mn-ea"/>
                <a:cs typeface="+mn-cs"/>
              </a:rPr>
              <a:t>Explore</a:t>
            </a:r>
          </a:p>
        </p:txBody>
      </p:sp>
      <p:cxnSp>
        <p:nvCxnSpPr>
          <p:cNvPr id="53" name="Straight Arrow Connector 52">
            <a:extLst>
              <a:ext uri="{FF2B5EF4-FFF2-40B4-BE49-F238E27FC236}">
                <a16:creationId xmlns:a16="http://schemas.microsoft.com/office/drawing/2014/main" id="{C5BFC219-6882-6581-45CD-17E3E79CB88A}"/>
              </a:ext>
            </a:extLst>
          </p:cNvPr>
          <p:cNvCxnSpPr>
            <a:cxnSpLocks/>
          </p:cNvCxnSpPr>
          <p:nvPr/>
        </p:nvCxnSpPr>
        <p:spPr>
          <a:xfrm flipH="1">
            <a:off x="2345406" y="976543"/>
            <a:ext cx="1" cy="1587711"/>
          </a:xfrm>
          <a:prstGeom prst="straightConnector1">
            <a:avLst/>
          </a:prstGeom>
          <a:ln>
            <a:solidFill>
              <a:srgbClr val="F88B88"/>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4A07F092-2CB7-E999-2777-BDA6866001A8}"/>
              </a:ext>
            </a:extLst>
          </p:cNvPr>
          <p:cNvCxnSpPr>
            <a:cxnSpLocks/>
          </p:cNvCxnSpPr>
          <p:nvPr/>
        </p:nvCxnSpPr>
        <p:spPr>
          <a:xfrm>
            <a:off x="1176024" y="1770399"/>
            <a:ext cx="2354298" cy="0"/>
          </a:xfrm>
          <a:prstGeom prst="straightConnector1">
            <a:avLst/>
          </a:prstGeom>
          <a:ln>
            <a:solidFill>
              <a:srgbClr val="F88B88"/>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7" name="Espace réservé du texte 32">
            <a:extLst>
              <a:ext uri="{FF2B5EF4-FFF2-40B4-BE49-F238E27FC236}">
                <a16:creationId xmlns:a16="http://schemas.microsoft.com/office/drawing/2014/main" id="{4B204A7A-2B77-57C7-FCE7-0A7B315DBCFB}"/>
              </a:ext>
            </a:extLst>
          </p:cNvPr>
          <p:cNvSpPr>
            <a:spLocks noGrp="1"/>
          </p:cNvSpPr>
          <p:nvPr>
            <p:ph type="body" sz="quarter" idx="13"/>
          </p:nvPr>
        </p:nvSpPr>
        <p:spPr>
          <a:xfrm>
            <a:off x="0" y="276226"/>
            <a:ext cx="9144000" cy="404636"/>
          </a:xfrm>
        </p:spPr>
        <p:txBody>
          <a:bodyPr>
            <a:normAutofit lnSpcReduction="10000"/>
          </a:bodyPr>
          <a:lstStyle/>
          <a:p>
            <a:r>
              <a:rPr lang="fr-FR" dirty="0">
                <a:solidFill>
                  <a:schemeClr val="accent2">
                    <a:lumMod val="50000"/>
                  </a:schemeClr>
                </a:solidFill>
              </a:rPr>
              <a:t>4 </a:t>
            </a:r>
            <a:r>
              <a:rPr lang="fr-FR" dirty="0" err="1">
                <a:solidFill>
                  <a:schemeClr val="accent2">
                    <a:lumMod val="50000"/>
                  </a:schemeClr>
                </a:solidFill>
              </a:rPr>
              <a:t>domains</a:t>
            </a:r>
            <a:r>
              <a:rPr lang="fr-FR" dirty="0">
                <a:solidFill>
                  <a:schemeClr val="accent2">
                    <a:lumMod val="50000"/>
                  </a:schemeClr>
                </a:solidFill>
              </a:rPr>
              <a:t> of </a:t>
            </a:r>
            <a:r>
              <a:rPr lang="fr-FR" dirty="0" err="1">
                <a:solidFill>
                  <a:schemeClr val="accent2">
                    <a:lumMod val="50000"/>
                  </a:schemeClr>
                </a:solidFill>
              </a:rPr>
              <a:t>play</a:t>
            </a:r>
            <a:r>
              <a:rPr lang="fr-FR" dirty="0">
                <a:solidFill>
                  <a:schemeClr val="accent2">
                    <a:lumMod val="50000"/>
                  </a:schemeClr>
                </a:solidFill>
              </a:rPr>
              <a:t> – dimensions</a:t>
            </a:r>
          </a:p>
        </p:txBody>
      </p:sp>
      <p:sp>
        <p:nvSpPr>
          <p:cNvPr id="89" name="TextBox 88">
            <a:extLst>
              <a:ext uri="{FF2B5EF4-FFF2-40B4-BE49-F238E27FC236}">
                <a16:creationId xmlns:a16="http://schemas.microsoft.com/office/drawing/2014/main" id="{3174C6E1-E624-4A15-A7D6-776BCDD550B7}"/>
              </a:ext>
            </a:extLst>
          </p:cNvPr>
          <p:cNvSpPr txBox="1"/>
          <p:nvPr/>
        </p:nvSpPr>
        <p:spPr>
          <a:xfrm>
            <a:off x="2131428" y="814959"/>
            <a:ext cx="474810"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Fantasy</a:t>
            </a:r>
          </a:p>
        </p:txBody>
      </p:sp>
      <p:sp>
        <p:nvSpPr>
          <p:cNvPr id="90" name="TextBox 89">
            <a:extLst>
              <a:ext uri="{FF2B5EF4-FFF2-40B4-BE49-F238E27FC236}">
                <a16:creationId xmlns:a16="http://schemas.microsoft.com/office/drawing/2014/main" id="{FF4F07D7-6087-4DE4-AE94-6530D415BB51}"/>
              </a:ext>
            </a:extLst>
          </p:cNvPr>
          <p:cNvSpPr txBox="1"/>
          <p:nvPr/>
        </p:nvSpPr>
        <p:spPr>
          <a:xfrm>
            <a:off x="2130682" y="2569955"/>
            <a:ext cx="463588"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Realism</a:t>
            </a:r>
          </a:p>
        </p:txBody>
      </p:sp>
      <p:sp>
        <p:nvSpPr>
          <p:cNvPr id="45" name="TextBox 44">
            <a:extLst>
              <a:ext uri="{FF2B5EF4-FFF2-40B4-BE49-F238E27FC236}">
                <a16:creationId xmlns:a16="http://schemas.microsoft.com/office/drawing/2014/main" id="{18DE0DDE-BBCA-1C89-12F5-7D434B57E26B}"/>
              </a:ext>
            </a:extLst>
          </p:cNvPr>
          <p:cNvSpPr txBox="1"/>
          <p:nvPr/>
        </p:nvSpPr>
        <p:spPr>
          <a:xfrm>
            <a:off x="1898343" y="1663632"/>
            <a:ext cx="938709" cy="230832"/>
          </a:xfrm>
          <a:prstGeom prst="rect">
            <a:avLst/>
          </a:prstGeom>
          <a:solidFill>
            <a:srgbClr val="FEEDE6"/>
          </a:solidFill>
        </p:spPr>
        <p:txBody>
          <a:bodyPr wrap="square">
            <a:spAutoFit/>
          </a:bodyPr>
          <a:lstStyle/>
          <a:p>
            <a:pPr algn="ctr" defTabSz="685800">
              <a:buClrTx/>
            </a:pPr>
            <a:r>
              <a:rPr lang="de-DE" sz="900" b="1" kern="1200" dirty="0">
                <a:solidFill>
                  <a:srgbClr val="F88B88"/>
                </a:solidFill>
                <a:latin typeface="Ubisoft Sans"/>
                <a:ea typeface="+mn-ea"/>
                <a:cs typeface="+mn-cs"/>
              </a:rPr>
              <a:t>NOVELTY</a:t>
            </a:r>
          </a:p>
        </p:txBody>
      </p:sp>
      <p:sp>
        <p:nvSpPr>
          <p:cNvPr id="3" name="TextBox 2">
            <a:extLst>
              <a:ext uri="{FF2B5EF4-FFF2-40B4-BE49-F238E27FC236}">
                <a16:creationId xmlns:a16="http://schemas.microsoft.com/office/drawing/2014/main" id="{B75075F3-2B3F-7DED-355C-514202035553}"/>
              </a:ext>
            </a:extLst>
          </p:cNvPr>
          <p:cNvSpPr txBox="1"/>
          <p:nvPr/>
        </p:nvSpPr>
        <p:spPr>
          <a:xfrm>
            <a:off x="3055855" y="1057403"/>
            <a:ext cx="2497231" cy="507831"/>
          </a:xfrm>
          <a:prstGeom prst="rect">
            <a:avLst/>
          </a:prstGeom>
          <a:noFill/>
        </p:spPr>
        <p:txBody>
          <a:bodyPr wrap="square">
            <a:spAutoFit/>
          </a:bodyPr>
          <a:lstStyle/>
          <a:p>
            <a:pPr defTabSz="685800">
              <a:buClrTx/>
            </a:pPr>
            <a:r>
              <a:rPr lang="en-US" sz="900" b="1" kern="1200" dirty="0">
                <a:solidFill>
                  <a:schemeClr val="tx1"/>
                </a:solidFill>
                <a:latin typeface="Ubisoft Sans"/>
                <a:ea typeface="+mn-ea"/>
                <a:cs typeface="+mn-cs"/>
              </a:rPr>
              <a:t>Distinguishes open, imaginative experience from repeating, conventional ones.</a:t>
            </a:r>
          </a:p>
        </p:txBody>
      </p:sp>
      <p:sp>
        <p:nvSpPr>
          <p:cNvPr id="4" name="Rectangle 3">
            <a:extLst>
              <a:ext uri="{FF2B5EF4-FFF2-40B4-BE49-F238E27FC236}">
                <a16:creationId xmlns:a16="http://schemas.microsoft.com/office/drawing/2014/main" id="{1425CB40-ABDC-BF56-FF4D-129561B7FBAA}"/>
              </a:ext>
            </a:extLst>
          </p:cNvPr>
          <p:cNvSpPr/>
          <p:nvPr/>
        </p:nvSpPr>
        <p:spPr>
          <a:xfrm>
            <a:off x="3067029" y="1051021"/>
            <a:ext cx="2474885" cy="516038"/>
          </a:xfrm>
          <a:prstGeom prst="rect">
            <a:avLst/>
          </a:prstGeom>
          <a:noFill/>
          <a:ln>
            <a:solidFill>
              <a:srgbClr val="F88B8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Slide Number">
            <a:extLst>
              <a:ext uri="{FF2B5EF4-FFF2-40B4-BE49-F238E27FC236}">
                <a16:creationId xmlns:a16="http://schemas.microsoft.com/office/drawing/2014/main" id="{6332B538-1587-BC40-D048-2EE696DA5DF2}"/>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6CB4B4D-7CA3-9044-876B-883B54F8677D}" type="slidenum">
              <a:rPr kumimoji="0" lang="fr-FR" sz="675" b="0" i="0" u="none" strike="noStrike" kern="1200" cap="none" spc="0" normalizeH="0" baseline="0" noProof="0">
                <a:ln>
                  <a:noFill/>
                </a:ln>
                <a:solidFill>
                  <a:srgbClr val="601AA1"/>
                </a:solidFill>
                <a:effectLst/>
                <a:uLnTx/>
                <a:uFillTx/>
                <a:latin typeface="Ubisoft Sans"/>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fr-FR" sz="900" b="0" i="0" u="none" strike="noStrike" kern="1200" cap="none" spc="0" normalizeH="0" baseline="0" noProof="0" dirty="0">
              <a:ln>
                <a:noFill/>
              </a:ln>
              <a:solidFill>
                <a:srgbClr val="601AA1"/>
              </a:solidFill>
              <a:effectLst/>
              <a:uLnTx/>
              <a:uFillTx/>
              <a:latin typeface="Ubisoft Sans"/>
              <a:ea typeface="+mn-ea"/>
              <a:cs typeface="+mn-cs"/>
            </a:endParaRPr>
          </a:p>
        </p:txBody>
      </p:sp>
      <p:sp>
        <p:nvSpPr>
          <p:cNvPr id="7" name="Title of Document">
            <a:extLst>
              <a:ext uri="{FF2B5EF4-FFF2-40B4-BE49-F238E27FC236}">
                <a16:creationId xmlns:a16="http://schemas.microsoft.com/office/drawing/2014/main" id="{FB1A47E8-BC63-B049-79CD-E5EA7ADFEDAB}"/>
              </a:ext>
            </a:extLst>
          </p:cNvPr>
          <p:cNvSpPr txBox="1"/>
          <p:nvPr/>
        </p:nvSpPr>
        <p:spPr>
          <a:xfrm>
            <a:off x="3962060" y="4697371"/>
            <a:ext cx="1219886" cy="142347"/>
          </a:xfrm>
          <a:prstGeom prst="rect">
            <a:avLst/>
          </a:prstGeom>
          <a:ln w="12700">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kern="1200" cap="all" dirty="0">
                <a:solidFill>
                  <a:srgbClr val="601AA1"/>
                </a:solidFill>
                <a:latin typeface="Ubisoft Sans" pitchFamily="50" charset="0"/>
                <a:ea typeface="+mn-ea"/>
                <a:cs typeface="Ubisoft Sans Bold"/>
              </a:rPr>
              <a:t>Part 2 – 4 </a:t>
            </a:r>
            <a:r>
              <a:rPr lang="fr-FR" sz="675" kern="1200" cap="all" dirty="0" err="1">
                <a:solidFill>
                  <a:srgbClr val="601AA1"/>
                </a:solidFill>
                <a:latin typeface="Ubisoft Sans" pitchFamily="50" charset="0"/>
                <a:ea typeface="+mn-ea"/>
                <a:cs typeface="Ubisoft Sans Bold"/>
              </a:rPr>
              <a:t>domains</a:t>
            </a:r>
            <a:r>
              <a:rPr lang="fr-FR" sz="675" kern="1200" cap="all" dirty="0">
                <a:solidFill>
                  <a:srgbClr val="601AA1"/>
                </a:solidFill>
                <a:latin typeface="Ubisoft Sans" pitchFamily="50" charset="0"/>
                <a:ea typeface="+mn-ea"/>
                <a:cs typeface="Ubisoft Sans Bold"/>
              </a:rPr>
              <a:t> of </a:t>
            </a:r>
            <a:r>
              <a:rPr lang="fr-FR" sz="675" kern="1200" cap="all" dirty="0" err="1">
                <a:solidFill>
                  <a:srgbClr val="601AA1"/>
                </a:solidFill>
                <a:latin typeface="Ubisoft Sans" pitchFamily="50" charset="0"/>
                <a:ea typeface="+mn-ea"/>
                <a:cs typeface="Ubisoft Sans Bold"/>
              </a:rPr>
              <a:t>play</a:t>
            </a:r>
            <a:endParaRPr sz="675" kern="1200" cap="all" dirty="0">
              <a:solidFill>
                <a:srgbClr val="601AA1"/>
              </a:solidFill>
              <a:latin typeface="Ubisoft Sans" pitchFamily="50" charset="0"/>
              <a:ea typeface="+mn-ea"/>
              <a:cs typeface="Ubisoft Sans Bold"/>
            </a:endParaRPr>
          </a:p>
        </p:txBody>
      </p:sp>
    </p:spTree>
    <p:extLst>
      <p:ext uri="{BB962C8B-B14F-4D97-AF65-F5344CB8AC3E}">
        <p14:creationId xmlns:p14="http://schemas.microsoft.com/office/powerpoint/2010/main" val="659991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a:extLst>
              <a:ext uri="{FF2B5EF4-FFF2-40B4-BE49-F238E27FC236}">
                <a16:creationId xmlns:a16="http://schemas.microsoft.com/office/drawing/2014/main" id="{A8219E00-40FD-8104-36DB-7A64C741D276}"/>
              </a:ext>
            </a:extLst>
          </p:cNvPr>
          <p:cNvSpPr txBox="1"/>
          <p:nvPr/>
        </p:nvSpPr>
        <p:spPr>
          <a:xfrm>
            <a:off x="893391" y="1676766"/>
            <a:ext cx="359394"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Build</a:t>
            </a:r>
          </a:p>
        </p:txBody>
      </p:sp>
      <p:sp>
        <p:nvSpPr>
          <p:cNvPr id="49" name="TextBox 48">
            <a:extLst>
              <a:ext uri="{FF2B5EF4-FFF2-40B4-BE49-F238E27FC236}">
                <a16:creationId xmlns:a16="http://schemas.microsoft.com/office/drawing/2014/main" id="{DBD9EE75-75B6-AF4B-1206-CDD2D179E589}"/>
              </a:ext>
            </a:extLst>
          </p:cNvPr>
          <p:cNvSpPr txBox="1"/>
          <p:nvPr/>
        </p:nvSpPr>
        <p:spPr>
          <a:xfrm>
            <a:off x="3451326" y="1676766"/>
            <a:ext cx="458780" cy="184666"/>
          </a:xfrm>
          <a:prstGeom prst="rect">
            <a:avLst/>
          </a:prstGeom>
          <a:noFill/>
        </p:spPr>
        <p:txBody>
          <a:bodyPr wrap="none" rtlCol="0">
            <a:spAutoFit/>
          </a:bodyPr>
          <a:lstStyle/>
          <a:p>
            <a:pPr algn="r" defTabSz="685800">
              <a:buClrTx/>
            </a:pPr>
            <a:r>
              <a:rPr lang="de-DE" sz="600" b="1" kern="1200" dirty="0">
                <a:solidFill>
                  <a:srgbClr val="373C3F"/>
                </a:solidFill>
                <a:latin typeface="Ubisoft Sans"/>
                <a:ea typeface="+mn-ea"/>
                <a:cs typeface="+mn-cs"/>
              </a:rPr>
              <a:t>Explore</a:t>
            </a:r>
          </a:p>
        </p:txBody>
      </p:sp>
      <p:cxnSp>
        <p:nvCxnSpPr>
          <p:cNvPr id="53" name="Straight Arrow Connector 52">
            <a:extLst>
              <a:ext uri="{FF2B5EF4-FFF2-40B4-BE49-F238E27FC236}">
                <a16:creationId xmlns:a16="http://schemas.microsoft.com/office/drawing/2014/main" id="{C5BFC219-6882-6581-45CD-17E3E79CB88A}"/>
              </a:ext>
            </a:extLst>
          </p:cNvPr>
          <p:cNvCxnSpPr>
            <a:cxnSpLocks/>
          </p:cNvCxnSpPr>
          <p:nvPr/>
        </p:nvCxnSpPr>
        <p:spPr>
          <a:xfrm flipH="1">
            <a:off x="2345406" y="963704"/>
            <a:ext cx="1" cy="1587711"/>
          </a:xfrm>
          <a:prstGeom prst="straightConnector1">
            <a:avLst/>
          </a:prstGeom>
          <a:ln>
            <a:solidFill>
              <a:srgbClr val="F88B88"/>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4A07F092-2CB7-E999-2777-BDA6866001A8}"/>
              </a:ext>
            </a:extLst>
          </p:cNvPr>
          <p:cNvCxnSpPr>
            <a:cxnSpLocks/>
          </p:cNvCxnSpPr>
          <p:nvPr/>
        </p:nvCxnSpPr>
        <p:spPr>
          <a:xfrm>
            <a:off x="1176024" y="1757560"/>
            <a:ext cx="2354298" cy="0"/>
          </a:xfrm>
          <a:prstGeom prst="straightConnector1">
            <a:avLst/>
          </a:prstGeom>
          <a:ln>
            <a:solidFill>
              <a:srgbClr val="F88B88"/>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7" name="Espace réservé du texte 32">
            <a:extLst>
              <a:ext uri="{FF2B5EF4-FFF2-40B4-BE49-F238E27FC236}">
                <a16:creationId xmlns:a16="http://schemas.microsoft.com/office/drawing/2014/main" id="{4B204A7A-2B77-57C7-FCE7-0A7B315DBCFB}"/>
              </a:ext>
            </a:extLst>
          </p:cNvPr>
          <p:cNvSpPr>
            <a:spLocks noGrp="1"/>
          </p:cNvSpPr>
          <p:nvPr>
            <p:ph type="body" sz="quarter" idx="13"/>
          </p:nvPr>
        </p:nvSpPr>
        <p:spPr>
          <a:xfrm>
            <a:off x="0" y="276226"/>
            <a:ext cx="9144000" cy="404636"/>
          </a:xfrm>
        </p:spPr>
        <p:txBody>
          <a:bodyPr>
            <a:normAutofit lnSpcReduction="10000"/>
          </a:bodyPr>
          <a:lstStyle/>
          <a:p>
            <a:r>
              <a:rPr lang="fr-FR" dirty="0">
                <a:solidFill>
                  <a:schemeClr val="accent2">
                    <a:lumMod val="50000"/>
                  </a:schemeClr>
                </a:solidFill>
              </a:rPr>
              <a:t>4 </a:t>
            </a:r>
            <a:r>
              <a:rPr lang="fr-FR" dirty="0" err="1">
                <a:solidFill>
                  <a:schemeClr val="accent2">
                    <a:lumMod val="50000"/>
                  </a:schemeClr>
                </a:solidFill>
              </a:rPr>
              <a:t>domains</a:t>
            </a:r>
            <a:r>
              <a:rPr lang="fr-FR" dirty="0">
                <a:solidFill>
                  <a:schemeClr val="accent2">
                    <a:lumMod val="50000"/>
                  </a:schemeClr>
                </a:solidFill>
              </a:rPr>
              <a:t> of </a:t>
            </a:r>
            <a:r>
              <a:rPr lang="fr-FR" dirty="0" err="1">
                <a:solidFill>
                  <a:schemeClr val="accent2">
                    <a:lumMod val="50000"/>
                  </a:schemeClr>
                </a:solidFill>
              </a:rPr>
              <a:t>play</a:t>
            </a:r>
            <a:r>
              <a:rPr lang="fr-FR" dirty="0">
                <a:solidFill>
                  <a:schemeClr val="accent2">
                    <a:lumMod val="50000"/>
                  </a:schemeClr>
                </a:solidFill>
              </a:rPr>
              <a:t> – dimensions</a:t>
            </a:r>
          </a:p>
        </p:txBody>
      </p:sp>
      <p:sp>
        <p:nvSpPr>
          <p:cNvPr id="89" name="TextBox 88">
            <a:extLst>
              <a:ext uri="{FF2B5EF4-FFF2-40B4-BE49-F238E27FC236}">
                <a16:creationId xmlns:a16="http://schemas.microsoft.com/office/drawing/2014/main" id="{3174C6E1-E624-4A15-A7D6-776BCDD550B7}"/>
              </a:ext>
            </a:extLst>
          </p:cNvPr>
          <p:cNvSpPr txBox="1"/>
          <p:nvPr/>
        </p:nvSpPr>
        <p:spPr>
          <a:xfrm>
            <a:off x="2131428" y="802120"/>
            <a:ext cx="474810"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Fantasy</a:t>
            </a:r>
          </a:p>
        </p:txBody>
      </p:sp>
      <p:sp>
        <p:nvSpPr>
          <p:cNvPr id="90" name="TextBox 89">
            <a:extLst>
              <a:ext uri="{FF2B5EF4-FFF2-40B4-BE49-F238E27FC236}">
                <a16:creationId xmlns:a16="http://schemas.microsoft.com/office/drawing/2014/main" id="{FF4F07D7-6087-4DE4-AE94-6530D415BB51}"/>
              </a:ext>
            </a:extLst>
          </p:cNvPr>
          <p:cNvSpPr txBox="1"/>
          <p:nvPr/>
        </p:nvSpPr>
        <p:spPr>
          <a:xfrm>
            <a:off x="2130682" y="2557116"/>
            <a:ext cx="463588"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Realism</a:t>
            </a:r>
          </a:p>
        </p:txBody>
      </p:sp>
      <p:sp>
        <p:nvSpPr>
          <p:cNvPr id="45" name="TextBox 44">
            <a:extLst>
              <a:ext uri="{FF2B5EF4-FFF2-40B4-BE49-F238E27FC236}">
                <a16:creationId xmlns:a16="http://schemas.microsoft.com/office/drawing/2014/main" id="{18DE0DDE-BBCA-1C89-12F5-7D434B57E26B}"/>
              </a:ext>
            </a:extLst>
          </p:cNvPr>
          <p:cNvSpPr txBox="1"/>
          <p:nvPr/>
        </p:nvSpPr>
        <p:spPr>
          <a:xfrm>
            <a:off x="1898343" y="1650793"/>
            <a:ext cx="938709" cy="230832"/>
          </a:xfrm>
          <a:prstGeom prst="rect">
            <a:avLst/>
          </a:prstGeom>
          <a:solidFill>
            <a:srgbClr val="FEEDE6"/>
          </a:solidFill>
        </p:spPr>
        <p:txBody>
          <a:bodyPr wrap="square">
            <a:spAutoFit/>
          </a:bodyPr>
          <a:lstStyle/>
          <a:p>
            <a:pPr algn="ctr" defTabSz="685800">
              <a:buClrTx/>
            </a:pPr>
            <a:r>
              <a:rPr lang="de-DE" sz="900" b="1" kern="1200" dirty="0">
                <a:solidFill>
                  <a:srgbClr val="F88B88"/>
                </a:solidFill>
                <a:latin typeface="Ubisoft Sans"/>
                <a:ea typeface="+mn-ea"/>
                <a:cs typeface="+mn-cs"/>
              </a:rPr>
              <a:t>NOVELTY</a:t>
            </a:r>
          </a:p>
        </p:txBody>
      </p:sp>
      <p:sp>
        <p:nvSpPr>
          <p:cNvPr id="3" name="TextBox 2">
            <a:extLst>
              <a:ext uri="{FF2B5EF4-FFF2-40B4-BE49-F238E27FC236}">
                <a16:creationId xmlns:a16="http://schemas.microsoft.com/office/drawing/2014/main" id="{B75075F3-2B3F-7DED-355C-514202035553}"/>
              </a:ext>
            </a:extLst>
          </p:cNvPr>
          <p:cNvSpPr txBox="1"/>
          <p:nvPr/>
        </p:nvSpPr>
        <p:spPr>
          <a:xfrm>
            <a:off x="6416214" y="1044564"/>
            <a:ext cx="2497231" cy="369332"/>
          </a:xfrm>
          <a:prstGeom prst="rect">
            <a:avLst/>
          </a:prstGeom>
          <a:noFill/>
        </p:spPr>
        <p:txBody>
          <a:bodyPr wrap="square">
            <a:spAutoFit/>
          </a:bodyPr>
          <a:lstStyle/>
          <a:p>
            <a:pPr defTabSz="685800">
              <a:buClrTx/>
            </a:pPr>
            <a:r>
              <a:rPr lang="en-US" sz="900" b="1" kern="1200" dirty="0">
                <a:solidFill>
                  <a:schemeClr val="tx1"/>
                </a:solidFill>
                <a:latin typeface="Ubisoft Sans"/>
                <a:ea typeface="+mn-ea"/>
                <a:cs typeface="+mn-cs"/>
              </a:rPr>
              <a:t>Deals with how much effort and/or self-control the player is expected to use.</a:t>
            </a:r>
          </a:p>
        </p:txBody>
      </p:sp>
      <p:sp>
        <p:nvSpPr>
          <p:cNvPr id="4" name="Rectangle 3">
            <a:extLst>
              <a:ext uri="{FF2B5EF4-FFF2-40B4-BE49-F238E27FC236}">
                <a16:creationId xmlns:a16="http://schemas.microsoft.com/office/drawing/2014/main" id="{1425CB40-ABDC-BF56-FF4D-129561B7FBAA}"/>
              </a:ext>
            </a:extLst>
          </p:cNvPr>
          <p:cNvSpPr/>
          <p:nvPr/>
        </p:nvSpPr>
        <p:spPr>
          <a:xfrm>
            <a:off x="6427388" y="1038182"/>
            <a:ext cx="2474885" cy="516038"/>
          </a:xfrm>
          <a:prstGeom prst="rect">
            <a:avLst/>
          </a:prstGeom>
          <a:noFill/>
          <a:ln>
            <a:solidFill>
              <a:srgbClr val="75CA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rgbClr val="75CAE6"/>
              </a:solidFill>
            </a:endParaRPr>
          </a:p>
        </p:txBody>
      </p:sp>
      <p:sp>
        <p:nvSpPr>
          <p:cNvPr id="2" name="TextBox 1">
            <a:extLst>
              <a:ext uri="{FF2B5EF4-FFF2-40B4-BE49-F238E27FC236}">
                <a16:creationId xmlns:a16="http://schemas.microsoft.com/office/drawing/2014/main" id="{17DB7B31-8F4D-BFB0-305E-4FE444EFD4E7}"/>
              </a:ext>
            </a:extLst>
          </p:cNvPr>
          <p:cNvSpPr txBox="1"/>
          <p:nvPr/>
        </p:nvSpPr>
        <p:spPr>
          <a:xfrm>
            <a:off x="4311015" y="1676857"/>
            <a:ext cx="514885"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Not work</a:t>
            </a:r>
          </a:p>
        </p:txBody>
      </p:sp>
      <p:sp>
        <p:nvSpPr>
          <p:cNvPr id="5" name="TextBox 4">
            <a:extLst>
              <a:ext uri="{FF2B5EF4-FFF2-40B4-BE49-F238E27FC236}">
                <a16:creationId xmlns:a16="http://schemas.microsoft.com/office/drawing/2014/main" id="{5CA2FA6A-8CA3-EAEA-0F2A-E64F1BE2339B}"/>
              </a:ext>
            </a:extLst>
          </p:cNvPr>
          <p:cNvSpPr txBox="1"/>
          <p:nvPr/>
        </p:nvSpPr>
        <p:spPr>
          <a:xfrm>
            <a:off x="7076803" y="1679466"/>
            <a:ext cx="377026" cy="184666"/>
          </a:xfrm>
          <a:prstGeom prst="rect">
            <a:avLst/>
          </a:prstGeom>
          <a:noFill/>
        </p:spPr>
        <p:txBody>
          <a:bodyPr wrap="none" rtlCol="0">
            <a:spAutoFit/>
          </a:bodyPr>
          <a:lstStyle/>
          <a:p>
            <a:pPr algn="r" defTabSz="685800">
              <a:buClrTx/>
            </a:pPr>
            <a:r>
              <a:rPr lang="de-DE" sz="600" b="1" kern="1200" dirty="0">
                <a:solidFill>
                  <a:srgbClr val="373C3F"/>
                </a:solidFill>
                <a:latin typeface="Ubisoft Sans"/>
                <a:ea typeface="+mn-ea"/>
                <a:cs typeface="+mn-cs"/>
              </a:rPr>
              <a:t>Work</a:t>
            </a:r>
          </a:p>
        </p:txBody>
      </p:sp>
      <p:cxnSp>
        <p:nvCxnSpPr>
          <p:cNvPr id="6" name="Straight Arrow Connector 5">
            <a:extLst>
              <a:ext uri="{FF2B5EF4-FFF2-40B4-BE49-F238E27FC236}">
                <a16:creationId xmlns:a16="http://schemas.microsoft.com/office/drawing/2014/main" id="{9D1187B0-C77C-52F6-1CB0-E3DD00D49AEB}"/>
              </a:ext>
            </a:extLst>
          </p:cNvPr>
          <p:cNvCxnSpPr>
            <a:cxnSpLocks/>
          </p:cNvCxnSpPr>
          <p:nvPr/>
        </p:nvCxnSpPr>
        <p:spPr>
          <a:xfrm flipH="1">
            <a:off x="5919322" y="964711"/>
            <a:ext cx="1" cy="1587711"/>
          </a:xfrm>
          <a:prstGeom prst="straightConnector1">
            <a:avLst/>
          </a:prstGeom>
          <a:ln>
            <a:solidFill>
              <a:srgbClr val="75CAE6"/>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74B446FD-6AA6-6DE6-DAEA-B45C344F253A}"/>
              </a:ext>
            </a:extLst>
          </p:cNvPr>
          <p:cNvCxnSpPr>
            <a:cxnSpLocks/>
          </p:cNvCxnSpPr>
          <p:nvPr/>
        </p:nvCxnSpPr>
        <p:spPr>
          <a:xfrm>
            <a:off x="4749941" y="1758566"/>
            <a:ext cx="2354298" cy="0"/>
          </a:xfrm>
          <a:prstGeom prst="straightConnector1">
            <a:avLst/>
          </a:prstGeom>
          <a:ln>
            <a:solidFill>
              <a:srgbClr val="75CAE6"/>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524A686-4F65-A932-BDB5-14CFDF1E025A}"/>
              </a:ext>
            </a:extLst>
          </p:cNvPr>
          <p:cNvSpPr txBox="1"/>
          <p:nvPr/>
        </p:nvSpPr>
        <p:spPr>
          <a:xfrm>
            <a:off x="5733598" y="806605"/>
            <a:ext cx="417102"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Skilled</a:t>
            </a:r>
          </a:p>
        </p:txBody>
      </p:sp>
      <p:sp>
        <p:nvSpPr>
          <p:cNvPr id="9" name="TextBox 8">
            <a:extLst>
              <a:ext uri="{FF2B5EF4-FFF2-40B4-BE49-F238E27FC236}">
                <a16:creationId xmlns:a16="http://schemas.microsoft.com/office/drawing/2014/main" id="{631106B8-680C-6BE3-8F4F-4B7137C89B03}"/>
              </a:ext>
            </a:extLst>
          </p:cNvPr>
          <p:cNvSpPr txBox="1"/>
          <p:nvPr/>
        </p:nvSpPr>
        <p:spPr>
          <a:xfrm>
            <a:off x="5614993" y="2558123"/>
            <a:ext cx="596638" cy="184666"/>
          </a:xfrm>
          <a:prstGeom prst="rect">
            <a:avLst/>
          </a:prstGeom>
          <a:noFill/>
        </p:spPr>
        <p:txBody>
          <a:bodyPr wrap="none" rtlCol="0">
            <a:spAutoFit/>
          </a:bodyPr>
          <a:lstStyle/>
          <a:p>
            <a:pPr algn="ctr" defTabSz="685800">
              <a:buClrTx/>
            </a:pPr>
            <a:r>
              <a:rPr lang="de-DE" sz="600" b="1" kern="1200" dirty="0">
                <a:solidFill>
                  <a:srgbClr val="373C3F"/>
                </a:solidFill>
                <a:latin typeface="Ubisoft Sans"/>
                <a:ea typeface="+mn-ea"/>
                <a:cs typeface="+mn-cs"/>
              </a:rPr>
              <a:t>Less Skilled</a:t>
            </a:r>
          </a:p>
        </p:txBody>
      </p:sp>
      <p:sp>
        <p:nvSpPr>
          <p:cNvPr id="10" name="TextBox 9">
            <a:extLst>
              <a:ext uri="{FF2B5EF4-FFF2-40B4-BE49-F238E27FC236}">
                <a16:creationId xmlns:a16="http://schemas.microsoft.com/office/drawing/2014/main" id="{2FB892B9-FF51-2A7D-FFE4-4A38CC8EBBBD}"/>
              </a:ext>
            </a:extLst>
          </p:cNvPr>
          <p:cNvSpPr txBox="1"/>
          <p:nvPr/>
        </p:nvSpPr>
        <p:spPr>
          <a:xfrm>
            <a:off x="5457735" y="1646518"/>
            <a:ext cx="938709" cy="230832"/>
          </a:xfrm>
          <a:prstGeom prst="rect">
            <a:avLst/>
          </a:prstGeom>
          <a:solidFill>
            <a:srgbClr val="E2F4FA"/>
          </a:solidFill>
        </p:spPr>
        <p:txBody>
          <a:bodyPr wrap="square">
            <a:spAutoFit/>
          </a:bodyPr>
          <a:lstStyle/>
          <a:p>
            <a:pPr algn="ctr" defTabSz="685800">
              <a:buClrTx/>
            </a:pPr>
            <a:r>
              <a:rPr lang="de-DE" sz="900" b="1" kern="1200" dirty="0">
                <a:solidFill>
                  <a:srgbClr val="75CAE6"/>
                </a:solidFill>
                <a:latin typeface="Ubisoft Sans"/>
                <a:ea typeface="+mn-ea"/>
                <a:cs typeface="+mn-cs"/>
              </a:rPr>
              <a:t>CHALLENGE</a:t>
            </a:r>
          </a:p>
        </p:txBody>
      </p:sp>
      <p:sp>
        <p:nvSpPr>
          <p:cNvPr id="12" name="Slide Number">
            <a:extLst>
              <a:ext uri="{FF2B5EF4-FFF2-40B4-BE49-F238E27FC236}">
                <a16:creationId xmlns:a16="http://schemas.microsoft.com/office/drawing/2014/main" id="{29D5A46E-A1A4-7ABF-CDC0-A5950BB34BB3}"/>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6CB4B4D-7CA3-9044-876B-883B54F8677D}" type="slidenum">
              <a:rPr kumimoji="0" lang="fr-FR" sz="675" b="0" i="0" u="none" strike="noStrike" kern="1200" cap="none" spc="0" normalizeH="0" baseline="0" noProof="0">
                <a:ln>
                  <a:noFill/>
                </a:ln>
                <a:solidFill>
                  <a:srgbClr val="601AA1"/>
                </a:solidFill>
                <a:effectLst/>
                <a:uLnTx/>
                <a:uFillTx/>
                <a:latin typeface="Ubisoft Sans"/>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fr-FR" sz="900" b="0" i="0" u="none" strike="noStrike" kern="1200" cap="none" spc="0" normalizeH="0" baseline="0" noProof="0" dirty="0">
              <a:ln>
                <a:noFill/>
              </a:ln>
              <a:solidFill>
                <a:srgbClr val="601AA1"/>
              </a:solidFill>
              <a:effectLst/>
              <a:uLnTx/>
              <a:uFillTx/>
              <a:latin typeface="Ubisoft Sans"/>
              <a:ea typeface="+mn-ea"/>
              <a:cs typeface="+mn-cs"/>
            </a:endParaRPr>
          </a:p>
        </p:txBody>
      </p:sp>
      <p:sp>
        <p:nvSpPr>
          <p:cNvPr id="13" name="Title of Document">
            <a:extLst>
              <a:ext uri="{FF2B5EF4-FFF2-40B4-BE49-F238E27FC236}">
                <a16:creationId xmlns:a16="http://schemas.microsoft.com/office/drawing/2014/main" id="{E633B944-AB37-6D4B-8FD6-85A0949A0ACC}"/>
              </a:ext>
            </a:extLst>
          </p:cNvPr>
          <p:cNvSpPr txBox="1"/>
          <p:nvPr/>
        </p:nvSpPr>
        <p:spPr>
          <a:xfrm>
            <a:off x="3962060" y="4697371"/>
            <a:ext cx="1219886" cy="142347"/>
          </a:xfrm>
          <a:prstGeom prst="rect">
            <a:avLst/>
          </a:prstGeom>
          <a:ln w="12700">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kern="1200" cap="all" dirty="0">
                <a:solidFill>
                  <a:srgbClr val="601AA1"/>
                </a:solidFill>
                <a:latin typeface="Ubisoft Sans" pitchFamily="50" charset="0"/>
                <a:ea typeface="+mn-ea"/>
                <a:cs typeface="Ubisoft Sans Bold"/>
              </a:rPr>
              <a:t>Part 2 – 4 </a:t>
            </a:r>
            <a:r>
              <a:rPr lang="fr-FR" sz="675" kern="1200" cap="all" dirty="0" err="1">
                <a:solidFill>
                  <a:srgbClr val="601AA1"/>
                </a:solidFill>
                <a:latin typeface="Ubisoft Sans" pitchFamily="50" charset="0"/>
                <a:ea typeface="+mn-ea"/>
                <a:cs typeface="Ubisoft Sans Bold"/>
              </a:rPr>
              <a:t>domains</a:t>
            </a:r>
            <a:r>
              <a:rPr lang="fr-FR" sz="675" kern="1200" cap="all" dirty="0">
                <a:solidFill>
                  <a:srgbClr val="601AA1"/>
                </a:solidFill>
                <a:latin typeface="Ubisoft Sans" pitchFamily="50" charset="0"/>
                <a:ea typeface="+mn-ea"/>
                <a:cs typeface="Ubisoft Sans Bold"/>
              </a:rPr>
              <a:t> of </a:t>
            </a:r>
            <a:r>
              <a:rPr lang="fr-FR" sz="675" kern="1200" cap="all" dirty="0" err="1">
                <a:solidFill>
                  <a:srgbClr val="601AA1"/>
                </a:solidFill>
                <a:latin typeface="Ubisoft Sans" pitchFamily="50" charset="0"/>
                <a:ea typeface="+mn-ea"/>
                <a:cs typeface="Ubisoft Sans Bold"/>
              </a:rPr>
              <a:t>play</a:t>
            </a:r>
            <a:endParaRPr sz="675" kern="1200" cap="all" dirty="0">
              <a:solidFill>
                <a:srgbClr val="601AA1"/>
              </a:solidFill>
              <a:latin typeface="Ubisoft Sans" pitchFamily="50" charset="0"/>
              <a:ea typeface="+mn-ea"/>
              <a:cs typeface="Ubisoft Sans Bold"/>
            </a:endParaRPr>
          </a:p>
        </p:txBody>
      </p:sp>
    </p:spTree>
    <p:extLst>
      <p:ext uri="{BB962C8B-B14F-4D97-AF65-F5344CB8AC3E}">
        <p14:creationId xmlns:p14="http://schemas.microsoft.com/office/powerpoint/2010/main" val="3995387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a:extLst>
              <a:ext uri="{FF2B5EF4-FFF2-40B4-BE49-F238E27FC236}">
                <a16:creationId xmlns:a16="http://schemas.microsoft.com/office/drawing/2014/main" id="{A8219E00-40FD-8104-36DB-7A64C741D276}"/>
              </a:ext>
            </a:extLst>
          </p:cNvPr>
          <p:cNvSpPr txBox="1"/>
          <p:nvPr/>
        </p:nvSpPr>
        <p:spPr>
          <a:xfrm>
            <a:off x="893391" y="1679983"/>
            <a:ext cx="359394"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Build</a:t>
            </a:r>
          </a:p>
        </p:txBody>
      </p:sp>
      <p:sp>
        <p:nvSpPr>
          <p:cNvPr id="49" name="TextBox 48">
            <a:extLst>
              <a:ext uri="{FF2B5EF4-FFF2-40B4-BE49-F238E27FC236}">
                <a16:creationId xmlns:a16="http://schemas.microsoft.com/office/drawing/2014/main" id="{DBD9EE75-75B6-AF4B-1206-CDD2D179E589}"/>
              </a:ext>
            </a:extLst>
          </p:cNvPr>
          <p:cNvSpPr txBox="1"/>
          <p:nvPr/>
        </p:nvSpPr>
        <p:spPr>
          <a:xfrm>
            <a:off x="3451326" y="1679983"/>
            <a:ext cx="458780" cy="184666"/>
          </a:xfrm>
          <a:prstGeom prst="rect">
            <a:avLst/>
          </a:prstGeom>
          <a:noFill/>
        </p:spPr>
        <p:txBody>
          <a:bodyPr wrap="none" rtlCol="0">
            <a:spAutoFit/>
          </a:bodyPr>
          <a:lstStyle/>
          <a:p>
            <a:pPr algn="r" defTabSz="685800">
              <a:buClrTx/>
            </a:pPr>
            <a:r>
              <a:rPr lang="de-DE" sz="600" b="1" kern="1200" dirty="0">
                <a:solidFill>
                  <a:srgbClr val="373C3F"/>
                </a:solidFill>
                <a:latin typeface="Ubisoft Sans"/>
                <a:ea typeface="+mn-ea"/>
                <a:cs typeface="+mn-cs"/>
              </a:rPr>
              <a:t>Explore</a:t>
            </a:r>
          </a:p>
        </p:txBody>
      </p:sp>
      <p:cxnSp>
        <p:nvCxnSpPr>
          <p:cNvPr id="53" name="Straight Arrow Connector 52">
            <a:extLst>
              <a:ext uri="{FF2B5EF4-FFF2-40B4-BE49-F238E27FC236}">
                <a16:creationId xmlns:a16="http://schemas.microsoft.com/office/drawing/2014/main" id="{C5BFC219-6882-6581-45CD-17E3E79CB88A}"/>
              </a:ext>
            </a:extLst>
          </p:cNvPr>
          <p:cNvCxnSpPr>
            <a:cxnSpLocks/>
          </p:cNvCxnSpPr>
          <p:nvPr/>
        </p:nvCxnSpPr>
        <p:spPr>
          <a:xfrm flipH="1">
            <a:off x="2345406" y="966921"/>
            <a:ext cx="1" cy="1587711"/>
          </a:xfrm>
          <a:prstGeom prst="straightConnector1">
            <a:avLst/>
          </a:prstGeom>
          <a:ln>
            <a:solidFill>
              <a:srgbClr val="F88B88"/>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4A07F092-2CB7-E999-2777-BDA6866001A8}"/>
              </a:ext>
            </a:extLst>
          </p:cNvPr>
          <p:cNvCxnSpPr>
            <a:cxnSpLocks/>
          </p:cNvCxnSpPr>
          <p:nvPr/>
        </p:nvCxnSpPr>
        <p:spPr>
          <a:xfrm>
            <a:off x="1176024" y="1760777"/>
            <a:ext cx="2354298" cy="0"/>
          </a:xfrm>
          <a:prstGeom prst="straightConnector1">
            <a:avLst/>
          </a:prstGeom>
          <a:ln>
            <a:solidFill>
              <a:srgbClr val="F88B88"/>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7" name="Espace réservé du texte 32">
            <a:extLst>
              <a:ext uri="{FF2B5EF4-FFF2-40B4-BE49-F238E27FC236}">
                <a16:creationId xmlns:a16="http://schemas.microsoft.com/office/drawing/2014/main" id="{4B204A7A-2B77-57C7-FCE7-0A7B315DBCFB}"/>
              </a:ext>
            </a:extLst>
          </p:cNvPr>
          <p:cNvSpPr>
            <a:spLocks noGrp="1"/>
          </p:cNvSpPr>
          <p:nvPr>
            <p:ph type="body" sz="quarter" idx="13"/>
          </p:nvPr>
        </p:nvSpPr>
        <p:spPr>
          <a:xfrm>
            <a:off x="0" y="276226"/>
            <a:ext cx="9144000" cy="404636"/>
          </a:xfrm>
        </p:spPr>
        <p:txBody>
          <a:bodyPr>
            <a:normAutofit lnSpcReduction="10000"/>
          </a:bodyPr>
          <a:lstStyle/>
          <a:p>
            <a:r>
              <a:rPr lang="fr-FR" dirty="0">
                <a:solidFill>
                  <a:schemeClr val="accent2">
                    <a:lumMod val="50000"/>
                  </a:schemeClr>
                </a:solidFill>
              </a:rPr>
              <a:t>4 </a:t>
            </a:r>
            <a:r>
              <a:rPr lang="fr-FR" dirty="0" err="1">
                <a:solidFill>
                  <a:schemeClr val="accent2">
                    <a:lumMod val="50000"/>
                  </a:schemeClr>
                </a:solidFill>
              </a:rPr>
              <a:t>domains</a:t>
            </a:r>
            <a:r>
              <a:rPr lang="fr-FR" dirty="0">
                <a:solidFill>
                  <a:schemeClr val="accent2">
                    <a:lumMod val="50000"/>
                  </a:schemeClr>
                </a:solidFill>
              </a:rPr>
              <a:t> of </a:t>
            </a:r>
            <a:r>
              <a:rPr lang="fr-FR" dirty="0" err="1">
                <a:solidFill>
                  <a:schemeClr val="accent2">
                    <a:lumMod val="50000"/>
                  </a:schemeClr>
                </a:solidFill>
              </a:rPr>
              <a:t>play</a:t>
            </a:r>
            <a:r>
              <a:rPr lang="fr-FR" dirty="0">
                <a:solidFill>
                  <a:schemeClr val="accent2">
                    <a:lumMod val="50000"/>
                  </a:schemeClr>
                </a:solidFill>
              </a:rPr>
              <a:t> – dimensions</a:t>
            </a:r>
          </a:p>
        </p:txBody>
      </p:sp>
      <p:sp>
        <p:nvSpPr>
          <p:cNvPr id="89" name="TextBox 88">
            <a:extLst>
              <a:ext uri="{FF2B5EF4-FFF2-40B4-BE49-F238E27FC236}">
                <a16:creationId xmlns:a16="http://schemas.microsoft.com/office/drawing/2014/main" id="{3174C6E1-E624-4A15-A7D6-776BCDD550B7}"/>
              </a:ext>
            </a:extLst>
          </p:cNvPr>
          <p:cNvSpPr txBox="1"/>
          <p:nvPr/>
        </p:nvSpPr>
        <p:spPr>
          <a:xfrm>
            <a:off x="2131428" y="805337"/>
            <a:ext cx="474810"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Fantasy</a:t>
            </a:r>
          </a:p>
        </p:txBody>
      </p:sp>
      <p:sp>
        <p:nvSpPr>
          <p:cNvPr id="90" name="TextBox 89">
            <a:extLst>
              <a:ext uri="{FF2B5EF4-FFF2-40B4-BE49-F238E27FC236}">
                <a16:creationId xmlns:a16="http://schemas.microsoft.com/office/drawing/2014/main" id="{FF4F07D7-6087-4DE4-AE94-6530D415BB51}"/>
              </a:ext>
            </a:extLst>
          </p:cNvPr>
          <p:cNvSpPr txBox="1"/>
          <p:nvPr/>
        </p:nvSpPr>
        <p:spPr>
          <a:xfrm>
            <a:off x="2130682" y="2560333"/>
            <a:ext cx="463588"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Realism</a:t>
            </a:r>
          </a:p>
        </p:txBody>
      </p:sp>
      <p:sp>
        <p:nvSpPr>
          <p:cNvPr id="45" name="TextBox 44">
            <a:extLst>
              <a:ext uri="{FF2B5EF4-FFF2-40B4-BE49-F238E27FC236}">
                <a16:creationId xmlns:a16="http://schemas.microsoft.com/office/drawing/2014/main" id="{18DE0DDE-BBCA-1C89-12F5-7D434B57E26B}"/>
              </a:ext>
            </a:extLst>
          </p:cNvPr>
          <p:cNvSpPr txBox="1"/>
          <p:nvPr/>
        </p:nvSpPr>
        <p:spPr>
          <a:xfrm>
            <a:off x="1898343" y="1654010"/>
            <a:ext cx="938709" cy="230832"/>
          </a:xfrm>
          <a:prstGeom prst="rect">
            <a:avLst/>
          </a:prstGeom>
          <a:solidFill>
            <a:srgbClr val="FEEDE6"/>
          </a:solidFill>
        </p:spPr>
        <p:txBody>
          <a:bodyPr wrap="square">
            <a:spAutoFit/>
          </a:bodyPr>
          <a:lstStyle/>
          <a:p>
            <a:pPr algn="ctr" defTabSz="685800">
              <a:buClrTx/>
            </a:pPr>
            <a:r>
              <a:rPr lang="de-DE" sz="900" b="1" kern="1200" dirty="0">
                <a:solidFill>
                  <a:srgbClr val="F88B88"/>
                </a:solidFill>
                <a:latin typeface="Ubisoft Sans"/>
                <a:ea typeface="+mn-ea"/>
                <a:cs typeface="+mn-cs"/>
              </a:rPr>
              <a:t>NOVELTY</a:t>
            </a:r>
          </a:p>
        </p:txBody>
      </p:sp>
      <p:sp>
        <p:nvSpPr>
          <p:cNvPr id="3" name="TextBox 2">
            <a:extLst>
              <a:ext uri="{FF2B5EF4-FFF2-40B4-BE49-F238E27FC236}">
                <a16:creationId xmlns:a16="http://schemas.microsoft.com/office/drawing/2014/main" id="{B75075F3-2B3F-7DED-355C-514202035553}"/>
              </a:ext>
            </a:extLst>
          </p:cNvPr>
          <p:cNvSpPr txBox="1"/>
          <p:nvPr/>
        </p:nvSpPr>
        <p:spPr>
          <a:xfrm>
            <a:off x="2930423" y="3144312"/>
            <a:ext cx="2497231" cy="369332"/>
          </a:xfrm>
          <a:prstGeom prst="rect">
            <a:avLst/>
          </a:prstGeom>
          <a:noFill/>
        </p:spPr>
        <p:txBody>
          <a:bodyPr wrap="square">
            <a:spAutoFit/>
          </a:bodyPr>
          <a:lstStyle/>
          <a:p>
            <a:pPr defTabSz="685800">
              <a:buClrTx/>
            </a:pPr>
            <a:r>
              <a:rPr lang="en-US" sz="900" b="1" kern="1200" dirty="0">
                <a:solidFill>
                  <a:schemeClr val="tx1"/>
                </a:solidFill>
                <a:latin typeface="Ubisoft Sans"/>
                <a:ea typeface="+mn-ea"/>
                <a:cs typeface="+mn-cs"/>
              </a:rPr>
              <a:t>Deals with the stimulation level and social engagement of play.</a:t>
            </a:r>
          </a:p>
        </p:txBody>
      </p:sp>
      <p:sp>
        <p:nvSpPr>
          <p:cNvPr id="4" name="Rectangle 3">
            <a:extLst>
              <a:ext uri="{FF2B5EF4-FFF2-40B4-BE49-F238E27FC236}">
                <a16:creationId xmlns:a16="http://schemas.microsoft.com/office/drawing/2014/main" id="{1425CB40-ABDC-BF56-FF4D-129561B7FBAA}"/>
              </a:ext>
            </a:extLst>
          </p:cNvPr>
          <p:cNvSpPr/>
          <p:nvPr/>
        </p:nvSpPr>
        <p:spPr>
          <a:xfrm>
            <a:off x="2941597" y="3137930"/>
            <a:ext cx="2474885" cy="516038"/>
          </a:xfrm>
          <a:prstGeom prst="rect">
            <a:avLst/>
          </a:prstGeom>
          <a:noFill/>
          <a:ln>
            <a:solidFill>
              <a:srgbClr val="F8D45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rgbClr val="75CAE6"/>
              </a:solidFill>
            </a:endParaRPr>
          </a:p>
        </p:txBody>
      </p:sp>
      <p:sp>
        <p:nvSpPr>
          <p:cNvPr id="2" name="TextBox 1">
            <a:extLst>
              <a:ext uri="{FF2B5EF4-FFF2-40B4-BE49-F238E27FC236}">
                <a16:creationId xmlns:a16="http://schemas.microsoft.com/office/drawing/2014/main" id="{17DB7B31-8F4D-BFB0-305E-4FE444EFD4E7}"/>
              </a:ext>
            </a:extLst>
          </p:cNvPr>
          <p:cNvSpPr txBox="1"/>
          <p:nvPr/>
        </p:nvSpPr>
        <p:spPr>
          <a:xfrm>
            <a:off x="4311015" y="1680074"/>
            <a:ext cx="514885"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Not work</a:t>
            </a:r>
          </a:p>
        </p:txBody>
      </p:sp>
      <p:sp>
        <p:nvSpPr>
          <p:cNvPr id="5" name="TextBox 4">
            <a:extLst>
              <a:ext uri="{FF2B5EF4-FFF2-40B4-BE49-F238E27FC236}">
                <a16:creationId xmlns:a16="http://schemas.microsoft.com/office/drawing/2014/main" id="{5CA2FA6A-8CA3-EAEA-0F2A-E64F1BE2339B}"/>
              </a:ext>
            </a:extLst>
          </p:cNvPr>
          <p:cNvSpPr txBox="1"/>
          <p:nvPr/>
        </p:nvSpPr>
        <p:spPr>
          <a:xfrm>
            <a:off x="7076803" y="1682683"/>
            <a:ext cx="377026" cy="184666"/>
          </a:xfrm>
          <a:prstGeom prst="rect">
            <a:avLst/>
          </a:prstGeom>
          <a:noFill/>
        </p:spPr>
        <p:txBody>
          <a:bodyPr wrap="none" rtlCol="0">
            <a:spAutoFit/>
          </a:bodyPr>
          <a:lstStyle/>
          <a:p>
            <a:pPr algn="r" defTabSz="685800">
              <a:buClrTx/>
            </a:pPr>
            <a:r>
              <a:rPr lang="de-DE" sz="600" b="1" kern="1200" dirty="0">
                <a:solidFill>
                  <a:srgbClr val="373C3F"/>
                </a:solidFill>
                <a:latin typeface="Ubisoft Sans"/>
                <a:ea typeface="+mn-ea"/>
                <a:cs typeface="+mn-cs"/>
              </a:rPr>
              <a:t>Work</a:t>
            </a:r>
          </a:p>
        </p:txBody>
      </p:sp>
      <p:cxnSp>
        <p:nvCxnSpPr>
          <p:cNvPr id="6" name="Straight Arrow Connector 5">
            <a:extLst>
              <a:ext uri="{FF2B5EF4-FFF2-40B4-BE49-F238E27FC236}">
                <a16:creationId xmlns:a16="http://schemas.microsoft.com/office/drawing/2014/main" id="{9D1187B0-C77C-52F6-1CB0-E3DD00D49AEB}"/>
              </a:ext>
            </a:extLst>
          </p:cNvPr>
          <p:cNvCxnSpPr>
            <a:cxnSpLocks/>
          </p:cNvCxnSpPr>
          <p:nvPr/>
        </p:nvCxnSpPr>
        <p:spPr>
          <a:xfrm flipH="1">
            <a:off x="5919322" y="967928"/>
            <a:ext cx="1" cy="1587711"/>
          </a:xfrm>
          <a:prstGeom prst="straightConnector1">
            <a:avLst/>
          </a:prstGeom>
          <a:ln>
            <a:solidFill>
              <a:srgbClr val="75CAE6"/>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74B446FD-6AA6-6DE6-DAEA-B45C344F253A}"/>
              </a:ext>
            </a:extLst>
          </p:cNvPr>
          <p:cNvCxnSpPr>
            <a:cxnSpLocks/>
          </p:cNvCxnSpPr>
          <p:nvPr/>
        </p:nvCxnSpPr>
        <p:spPr>
          <a:xfrm>
            <a:off x="4749941" y="1761783"/>
            <a:ext cx="2354298" cy="0"/>
          </a:xfrm>
          <a:prstGeom prst="straightConnector1">
            <a:avLst/>
          </a:prstGeom>
          <a:ln>
            <a:solidFill>
              <a:srgbClr val="75CAE6"/>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524A686-4F65-A932-BDB5-14CFDF1E025A}"/>
              </a:ext>
            </a:extLst>
          </p:cNvPr>
          <p:cNvSpPr txBox="1"/>
          <p:nvPr/>
        </p:nvSpPr>
        <p:spPr>
          <a:xfrm>
            <a:off x="5733598" y="809822"/>
            <a:ext cx="417102"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Skilled</a:t>
            </a:r>
          </a:p>
        </p:txBody>
      </p:sp>
      <p:sp>
        <p:nvSpPr>
          <p:cNvPr id="9" name="TextBox 8">
            <a:extLst>
              <a:ext uri="{FF2B5EF4-FFF2-40B4-BE49-F238E27FC236}">
                <a16:creationId xmlns:a16="http://schemas.microsoft.com/office/drawing/2014/main" id="{631106B8-680C-6BE3-8F4F-4B7137C89B03}"/>
              </a:ext>
            </a:extLst>
          </p:cNvPr>
          <p:cNvSpPr txBox="1"/>
          <p:nvPr/>
        </p:nvSpPr>
        <p:spPr>
          <a:xfrm>
            <a:off x="5614993" y="2561340"/>
            <a:ext cx="596638" cy="184666"/>
          </a:xfrm>
          <a:prstGeom prst="rect">
            <a:avLst/>
          </a:prstGeom>
          <a:noFill/>
        </p:spPr>
        <p:txBody>
          <a:bodyPr wrap="none" rtlCol="0">
            <a:spAutoFit/>
          </a:bodyPr>
          <a:lstStyle/>
          <a:p>
            <a:pPr algn="ctr" defTabSz="685800">
              <a:buClrTx/>
            </a:pPr>
            <a:r>
              <a:rPr lang="de-DE" sz="600" b="1" kern="1200" dirty="0">
                <a:solidFill>
                  <a:srgbClr val="373C3F"/>
                </a:solidFill>
                <a:latin typeface="Ubisoft Sans"/>
                <a:ea typeface="+mn-ea"/>
                <a:cs typeface="+mn-cs"/>
              </a:rPr>
              <a:t>Less Skilled</a:t>
            </a:r>
          </a:p>
        </p:txBody>
      </p:sp>
      <p:sp>
        <p:nvSpPr>
          <p:cNvPr id="10" name="TextBox 9">
            <a:extLst>
              <a:ext uri="{FF2B5EF4-FFF2-40B4-BE49-F238E27FC236}">
                <a16:creationId xmlns:a16="http://schemas.microsoft.com/office/drawing/2014/main" id="{2FB892B9-FF51-2A7D-FFE4-4A38CC8EBBBD}"/>
              </a:ext>
            </a:extLst>
          </p:cNvPr>
          <p:cNvSpPr txBox="1"/>
          <p:nvPr/>
        </p:nvSpPr>
        <p:spPr>
          <a:xfrm>
            <a:off x="5457735" y="1649735"/>
            <a:ext cx="938709" cy="230832"/>
          </a:xfrm>
          <a:prstGeom prst="rect">
            <a:avLst/>
          </a:prstGeom>
          <a:solidFill>
            <a:srgbClr val="E2F4FA"/>
          </a:solidFill>
        </p:spPr>
        <p:txBody>
          <a:bodyPr wrap="square">
            <a:spAutoFit/>
          </a:bodyPr>
          <a:lstStyle/>
          <a:p>
            <a:pPr algn="ctr" defTabSz="685800">
              <a:buClrTx/>
            </a:pPr>
            <a:r>
              <a:rPr lang="de-DE" sz="900" b="1" kern="1200" dirty="0">
                <a:solidFill>
                  <a:srgbClr val="75CAE6"/>
                </a:solidFill>
                <a:latin typeface="Ubisoft Sans"/>
                <a:ea typeface="+mn-ea"/>
                <a:cs typeface="+mn-cs"/>
              </a:rPr>
              <a:t>CHALLENGE</a:t>
            </a:r>
          </a:p>
        </p:txBody>
      </p:sp>
      <p:sp>
        <p:nvSpPr>
          <p:cNvPr id="11" name="TextBox 10">
            <a:extLst>
              <a:ext uri="{FF2B5EF4-FFF2-40B4-BE49-F238E27FC236}">
                <a16:creationId xmlns:a16="http://schemas.microsoft.com/office/drawing/2014/main" id="{87E0D6F4-C70E-01D6-5881-FE3833098944}"/>
              </a:ext>
            </a:extLst>
          </p:cNvPr>
          <p:cNvSpPr txBox="1"/>
          <p:nvPr/>
        </p:nvSpPr>
        <p:spPr>
          <a:xfrm>
            <a:off x="880167" y="3968627"/>
            <a:ext cx="372218"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Calm</a:t>
            </a:r>
          </a:p>
        </p:txBody>
      </p:sp>
      <p:sp>
        <p:nvSpPr>
          <p:cNvPr id="12" name="TextBox 11">
            <a:extLst>
              <a:ext uri="{FF2B5EF4-FFF2-40B4-BE49-F238E27FC236}">
                <a16:creationId xmlns:a16="http://schemas.microsoft.com/office/drawing/2014/main" id="{3D388D99-9236-828D-31F8-3D7833B76D4A}"/>
              </a:ext>
            </a:extLst>
          </p:cNvPr>
          <p:cNvSpPr txBox="1"/>
          <p:nvPr/>
        </p:nvSpPr>
        <p:spPr>
          <a:xfrm>
            <a:off x="3532680" y="3968627"/>
            <a:ext cx="364202" cy="184666"/>
          </a:xfrm>
          <a:prstGeom prst="rect">
            <a:avLst/>
          </a:prstGeom>
          <a:noFill/>
        </p:spPr>
        <p:txBody>
          <a:bodyPr wrap="none" rtlCol="0">
            <a:spAutoFit/>
          </a:bodyPr>
          <a:lstStyle/>
          <a:p>
            <a:pPr algn="r" defTabSz="685800">
              <a:buClrTx/>
            </a:pPr>
            <a:r>
              <a:rPr lang="de-DE" sz="600" b="1" kern="1200" dirty="0">
                <a:solidFill>
                  <a:srgbClr val="373C3F"/>
                </a:solidFill>
                <a:latin typeface="Ubisoft Sans"/>
                <a:ea typeface="+mn-ea"/>
                <a:cs typeface="+mn-cs"/>
              </a:rPr>
              <a:t>Thrill</a:t>
            </a:r>
          </a:p>
        </p:txBody>
      </p:sp>
      <p:cxnSp>
        <p:nvCxnSpPr>
          <p:cNvPr id="13" name="Straight Arrow Connector 12">
            <a:extLst>
              <a:ext uri="{FF2B5EF4-FFF2-40B4-BE49-F238E27FC236}">
                <a16:creationId xmlns:a16="http://schemas.microsoft.com/office/drawing/2014/main" id="{628B840C-89F1-094A-3EEA-56D07528748F}"/>
              </a:ext>
            </a:extLst>
          </p:cNvPr>
          <p:cNvCxnSpPr>
            <a:cxnSpLocks/>
          </p:cNvCxnSpPr>
          <p:nvPr/>
        </p:nvCxnSpPr>
        <p:spPr>
          <a:xfrm flipH="1">
            <a:off x="2332182" y="3255565"/>
            <a:ext cx="1" cy="1587711"/>
          </a:xfrm>
          <a:prstGeom prst="straightConnector1">
            <a:avLst/>
          </a:prstGeom>
          <a:ln>
            <a:solidFill>
              <a:srgbClr val="F8D45A"/>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808303F-4E76-C26F-9DFB-431C2DB09476}"/>
              </a:ext>
            </a:extLst>
          </p:cNvPr>
          <p:cNvCxnSpPr>
            <a:cxnSpLocks/>
          </p:cNvCxnSpPr>
          <p:nvPr/>
        </p:nvCxnSpPr>
        <p:spPr>
          <a:xfrm>
            <a:off x="1162800" y="4049420"/>
            <a:ext cx="2354298" cy="0"/>
          </a:xfrm>
          <a:prstGeom prst="straightConnector1">
            <a:avLst/>
          </a:prstGeom>
          <a:ln>
            <a:solidFill>
              <a:srgbClr val="F8D45A"/>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80E4F7C-91E2-5EBA-B777-F14FDEB20B15}"/>
              </a:ext>
            </a:extLst>
          </p:cNvPr>
          <p:cNvSpPr txBox="1"/>
          <p:nvPr/>
        </p:nvSpPr>
        <p:spPr>
          <a:xfrm>
            <a:off x="2066661" y="3093981"/>
            <a:ext cx="598241"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Multiplayer</a:t>
            </a:r>
          </a:p>
        </p:txBody>
      </p:sp>
      <p:sp>
        <p:nvSpPr>
          <p:cNvPr id="16" name="TextBox 15">
            <a:extLst>
              <a:ext uri="{FF2B5EF4-FFF2-40B4-BE49-F238E27FC236}">
                <a16:creationId xmlns:a16="http://schemas.microsoft.com/office/drawing/2014/main" id="{8ADD5BF4-F07D-0469-A43D-25A2A75535CD}"/>
              </a:ext>
            </a:extLst>
          </p:cNvPr>
          <p:cNvSpPr txBox="1"/>
          <p:nvPr/>
        </p:nvSpPr>
        <p:spPr>
          <a:xfrm>
            <a:off x="2162103" y="4841247"/>
            <a:ext cx="340158"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Solo</a:t>
            </a:r>
          </a:p>
        </p:txBody>
      </p:sp>
      <p:sp>
        <p:nvSpPr>
          <p:cNvPr id="17" name="TextBox 16">
            <a:extLst>
              <a:ext uri="{FF2B5EF4-FFF2-40B4-BE49-F238E27FC236}">
                <a16:creationId xmlns:a16="http://schemas.microsoft.com/office/drawing/2014/main" id="{9DE9DFC3-BDBC-C6CE-798F-952F1A7C65FA}"/>
              </a:ext>
            </a:extLst>
          </p:cNvPr>
          <p:cNvSpPr txBox="1"/>
          <p:nvPr/>
        </p:nvSpPr>
        <p:spPr>
          <a:xfrm>
            <a:off x="1891975" y="3936139"/>
            <a:ext cx="938709" cy="369332"/>
          </a:xfrm>
          <a:prstGeom prst="rect">
            <a:avLst/>
          </a:prstGeom>
          <a:solidFill>
            <a:srgbClr val="FEF6DC"/>
          </a:solidFill>
        </p:spPr>
        <p:txBody>
          <a:bodyPr wrap="square">
            <a:spAutoFit/>
          </a:bodyPr>
          <a:lstStyle/>
          <a:p>
            <a:pPr algn="ctr" defTabSz="685800">
              <a:buClrTx/>
            </a:pPr>
            <a:r>
              <a:rPr lang="de-DE" sz="900" b="1" kern="1200" dirty="0">
                <a:solidFill>
                  <a:srgbClr val="F8D45A"/>
                </a:solidFill>
                <a:latin typeface="Ubisoft Sans"/>
                <a:ea typeface="+mn-ea"/>
                <a:cs typeface="+mn-cs"/>
              </a:rPr>
              <a:t>STIMULATION</a:t>
            </a:r>
          </a:p>
        </p:txBody>
      </p:sp>
      <p:sp>
        <p:nvSpPr>
          <p:cNvPr id="18" name="Slide Number">
            <a:extLst>
              <a:ext uri="{FF2B5EF4-FFF2-40B4-BE49-F238E27FC236}">
                <a16:creationId xmlns:a16="http://schemas.microsoft.com/office/drawing/2014/main" id="{44C57DCC-0CAD-115B-2179-DCA7C4B2DA01}"/>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6CB4B4D-7CA3-9044-876B-883B54F8677D}" type="slidenum">
              <a:rPr kumimoji="0" lang="fr-FR" sz="675" b="0" i="0" u="none" strike="noStrike" kern="1200" cap="none" spc="0" normalizeH="0" baseline="0" noProof="0">
                <a:ln>
                  <a:noFill/>
                </a:ln>
                <a:solidFill>
                  <a:srgbClr val="601AA1"/>
                </a:solidFill>
                <a:effectLst/>
                <a:uLnTx/>
                <a:uFillTx/>
                <a:latin typeface="Ubisoft Sans"/>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fr-FR" sz="900" b="0" i="0" u="none" strike="noStrike" kern="1200" cap="none" spc="0" normalizeH="0" baseline="0" noProof="0" dirty="0">
              <a:ln>
                <a:noFill/>
              </a:ln>
              <a:solidFill>
                <a:srgbClr val="601AA1"/>
              </a:solidFill>
              <a:effectLst/>
              <a:uLnTx/>
              <a:uFillTx/>
              <a:latin typeface="Ubisoft Sans"/>
              <a:ea typeface="+mn-ea"/>
              <a:cs typeface="+mn-cs"/>
            </a:endParaRPr>
          </a:p>
        </p:txBody>
      </p:sp>
      <p:sp>
        <p:nvSpPr>
          <p:cNvPr id="20" name="Title of Document">
            <a:extLst>
              <a:ext uri="{FF2B5EF4-FFF2-40B4-BE49-F238E27FC236}">
                <a16:creationId xmlns:a16="http://schemas.microsoft.com/office/drawing/2014/main" id="{4B6F5263-B047-5B12-2AE1-A64FF1FAB150}"/>
              </a:ext>
            </a:extLst>
          </p:cNvPr>
          <p:cNvSpPr txBox="1"/>
          <p:nvPr/>
        </p:nvSpPr>
        <p:spPr>
          <a:xfrm>
            <a:off x="3962060" y="4697371"/>
            <a:ext cx="1219886" cy="142347"/>
          </a:xfrm>
          <a:prstGeom prst="rect">
            <a:avLst/>
          </a:prstGeom>
          <a:ln w="12700">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kern="1200" cap="all" dirty="0">
                <a:solidFill>
                  <a:srgbClr val="601AA1"/>
                </a:solidFill>
                <a:latin typeface="Ubisoft Sans" pitchFamily="50" charset="0"/>
                <a:ea typeface="+mn-ea"/>
                <a:cs typeface="Ubisoft Sans Bold"/>
              </a:rPr>
              <a:t>Part 2 – 4 </a:t>
            </a:r>
            <a:r>
              <a:rPr lang="fr-FR" sz="675" kern="1200" cap="all" dirty="0" err="1">
                <a:solidFill>
                  <a:srgbClr val="601AA1"/>
                </a:solidFill>
                <a:latin typeface="Ubisoft Sans" pitchFamily="50" charset="0"/>
                <a:ea typeface="+mn-ea"/>
                <a:cs typeface="Ubisoft Sans Bold"/>
              </a:rPr>
              <a:t>domains</a:t>
            </a:r>
            <a:r>
              <a:rPr lang="fr-FR" sz="675" kern="1200" cap="all" dirty="0">
                <a:solidFill>
                  <a:srgbClr val="601AA1"/>
                </a:solidFill>
                <a:latin typeface="Ubisoft Sans" pitchFamily="50" charset="0"/>
                <a:ea typeface="+mn-ea"/>
                <a:cs typeface="Ubisoft Sans Bold"/>
              </a:rPr>
              <a:t> of </a:t>
            </a:r>
            <a:r>
              <a:rPr lang="fr-FR" sz="675" kern="1200" cap="all" dirty="0" err="1">
                <a:solidFill>
                  <a:srgbClr val="601AA1"/>
                </a:solidFill>
                <a:latin typeface="Ubisoft Sans" pitchFamily="50" charset="0"/>
                <a:ea typeface="+mn-ea"/>
                <a:cs typeface="Ubisoft Sans Bold"/>
              </a:rPr>
              <a:t>play</a:t>
            </a:r>
            <a:endParaRPr sz="675" kern="1200" cap="all" dirty="0">
              <a:solidFill>
                <a:srgbClr val="601AA1"/>
              </a:solidFill>
              <a:latin typeface="Ubisoft Sans" pitchFamily="50" charset="0"/>
              <a:ea typeface="+mn-ea"/>
              <a:cs typeface="Ubisoft Sans Bold"/>
            </a:endParaRPr>
          </a:p>
        </p:txBody>
      </p:sp>
    </p:spTree>
    <p:extLst>
      <p:ext uri="{BB962C8B-B14F-4D97-AF65-F5344CB8AC3E}">
        <p14:creationId xmlns:p14="http://schemas.microsoft.com/office/powerpoint/2010/main" val="3415477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a:extLst>
              <a:ext uri="{FF2B5EF4-FFF2-40B4-BE49-F238E27FC236}">
                <a16:creationId xmlns:a16="http://schemas.microsoft.com/office/drawing/2014/main" id="{A8219E00-40FD-8104-36DB-7A64C741D276}"/>
              </a:ext>
            </a:extLst>
          </p:cNvPr>
          <p:cNvSpPr txBox="1"/>
          <p:nvPr/>
        </p:nvSpPr>
        <p:spPr>
          <a:xfrm>
            <a:off x="893391" y="1679979"/>
            <a:ext cx="359394"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Build</a:t>
            </a:r>
          </a:p>
        </p:txBody>
      </p:sp>
      <p:sp>
        <p:nvSpPr>
          <p:cNvPr id="49" name="TextBox 48">
            <a:extLst>
              <a:ext uri="{FF2B5EF4-FFF2-40B4-BE49-F238E27FC236}">
                <a16:creationId xmlns:a16="http://schemas.microsoft.com/office/drawing/2014/main" id="{DBD9EE75-75B6-AF4B-1206-CDD2D179E589}"/>
              </a:ext>
            </a:extLst>
          </p:cNvPr>
          <p:cNvSpPr txBox="1"/>
          <p:nvPr/>
        </p:nvSpPr>
        <p:spPr>
          <a:xfrm>
            <a:off x="3451326" y="1679979"/>
            <a:ext cx="458780" cy="184666"/>
          </a:xfrm>
          <a:prstGeom prst="rect">
            <a:avLst/>
          </a:prstGeom>
          <a:noFill/>
        </p:spPr>
        <p:txBody>
          <a:bodyPr wrap="none" rtlCol="0">
            <a:spAutoFit/>
          </a:bodyPr>
          <a:lstStyle/>
          <a:p>
            <a:pPr algn="r" defTabSz="685800">
              <a:buClrTx/>
            </a:pPr>
            <a:r>
              <a:rPr lang="de-DE" sz="600" b="1" kern="1200" dirty="0">
                <a:solidFill>
                  <a:srgbClr val="373C3F"/>
                </a:solidFill>
                <a:latin typeface="Ubisoft Sans"/>
                <a:ea typeface="+mn-ea"/>
                <a:cs typeface="+mn-cs"/>
              </a:rPr>
              <a:t>Explore</a:t>
            </a:r>
          </a:p>
        </p:txBody>
      </p:sp>
      <p:cxnSp>
        <p:nvCxnSpPr>
          <p:cNvPr id="53" name="Straight Arrow Connector 52">
            <a:extLst>
              <a:ext uri="{FF2B5EF4-FFF2-40B4-BE49-F238E27FC236}">
                <a16:creationId xmlns:a16="http://schemas.microsoft.com/office/drawing/2014/main" id="{C5BFC219-6882-6581-45CD-17E3E79CB88A}"/>
              </a:ext>
            </a:extLst>
          </p:cNvPr>
          <p:cNvCxnSpPr>
            <a:cxnSpLocks/>
          </p:cNvCxnSpPr>
          <p:nvPr/>
        </p:nvCxnSpPr>
        <p:spPr>
          <a:xfrm flipH="1">
            <a:off x="2345406" y="966917"/>
            <a:ext cx="1" cy="1587711"/>
          </a:xfrm>
          <a:prstGeom prst="straightConnector1">
            <a:avLst/>
          </a:prstGeom>
          <a:ln>
            <a:solidFill>
              <a:srgbClr val="F88B88"/>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4A07F092-2CB7-E999-2777-BDA6866001A8}"/>
              </a:ext>
            </a:extLst>
          </p:cNvPr>
          <p:cNvCxnSpPr>
            <a:cxnSpLocks/>
          </p:cNvCxnSpPr>
          <p:nvPr/>
        </p:nvCxnSpPr>
        <p:spPr>
          <a:xfrm>
            <a:off x="1176024" y="1760773"/>
            <a:ext cx="2354298" cy="0"/>
          </a:xfrm>
          <a:prstGeom prst="straightConnector1">
            <a:avLst/>
          </a:prstGeom>
          <a:ln>
            <a:solidFill>
              <a:srgbClr val="F88B88"/>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7" name="Espace réservé du texte 32">
            <a:extLst>
              <a:ext uri="{FF2B5EF4-FFF2-40B4-BE49-F238E27FC236}">
                <a16:creationId xmlns:a16="http://schemas.microsoft.com/office/drawing/2014/main" id="{4B204A7A-2B77-57C7-FCE7-0A7B315DBCFB}"/>
              </a:ext>
            </a:extLst>
          </p:cNvPr>
          <p:cNvSpPr>
            <a:spLocks noGrp="1"/>
          </p:cNvSpPr>
          <p:nvPr>
            <p:ph type="body" sz="quarter" idx="13"/>
          </p:nvPr>
        </p:nvSpPr>
        <p:spPr>
          <a:xfrm>
            <a:off x="0" y="276226"/>
            <a:ext cx="9144000" cy="404636"/>
          </a:xfrm>
        </p:spPr>
        <p:txBody>
          <a:bodyPr>
            <a:normAutofit lnSpcReduction="10000"/>
          </a:bodyPr>
          <a:lstStyle/>
          <a:p>
            <a:r>
              <a:rPr lang="fr-FR" dirty="0">
                <a:solidFill>
                  <a:schemeClr val="accent2">
                    <a:lumMod val="50000"/>
                  </a:schemeClr>
                </a:solidFill>
              </a:rPr>
              <a:t>4 </a:t>
            </a:r>
            <a:r>
              <a:rPr lang="fr-FR" dirty="0" err="1">
                <a:solidFill>
                  <a:schemeClr val="accent2">
                    <a:lumMod val="50000"/>
                  </a:schemeClr>
                </a:solidFill>
              </a:rPr>
              <a:t>domains</a:t>
            </a:r>
            <a:r>
              <a:rPr lang="fr-FR" dirty="0">
                <a:solidFill>
                  <a:schemeClr val="accent2">
                    <a:lumMod val="50000"/>
                  </a:schemeClr>
                </a:solidFill>
              </a:rPr>
              <a:t> of </a:t>
            </a:r>
            <a:r>
              <a:rPr lang="fr-FR" dirty="0" err="1">
                <a:solidFill>
                  <a:schemeClr val="accent2">
                    <a:lumMod val="50000"/>
                  </a:schemeClr>
                </a:solidFill>
              </a:rPr>
              <a:t>play</a:t>
            </a:r>
            <a:r>
              <a:rPr lang="fr-FR" dirty="0">
                <a:solidFill>
                  <a:schemeClr val="accent2">
                    <a:lumMod val="50000"/>
                  </a:schemeClr>
                </a:solidFill>
              </a:rPr>
              <a:t> – dimensions</a:t>
            </a:r>
          </a:p>
        </p:txBody>
      </p:sp>
      <p:sp>
        <p:nvSpPr>
          <p:cNvPr id="89" name="TextBox 88">
            <a:extLst>
              <a:ext uri="{FF2B5EF4-FFF2-40B4-BE49-F238E27FC236}">
                <a16:creationId xmlns:a16="http://schemas.microsoft.com/office/drawing/2014/main" id="{3174C6E1-E624-4A15-A7D6-776BCDD550B7}"/>
              </a:ext>
            </a:extLst>
          </p:cNvPr>
          <p:cNvSpPr txBox="1"/>
          <p:nvPr/>
        </p:nvSpPr>
        <p:spPr>
          <a:xfrm>
            <a:off x="2131428" y="805333"/>
            <a:ext cx="474810"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Fantasy</a:t>
            </a:r>
          </a:p>
        </p:txBody>
      </p:sp>
      <p:sp>
        <p:nvSpPr>
          <p:cNvPr id="90" name="TextBox 89">
            <a:extLst>
              <a:ext uri="{FF2B5EF4-FFF2-40B4-BE49-F238E27FC236}">
                <a16:creationId xmlns:a16="http://schemas.microsoft.com/office/drawing/2014/main" id="{FF4F07D7-6087-4DE4-AE94-6530D415BB51}"/>
              </a:ext>
            </a:extLst>
          </p:cNvPr>
          <p:cNvSpPr txBox="1"/>
          <p:nvPr/>
        </p:nvSpPr>
        <p:spPr>
          <a:xfrm>
            <a:off x="2130682" y="2560329"/>
            <a:ext cx="463588"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Realism</a:t>
            </a:r>
          </a:p>
        </p:txBody>
      </p:sp>
      <p:sp>
        <p:nvSpPr>
          <p:cNvPr id="45" name="TextBox 44">
            <a:extLst>
              <a:ext uri="{FF2B5EF4-FFF2-40B4-BE49-F238E27FC236}">
                <a16:creationId xmlns:a16="http://schemas.microsoft.com/office/drawing/2014/main" id="{18DE0DDE-BBCA-1C89-12F5-7D434B57E26B}"/>
              </a:ext>
            </a:extLst>
          </p:cNvPr>
          <p:cNvSpPr txBox="1"/>
          <p:nvPr/>
        </p:nvSpPr>
        <p:spPr>
          <a:xfrm>
            <a:off x="1898343" y="1654006"/>
            <a:ext cx="938709" cy="230832"/>
          </a:xfrm>
          <a:prstGeom prst="rect">
            <a:avLst/>
          </a:prstGeom>
          <a:solidFill>
            <a:srgbClr val="FEEDE6"/>
          </a:solidFill>
        </p:spPr>
        <p:txBody>
          <a:bodyPr wrap="square">
            <a:spAutoFit/>
          </a:bodyPr>
          <a:lstStyle/>
          <a:p>
            <a:pPr algn="ctr" defTabSz="685800">
              <a:buClrTx/>
            </a:pPr>
            <a:r>
              <a:rPr lang="de-DE" sz="900" b="1" kern="1200" dirty="0">
                <a:solidFill>
                  <a:srgbClr val="F88B88"/>
                </a:solidFill>
                <a:latin typeface="Ubisoft Sans"/>
                <a:ea typeface="+mn-ea"/>
                <a:cs typeface="+mn-cs"/>
              </a:rPr>
              <a:t>NOVELTY</a:t>
            </a:r>
          </a:p>
        </p:txBody>
      </p:sp>
      <p:sp>
        <p:nvSpPr>
          <p:cNvPr id="3" name="TextBox 2">
            <a:extLst>
              <a:ext uri="{FF2B5EF4-FFF2-40B4-BE49-F238E27FC236}">
                <a16:creationId xmlns:a16="http://schemas.microsoft.com/office/drawing/2014/main" id="{B75075F3-2B3F-7DED-355C-514202035553}"/>
              </a:ext>
            </a:extLst>
          </p:cNvPr>
          <p:cNvSpPr txBox="1"/>
          <p:nvPr/>
        </p:nvSpPr>
        <p:spPr>
          <a:xfrm>
            <a:off x="6475169" y="3144308"/>
            <a:ext cx="2497231" cy="369332"/>
          </a:xfrm>
          <a:prstGeom prst="rect">
            <a:avLst/>
          </a:prstGeom>
          <a:noFill/>
        </p:spPr>
        <p:txBody>
          <a:bodyPr wrap="square">
            <a:spAutoFit/>
          </a:bodyPr>
          <a:lstStyle/>
          <a:p>
            <a:pPr defTabSz="685800">
              <a:buClrTx/>
            </a:pPr>
            <a:r>
              <a:rPr lang="en-US" sz="900" b="1" kern="1200" dirty="0">
                <a:solidFill>
                  <a:schemeClr val="tx1"/>
                </a:solidFill>
                <a:latin typeface="Ubisoft Sans"/>
                <a:ea typeface="+mn-ea"/>
                <a:cs typeface="+mn-cs"/>
              </a:rPr>
              <a:t>Reflects the rules of player-to-player interactions.</a:t>
            </a:r>
          </a:p>
        </p:txBody>
      </p:sp>
      <p:sp>
        <p:nvSpPr>
          <p:cNvPr id="4" name="Rectangle 3">
            <a:extLst>
              <a:ext uri="{FF2B5EF4-FFF2-40B4-BE49-F238E27FC236}">
                <a16:creationId xmlns:a16="http://schemas.microsoft.com/office/drawing/2014/main" id="{1425CB40-ABDC-BF56-FF4D-129561B7FBAA}"/>
              </a:ext>
            </a:extLst>
          </p:cNvPr>
          <p:cNvSpPr/>
          <p:nvPr/>
        </p:nvSpPr>
        <p:spPr>
          <a:xfrm>
            <a:off x="6486343" y="3137926"/>
            <a:ext cx="2474885" cy="516038"/>
          </a:xfrm>
          <a:prstGeom prst="rect">
            <a:avLst/>
          </a:prstGeom>
          <a:noFill/>
          <a:ln>
            <a:solidFill>
              <a:srgbClr val="DC8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rgbClr val="75CAE6"/>
              </a:solidFill>
            </a:endParaRPr>
          </a:p>
        </p:txBody>
      </p:sp>
      <p:sp>
        <p:nvSpPr>
          <p:cNvPr id="2" name="TextBox 1">
            <a:extLst>
              <a:ext uri="{FF2B5EF4-FFF2-40B4-BE49-F238E27FC236}">
                <a16:creationId xmlns:a16="http://schemas.microsoft.com/office/drawing/2014/main" id="{17DB7B31-8F4D-BFB0-305E-4FE444EFD4E7}"/>
              </a:ext>
            </a:extLst>
          </p:cNvPr>
          <p:cNvSpPr txBox="1"/>
          <p:nvPr/>
        </p:nvSpPr>
        <p:spPr>
          <a:xfrm>
            <a:off x="4311015" y="1680070"/>
            <a:ext cx="514885"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Not work</a:t>
            </a:r>
          </a:p>
        </p:txBody>
      </p:sp>
      <p:sp>
        <p:nvSpPr>
          <p:cNvPr id="5" name="TextBox 4">
            <a:extLst>
              <a:ext uri="{FF2B5EF4-FFF2-40B4-BE49-F238E27FC236}">
                <a16:creationId xmlns:a16="http://schemas.microsoft.com/office/drawing/2014/main" id="{5CA2FA6A-8CA3-EAEA-0F2A-E64F1BE2339B}"/>
              </a:ext>
            </a:extLst>
          </p:cNvPr>
          <p:cNvSpPr txBox="1"/>
          <p:nvPr/>
        </p:nvSpPr>
        <p:spPr>
          <a:xfrm>
            <a:off x="7076803" y="1682679"/>
            <a:ext cx="377026" cy="184666"/>
          </a:xfrm>
          <a:prstGeom prst="rect">
            <a:avLst/>
          </a:prstGeom>
          <a:noFill/>
        </p:spPr>
        <p:txBody>
          <a:bodyPr wrap="none" rtlCol="0">
            <a:spAutoFit/>
          </a:bodyPr>
          <a:lstStyle/>
          <a:p>
            <a:pPr algn="r" defTabSz="685800">
              <a:buClrTx/>
            </a:pPr>
            <a:r>
              <a:rPr lang="de-DE" sz="600" b="1" kern="1200" dirty="0">
                <a:solidFill>
                  <a:srgbClr val="373C3F"/>
                </a:solidFill>
                <a:latin typeface="Ubisoft Sans"/>
                <a:ea typeface="+mn-ea"/>
                <a:cs typeface="+mn-cs"/>
              </a:rPr>
              <a:t>Work</a:t>
            </a:r>
          </a:p>
        </p:txBody>
      </p:sp>
      <p:cxnSp>
        <p:nvCxnSpPr>
          <p:cNvPr id="6" name="Straight Arrow Connector 5">
            <a:extLst>
              <a:ext uri="{FF2B5EF4-FFF2-40B4-BE49-F238E27FC236}">
                <a16:creationId xmlns:a16="http://schemas.microsoft.com/office/drawing/2014/main" id="{9D1187B0-C77C-52F6-1CB0-E3DD00D49AEB}"/>
              </a:ext>
            </a:extLst>
          </p:cNvPr>
          <p:cNvCxnSpPr>
            <a:cxnSpLocks/>
          </p:cNvCxnSpPr>
          <p:nvPr/>
        </p:nvCxnSpPr>
        <p:spPr>
          <a:xfrm flipH="1">
            <a:off x="5919322" y="967924"/>
            <a:ext cx="1" cy="1587711"/>
          </a:xfrm>
          <a:prstGeom prst="straightConnector1">
            <a:avLst/>
          </a:prstGeom>
          <a:ln>
            <a:solidFill>
              <a:srgbClr val="75CAE6"/>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74B446FD-6AA6-6DE6-DAEA-B45C344F253A}"/>
              </a:ext>
            </a:extLst>
          </p:cNvPr>
          <p:cNvCxnSpPr>
            <a:cxnSpLocks/>
          </p:cNvCxnSpPr>
          <p:nvPr/>
        </p:nvCxnSpPr>
        <p:spPr>
          <a:xfrm>
            <a:off x="4749941" y="1761779"/>
            <a:ext cx="2354298" cy="0"/>
          </a:xfrm>
          <a:prstGeom prst="straightConnector1">
            <a:avLst/>
          </a:prstGeom>
          <a:ln>
            <a:solidFill>
              <a:srgbClr val="75CAE6"/>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524A686-4F65-A932-BDB5-14CFDF1E025A}"/>
              </a:ext>
            </a:extLst>
          </p:cNvPr>
          <p:cNvSpPr txBox="1"/>
          <p:nvPr/>
        </p:nvSpPr>
        <p:spPr>
          <a:xfrm>
            <a:off x="5733598" y="809818"/>
            <a:ext cx="417102"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Skilled</a:t>
            </a:r>
          </a:p>
        </p:txBody>
      </p:sp>
      <p:sp>
        <p:nvSpPr>
          <p:cNvPr id="9" name="TextBox 8">
            <a:extLst>
              <a:ext uri="{FF2B5EF4-FFF2-40B4-BE49-F238E27FC236}">
                <a16:creationId xmlns:a16="http://schemas.microsoft.com/office/drawing/2014/main" id="{631106B8-680C-6BE3-8F4F-4B7137C89B03}"/>
              </a:ext>
            </a:extLst>
          </p:cNvPr>
          <p:cNvSpPr txBox="1"/>
          <p:nvPr/>
        </p:nvSpPr>
        <p:spPr>
          <a:xfrm>
            <a:off x="5614993" y="2561336"/>
            <a:ext cx="596638" cy="184666"/>
          </a:xfrm>
          <a:prstGeom prst="rect">
            <a:avLst/>
          </a:prstGeom>
          <a:noFill/>
        </p:spPr>
        <p:txBody>
          <a:bodyPr wrap="none" rtlCol="0">
            <a:spAutoFit/>
          </a:bodyPr>
          <a:lstStyle/>
          <a:p>
            <a:pPr algn="ctr" defTabSz="685800">
              <a:buClrTx/>
            </a:pPr>
            <a:r>
              <a:rPr lang="de-DE" sz="600" b="1" kern="1200" dirty="0">
                <a:solidFill>
                  <a:srgbClr val="373C3F"/>
                </a:solidFill>
                <a:latin typeface="Ubisoft Sans"/>
                <a:ea typeface="+mn-ea"/>
                <a:cs typeface="+mn-cs"/>
              </a:rPr>
              <a:t>Less Skilled</a:t>
            </a:r>
          </a:p>
        </p:txBody>
      </p:sp>
      <p:sp>
        <p:nvSpPr>
          <p:cNvPr id="10" name="TextBox 9">
            <a:extLst>
              <a:ext uri="{FF2B5EF4-FFF2-40B4-BE49-F238E27FC236}">
                <a16:creationId xmlns:a16="http://schemas.microsoft.com/office/drawing/2014/main" id="{2FB892B9-FF51-2A7D-FFE4-4A38CC8EBBBD}"/>
              </a:ext>
            </a:extLst>
          </p:cNvPr>
          <p:cNvSpPr txBox="1"/>
          <p:nvPr/>
        </p:nvSpPr>
        <p:spPr>
          <a:xfrm>
            <a:off x="5457735" y="1649731"/>
            <a:ext cx="938709" cy="230832"/>
          </a:xfrm>
          <a:prstGeom prst="rect">
            <a:avLst/>
          </a:prstGeom>
          <a:solidFill>
            <a:srgbClr val="E2F4FA"/>
          </a:solidFill>
        </p:spPr>
        <p:txBody>
          <a:bodyPr wrap="square">
            <a:spAutoFit/>
          </a:bodyPr>
          <a:lstStyle/>
          <a:p>
            <a:pPr algn="ctr" defTabSz="685800">
              <a:buClrTx/>
            </a:pPr>
            <a:r>
              <a:rPr lang="de-DE" sz="900" b="1" kern="1200" dirty="0">
                <a:solidFill>
                  <a:srgbClr val="75CAE6"/>
                </a:solidFill>
                <a:latin typeface="Ubisoft Sans"/>
                <a:ea typeface="+mn-ea"/>
                <a:cs typeface="+mn-cs"/>
              </a:rPr>
              <a:t>CHALLENGE</a:t>
            </a:r>
          </a:p>
        </p:txBody>
      </p:sp>
      <p:sp>
        <p:nvSpPr>
          <p:cNvPr id="11" name="TextBox 10">
            <a:extLst>
              <a:ext uri="{FF2B5EF4-FFF2-40B4-BE49-F238E27FC236}">
                <a16:creationId xmlns:a16="http://schemas.microsoft.com/office/drawing/2014/main" id="{87E0D6F4-C70E-01D6-5881-FE3833098944}"/>
              </a:ext>
            </a:extLst>
          </p:cNvPr>
          <p:cNvSpPr txBox="1"/>
          <p:nvPr/>
        </p:nvSpPr>
        <p:spPr>
          <a:xfrm>
            <a:off x="880167" y="3968623"/>
            <a:ext cx="372218"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Calm</a:t>
            </a:r>
          </a:p>
        </p:txBody>
      </p:sp>
      <p:sp>
        <p:nvSpPr>
          <p:cNvPr id="12" name="TextBox 11">
            <a:extLst>
              <a:ext uri="{FF2B5EF4-FFF2-40B4-BE49-F238E27FC236}">
                <a16:creationId xmlns:a16="http://schemas.microsoft.com/office/drawing/2014/main" id="{3D388D99-9236-828D-31F8-3D7833B76D4A}"/>
              </a:ext>
            </a:extLst>
          </p:cNvPr>
          <p:cNvSpPr txBox="1"/>
          <p:nvPr/>
        </p:nvSpPr>
        <p:spPr>
          <a:xfrm>
            <a:off x="3532680" y="3968623"/>
            <a:ext cx="364202" cy="184666"/>
          </a:xfrm>
          <a:prstGeom prst="rect">
            <a:avLst/>
          </a:prstGeom>
          <a:noFill/>
        </p:spPr>
        <p:txBody>
          <a:bodyPr wrap="none" rtlCol="0">
            <a:spAutoFit/>
          </a:bodyPr>
          <a:lstStyle/>
          <a:p>
            <a:pPr algn="r" defTabSz="685800">
              <a:buClrTx/>
            </a:pPr>
            <a:r>
              <a:rPr lang="de-DE" sz="600" b="1" kern="1200" dirty="0">
                <a:solidFill>
                  <a:srgbClr val="373C3F"/>
                </a:solidFill>
                <a:latin typeface="Ubisoft Sans"/>
                <a:ea typeface="+mn-ea"/>
                <a:cs typeface="+mn-cs"/>
              </a:rPr>
              <a:t>Thrill</a:t>
            </a:r>
          </a:p>
        </p:txBody>
      </p:sp>
      <p:cxnSp>
        <p:nvCxnSpPr>
          <p:cNvPr id="13" name="Straight Arrow Connector 12">
            <a:extLst>
              <a:ext uri="{FF2B5EF4-FFF2-40B4-BE49-F238E27FC236}">
                <a16:creationId xmlns:a16="http://schemas.microsoft.com/office/drawing/2014/main" id="{628B840C-89F1-094A-3EEA-56D07528748F}"/>
              </a:ext>
            </a:extLst>
          </p:cNvPr>
          <p:cNvCxnSpPr>
            <a:cxnSpLocks/>
          </p:cNvCxnSpPr>
          <p:nvPr/>
        </p:nvCxnSpPr>
        <p:spPr>
          <a:xfrm flipH="1">
            <a:off x="2332182" y="3255561"/>
            <a:ext cx="1" cy="1587711"/>
          </a:xfrm>
          <a:prstGeom prst="straightConnector1">
            <a:avLst/>
          </a:prstGeom>
          <a:ln>
            <a:solidFill>
              <a:srgbClr val="F8D45A"/>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808303F-4E76-C26F-9DFB-431C2DB09476}"/>
              </a:ext>
            </a:extLst>
          </p:cNvPr>
          <p:cNvCxnSpPr>
            <a:cxnSpLocks/>
          </p:cNvCxnSpPr>
          <p:nvPr/>
        </p:nvCxnSpPr>
        <p:spPr>
          <a:xfrm>
            <a:off x="1162800" y="4049416"/>
            <a:ext cx="2354298" cy="0"/>
          </a:xfrm>
          <a:prstGeom prst="straightConnector1">
            <a:avLst/>
          </a:prstGeom>
          <a:ln>
            <a:solidFill>
              <a:srgbClr val="F8D45A"/>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80E4F7C-91E2-5EBA-B777-F14FDEB20B15}"/>
              </a:ext>
            </a:extLst>
          </p:cNvPr>
          <p:cNvSpPr txBox="1"/>
          <p:nvPr/>
        </p:nvSpPr>
        <p:spPr>
          <a:xfrm>
            <a:off x="2066661" y="3093977"/>
            <a:ext cx="598241"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Multiplayer</a:t>
            </a:r>
          </a:p>
        </p:txBody>
      </p:sp>
      <p:sp>
        <p:nvSpPr>
          <p:cNvPr id="16" name="TextBox 15">
            <a:extLst>
              <a:ext uri="{FF2B5EF4-FFF2-40B4-BE49-F238E27FC236}">
                <a16:creationId xmlns:a16="http://schemas.microsoft.com/office/drawing/2014/main" id="{8ADD5BF4-F07D-0469-A43D-25A2A75535CD}"/>
              </a:ext>
            </a:extLst>
          </p:cNvPr>
          <p:cNvSpPr txBox="1"/>
          <p:nvPr/>
        </p:nvSpPr>
        <p:spPr>
          <a:xfrm>
            <a:off x="2162103" y="4843270"/>
            <a:ext cx="340158"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Solo</a:t>
            </a:r>
          </a:p>
        </p:txBody>
      </p:sp>
      <p:sp>
        <p:nvSpPr>
          <p:cNvPr id="17" name="TextBox 16">
            <a:extLst>
              <a:ext uri="{FF2B5EF4-FFF2-40B4-BE49-F238E27FC236}">
                <a16:creationId xmlns:a16="http://schemas.microsoft.com/office/drawing/2014/main" id="{9DE9DFC3-BDBC-C6CE-798F-952F1A7C65FA}"/>
              </a:ext>
            </a:extLst>
          </p:cNvPr>
          <p:cNvSpPr txBox="1"/>
          <p:nvPr/>
        </p:nvSpPr>
        <p:spPr>
          <a:xfrm>
            <a:off x="1891975" y="3936135"/>
            <a:ext cx="938709" cy="369332"/>
          </a:xfrm>
          <a:prstGeom prst="rect">
            <a:avLst/>
          </a:prstGeom>
          <a:solidFill>
            <a:srgbClr val="FEF6DC"/>
          </a:solidFill>
        </p:spPr>
        <p:txBody>
          <a:bodyPr wrap="square">
            <a:spAutoFit/>
          </a:bodyPr>
          <a:lstStyle/>
          <a:p>
            <a:pPr algn="ctr" defTabSz="685800">
              <a:buClrTx/>
            </a:pPr>
            <a:r>
              <a:rPr lang="de-DE" sz="900" b="1" kern="1200" dirty="0">
                <a:solidFill>
                  <a:srgbClr val="F8D45A"/>
                </a:solidFill>
                <a:latin typeface="Ubisoft Sans"/>
                <a:ea typeface="+mn-ea"/>
                <a:cs typeface="+mn-cs"/>
              </a:rPr>
              <a:t>STIMULATION</a:t>
            </a:r>
          </a:p>
        </p:txBody>
      </p:sp>
      <p:sp>
        <p:nvSpPr>
          <p:cNvPr id="18" name="TextBox 17">
            <a:extLst>
              <a:ext uri="{FF2B5EF4-FFF2-40B4-BE49-F238E27FC236}">
                <a16:creationId xmlns:a16="http://schemas.microsoft.com/office/drawing/2014/main" id="{7834CEC5-1353-F521-3420-626D4C3EAF2A}"/>
              </a:ext>
            </a:extLst>
          </p:cNvPr>
          <p:cNvSpPr txBox="1"/>
          <p:nvPr/>
        </p:nvSpPr>
        <p:spPr>
          <a:xfrm>
            <a:off x="4306783" y="3950105"/>
            <a:ext cx="575799"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Mechanics</a:t>
            </a:r>
          </a:p>
        </p:txBody>
      </p:sp>
      <p:sp>
        <p:nvSpPr>
          <p:cNvPr id="19" name="TextBox 18">
            <a:extLst>
              <a:ext uri="{FF2B5EF4-FFF2-40B4-BE49-F238E27FC236}">
                <a16:creationId xmlns:a16="http://schemas.microsoft.com/office/drawing/2014/main" id="{BE729826-4E4A-6587-EAB9-99570F244F0D}"/>
              </a:ext>
            </a:extLst>
          </p:cNvPr>
          <p:cNvSpPr txBox="1"/>
          <p:nvPr/>
        </p:nvSpPr>
        <p:spPr>
          <a:xfrm>
            <a:off x="7202273" y="3960028"/>
            <a:ext cx="470000"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Context</a:t>
            </a:r>
          </a:p>
        </p:txBody>
      </p:sp>
      <p:cxnSp>
        <p:nvCxnSpPr>
          <p:cNvPr id="20" name="Straight Arrow Connector 19">
            <a:extLst>
              <a:ext uri="{FF2B5EF4-FFF2-40B4-BE49-F238E27FC236}">
                <a16:creationId xmlns:a16="http://schemas.microsoft.com/office/drawing/2014/main" id="{A1CBCD49-D2A7-CF26-FC67-1E731C7AF74B}"/>
              </a:ext>
            </a:extLst>
          </p:cNvPr>
          <p:cNvCxnSpPr>
            <a:cxnSpLocks/>
          </p:cNvCxnSpPr>
          <p:nvPr/>
        </p:nvCxnSpPr>
        <p:spPr>
          <a:xfrm flipH="1">
            <a:off x="5992329" y="3245959"/>
            <a:ext cx="1" cy="1587711"/>
          </a:xfrm>
          <a:prstGeom prst="straightConnector1">
            <a:avLst/>
          </a:prstGeom>
          <a:ln>
            <a:solidFill>
              <a:schemeClr val="accent6">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282E5519-A5E4-803A-14D9-CCC4AD21D68F}"/>
              </a:ext>
            </a:extLst>
          </p:cNvPr>
          <p:cNvCxnSpPr>
            <a:cxnSpLocks/>
          </p:cNvCxnSpPr>
          <p:nvPr/>
        </p:nvCxnSpPr>
        <p:spPr>
          <a:xfrm>
            <a:off x="4822947" y="4039815"/>
            <a:ext cx="2354298" cy="0"/>
          </a:xfrm>
          <a:prstGeom prst="straightConnector1">
            <a:avLst/>
          </a:prstGeom>
          <a:ln>
            <a:solidFill>
              <a:schemeClr val="accent6">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24D7BF76-8116-EED3-97B3-234E017ADAB5}"/>
              </a:ext>
            </a:extLst>
          </p:cNvPr>
          <p:cNvSpPr txBox="1"/>
          <p:nvPr/>
        </p:nvSpPr>
        <p:spPr>
          <a:xfrm>
            <a:off x="5673213" y="3088272"/>
            <a:ext cx="641522" cy="184666"/>
          </a:xfrm>
          <a:prstGeom prst="rect">
            <a:avLst/>
          </a:prstGeom>
          <a:noFill/>
        </p:spPr>
        <p:txBody>
          <a:bodyPr wrap="none" rtlCol="0">
            <a:spAutoFit/>
          </a:bodyPr>
          <a:lstStyle/>
          <a:p>
            <a:pPr algn="ctr" defTabSz="685800">
              <a:buClrTx/>
            </a:pPr>
            <a:r>
              <a:rPr lang="de-DE" sz="600" b="1" kern="1200" dirty="0">
                <a:solidFill>
                  <a:srgbClr val="373C3F"/>
                </a:solidFill>
                <a:latin typeface="Ubisoft Sans"/>
                <a:ea typeface="+mn-ea"/>
                <a:cs typeface="+mn-cs"/>
              </a:rPr>
              <a:t>Cooperation</a:t>
            </a:r>
          </a:p>
        </p:txBody>
      </p:sp>
      <p:sp>
        <p:nvSpPr>
          <p:cNvPr id="23" name="TextBox 22">
            <a:extLst>
              <a:ext uri="{FF2B5EF4-FFF2-40B4-BE49-F238E27FC236}">
                <a16:creationId xmlns:a16="http://schemas.microsoft.com/office/drawing/2014/main" id="{E8905A7A-F71B-63E0-BE06-2B100751C8A0}"/>
              </a:ext>
            </a:extLst>
          </p:cNvPr>
          <p:cNvSpPr txBox="1"/>
          <p:nvPr/>
        </p:nvSpPr>
        <p:spPr>
          <a:xfrm>
            <a:off x="5755725" y="4847546"/>
            <a:ext cx="473206" cy="184666"/>
          </a:xfrm>
          <a:prstGeom prst="rect">
            <a:avLst/>
          </a:prstGeom>
          <a:noFill/>
        </p:spPr>
        <p:txBody>
          <a:bodyPr wrap="none" rtlCol="0">
            <a:spAutoFit/>
          </a:bodyPr>
          <a:lstStyle/>
          <a:p>
            <a:pPr algn="ctr" defTabSz="685800">
              <a:buClrTx/>
            </a:pPr>
            <a:r>
              <a:rPr lang="de-DE" sz="600" b="1" kern="1200" dirty="0">
                <a:solidFill>
                  <a:srgbClr val="373C3F"/>
                </a:solidFill>
                <a:latin typeface="Ubisoft Sans"/>
                <a:ea typeface="+mn-ea"/>
                <a:cs typeface="+mn-cs"/>
              </a:rPr>
              <a:t>Combat</a:t>
            </a:r>
          </a:p>
        </p:txBody>
      </p:sp>
      <p:sp>
        <p:nvSpPr>
          <p:cNvPr id="24" name="TextBox 23">
            <a:extLst>
              <a:ext uri="{FF2B5EF4-FFF2-40B4-BE49-F238E27FC236}">
                <a16:creationId xmlns:a16="http://schemas.microsoft.com/office/drawing/2014/main" id="{70CDABA8-6489-9007-9BDB-457D86C08869}"/>
              </a:ext>
            </a:extLst>
          </p:cNvPr>
          <p:cNvSpPr txBox="1"/>
          <p:nvPr/>
        </p:nvSpPr>
        <p:spPr>
          <a:xfrm>
            <a:off x="5530742" y="3927022"/>
            <a:ext cx="938709" cy="230832"/>
          </a:xfrm>
          <a:prstGeom prst="rect">
            <a:avLst/>
          </a:prstGeom>
          <a:solidFill>
            <a:srgbClr val="F8E6F5"/>
          </a:solidFill>
        </p:spPr>
        <p:txBody>
          <a:bodyPr wrap="square">
            <a:spAutoFit/>
          </a:bodyPr>
          <a:lstStyle/>
          <a:p>
            <a:pPr algn="ctr" defTabSz="685800">
              <a:buClrTx/>
            </a:pPr>
            <a:r>
              <a:rPr lang="de-DE" sz="900" b="1" kern="1200" dirty="0">
                <a:solidFill>
                  <a:srgbClr val="C53BAD">
                    <a:lumMod val="60000"/>
                    <a:lumOff val="40000"/>
                  </a:srgbClr>
                </a:solidFill>
                <a:latin typeface="Ubisoft Sans"/>
                <a:ea typeface="+mn-ea"/>
                <a:cs typeface="+mn-cs"/>
              </a:rPr>
              <a:t>HARMONY</a:t>
            </a:r>
          </a:p>
        </p:txBody>
      </p:sp>
      <p:sp>
        <p:nvSpPr>
          <p:cNvPr id="25" name="Title of Document">
            <a:extLst>
              <a:ext uri="{FF2B5EF4-FFF2-40B4-BE49-F238E27FC236}">
                <a16:creationId xmlns:a16="http://schemas.microsoft.com/office/drawing/2014/main" id="{ACAB59FC-1EF9-1D45-02A5-F2C7E81EE228}"/>
              </a:ext>
            </a:extLst>
          </p:cNvPr>
          <p:cNvSpPr txBox="1"/>
          <p:nvPr/>
        </p:nvSpPr>
        <p:spPr>
          <a:xfrm>
            <a:off x="3962060" y="4697371"/>
            <a:ext cx="1219886" cy="142347"/>
          </a:xfrm>
          <a:prstGeom prst="rect">
            <a:avLst/>
          </a:prstGeom>
          <a:ln w="12700">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kern="1200" cap="all" dirty="0">
                <a:solidFill>
                  <a:srgbClr val="601AA1"/>
                </a:solidFill>
                <a:latin typeface="Ubisoft Sans" pitchFamily="50" charset="0"/>
                <a:ea typeface="+mn-ea"/>
                <a:cs typeface="Ubisoft Sans Bold"/>
              </a:rPr>
              <a:t>Part 2 – 4 </a:t>
            </a:r>
            <a:r>
              <a:rPr lang="fr-FR" sz="675" kern="1200" cap="all" dirty="0" err="1">
                <a:solidFill>
                  <a:srgbClr val="601AA1"/>
                </a:solidFill>
                <a:latin typeface="Ubisoft Sans" pitchFamily="50" charset="0"/>
                <a:ea typeface="+mn-ea"/>
                <a:cs typeface="Ubisoft Sans Bold"/>
              </a:rPr>
              <a:t>domains</a:t>
            </a:r>
            <a:r>
              <a:rPr lang="fr-FR" sz="675" kern="1200" cap="all" dirty="0">
                <a:solidFill>
                  <a:srgbClr val="601AA1"/>
                </a:solidFill>
                <a:latin typeface="Ubisoft Sans" pitchFamily="50" charset="0"/>
                <a:ea typeface="+mn-ea"/>
                <a:cs typeface="Ubisoft Sans Bold"/>
              </a:rPr>
              <a:t> of </a:t>
            </a:r>
            <a:r>
              <a:rPr lang="fr-FR" sz="675" kern="1200" cap="all" dirty="0" err="1">
                <a:solidFill>
                  <a:srgbClr val="601AA1"/>
                </a:solidFill>
                <a:latin typeface="Ubisoft Sans" pitchFamily="50" charset="0"/>
                <a:ea typeface="+mn-ea"/>
                <a:cs typeface="Ubisoft Sans Bold"/>
              </a:rPr>
              <a:t>play</a:t>
            </a:r>
            <a:endParaRPr sz="675" kern="1200" cap="all" dirty="0">
              <a:solidFill>
                <a:srgbClr val="601AA1"/>
              </a:solidFill>
              <a:latin typeface="Ubisoft Sans" pitchFamily="50" charset="0"/>
              <a:ea typeface="+mn-ea"/>
              <a:cs typeface="Ubisoft Sans Bold"/>
            </a:endParaRPr>
          </a:p>
        </p:txBody>
      </p:sp>
      <p:sp>
        <p:nvSpPr>
          <p:cNvPr id="26" name="Slide Number">
            <a:extLst>
              <a:ext uri="{FF2B5EF4-FFF2-40B4-BE49-F238E27FC236}">
                <a16:creationId xmlns:a16="http://schemas.microsoft.com/office/drawing/2014/main" id="{7C1266D3-417F-EEED-75B8-2CB75BF8BC03}"/>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6CB4B4D-7CA3-9044-876B-883B54F8677D}" type="slidenum">
              <a:rPr kumimoji="0" lang="fr-FR" sz="675" b="0" i="0" u="none" strike="noStrike" kern="1200" cap="none" spc="0" normalizeH="0" baseline="0" noProof="0">
                <a:ln>
                  <a:noFill/>
                </a:ln>
                <a:solidFill>
                  <a:srgbClr val="601AA1"/>
                </a:solidFill>
                <a:effectLst/>
                <a:uLnTx/>
                <a:uFillTx/>
                <a:latin typeface="Ubisoft Sans"/>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fr-FR" sz="900" b="0" i="0" u="none" strike="noStrike" kern="1200" cap="none" spc="0" normalizeH="0" baseline="0" noProof="0" dirty="0">
              <a:ln>
                <a:noFill/>
              </a:ln>
              <a:solidFill>
                <a:srgbClr val="601AA1"/>
              </a:solidFill>
              <a:effectLst/>
              <a:uLnTx/>
              <a:uFillTx/>
              <a:latin typeface="Ubisoft Sans"/>
              <a:ea typeface="+mn-ea"/>
              <a:cs typeface="+mn-cs"/>
            </a:endParaRPr>
          </a:p>
        </p:txBody>
      </p:sp>
    </p:spTree>
    <p:extLst>
      <p:ext uri="{BB962C8B-B14F-4D97-AF65-F5344CB8AC3E}">
        <p14:creationId xmlns:p14="http://schemas.microsoft.com/office/powerpoint/2010/main" val="979341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4">
            <a:extLst>
              <a:ext uri="{FF2B5EF4-FFF2-40B4-BE49-F238E27FC236}">
                <a16:creationId xmlns:a16="http://schemas.microsoft.com/office/drawing/2014/main" id="{18DE0DDE-BBCA-1C89-12F5-7D434B57E26B}"/>
              </a:ext>
            </a:extLst>
          </p:cNvPr>
          <p:cNvSpPr txBox="1"/>
          <p:nvPr/>
        </p:nvSpPr>
        <p:spPr>
          <a:xfrm>
            <a:off x="1813402" y="1427157"/>
            <a:ext cx="938709" cy="230832"/>
          </a:xfrm>
          <a:prstGeom prst="rect">
            <a:avLst/>
          </a:prstGeom>
          <a:noFill/>
        </p:spPr>
        <p:txBody>
          <a:bodyPr wrap="square">
            <a:spAutoFit/>
          </a:bodyPr>
          <a:lstStyle/>
          <a:p>
            <a:pPr algn="ctr" defTabSz="685800">
              <a:buClrTx/>
            </a:pPr>
            <a:r>
              <a:rPr lang="de-DE" sz="900" b="1" kern="1200" dirty="0">
                <a:solidFill>
                  <a:srgbClr val="F88B88"/>
                </a:solidFill>
                <a:latin typeface="Ubisoft Sans"/>
                <a:ea typeface="+mn-ea"/>
                <a:cs typeface="+mn-cs"/>
              </a:rPr>
              <a:t>NOVELTY</a:t>
            </a:r>
          </a:p>
        </p:txBody>
      </p:sp>
      <p:sp>
        <p:nvSpPr>
          <p:cNvPr id="51" name="TextBox 50">
            <a:extLst>
              <a:ext uri="{FF2B5EF4-FFF2-40B4-BE49-F238E27FC236}">
                <a16:creationId xmlns:a16="http://schemas.microsoft.com/office/drawing/2014/main" id="{A8219E00-40FD-8104-36DB-7A64C741D276}"/>
              </a:ext>
            </a:extLst>
          </p:cNvPr>
          <p:cNvSpPr txBox="1"/>
          <p:nvPr/>
        </p:nvSpPr>
        <p:spPr>
          <a:xfrm>
            <a:off x="822974" y="2504032"/>
            <a:ext cx="359394"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Build</a:t>
            </a:r>
          </a:p>
        </p:txBody>
      </p:sp>
      <p:sp>
        <p:nvSpPr>
          <p:cNvPr id="49" name="TextBox 48">
            <a:extLst>
              <a:ext uri="{FF2B5EF4-FFF2-40B4-BE49-F238E27FC236}">
                <a16:creationId xmlns:a16="http://schemas.microsoft.com/office/drawing/2014/main" id="{DBD9EE75-75B6-AF4B-1206-CDD2D179E589}"/>
              </a:ext>
            </a:extLst>
          </p:cNvPr>
          <p:cNvSpPr txBox="1"/>
          <p:nvPr/>
        </p:nvSpPr>
        <p:spPr>
          <a:xfrm>
            <a:off x="3380909" y="2504032"/>
            <a:ext cx="458780" cy="184666"/>
          </a:xfrm>
          <a:prstGeom prst="rect">
            <a:avLst/>
          </a:prstGeom>
          <a:noFill/>
        </p:spPr>
        <p:txBody>
          <a:bodyPr wrap="none" rtlCol="0">
            <a:spAutoFit/>
          </a:bodyPr>
          <a:lstStyle/>
          <a:p>
            <a:pPr algn="r" defTabSz="685800">
              <a:buClrTx/>
            </a:pPr>
            <a:r>
              <a:rPr lang="de-DE" sz="600" b="1" kern="1200" dirty="0">
                <a:solidFill>
                  <a:srgbClr val="373C3F"/>
                </a:solidFill>
                <a:latin typeface="Ubisoft Sans"/>
                <a:ea typeface="+mn-ea"/>
                <a:cs typeface="+mn-cs"/>
              </a:rPr>
              <a:t>Explore</a:t>
            </a:r>
          </a:p>
        </p:txBody>
      </p:sp>
      <p:grpSp>
        <p:nvGrpSpPr>
          <p:cNvPr id="78" name="Group 77">
            <a:extLst>
              <a:ext uri="{FF2B5EF4-FFF2-40B4-BE49-F238E27FC236}">
                <a16:creationId xmlns:a16="http://schemas.microsoft.com/office/drawing/2014/main" id="{D52CF01B-E6FB-DA66-D24A-A0CAE6AFF907}"/>
              </a:ext>
            </a:extLst>
          </p:cNvPr>
          <p:cNvGrpSpPr/>
          <p:nvPr/>
        </p:nvGrpSpPr>
        <p:grpSpPr>
          <a:xfrm>
            <a:off x="1097839" y="1777707"/>
            <a:ext cx="2362067" cy="1606675"/>
            <a:chOff x="1488276" y="2311385"/>
            <a:chExt cx="3903119" cy="2654897"/>
          </a:xfrm>
        </p:grpSpPr>
        <p:cxnSp>
          <p:nvCxnSpPr>
            <p:cNvPr id="65" name="Straight Connector 64">
              <a:extLst>
                <a:ext uri="{FF2B5EF4-FFF2-40B4-BE49-F238E27FC236}">
                  <a16:creationId xmlns:a16="http://schemas.microsoft.com/office/drawing/2014/main" id="{E6A95681-6FD1-EF55-AF9B-50615975BD54}"/>
                </a:ext>
              </a:extLst>
            </p:cNvPr>
            <p:cNvCxnSpPr/>
            <p:nvPr/>
          </p:nvCxnSpPr>
          <p:spPr>
            <a:xfrm>
              <a:off x="1488278" y="2766113"/>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C3A963C8-B494-CCE1-B2C7-DF4ABDBC2E1D}"/>
                </a:ext>
              </a:extLst>
            </p:cNvPr>
            <p:cNvCxnSpPr/>
            <p:nvPr/>
          </p:nvCxnSpPr>
          <p:spPr>
            <a:xfrm>
              <a:off x="1501113" y="3196553"/>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BC5A42A1-6B9C-F298-2F14-309363890E33}"/>
                </a:ext>
              </a:extLst>
            </p:cNvPr>
            <p:cNvCxnSpPr/>
            <p:nvPr/>
          </p:nvCxnSpPr>
          <p:spPr>
            <a:xfrm>
              <a:off x="1501113" y="4070334"/>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793B5461-A38D-86B5-953E-4EF9462073DE}"/>
                </a:ext>
              </a:extLst>
            </p:cNvPr>
            <p:cNvCxnSpPr/>
            <p:nvPr/>
          </p:nvCxnSpPr>
          <p:spPr>
            <a:xfrm>
              <a:off x="1488276" y="4525062"/>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21CE418C-443D-F563-DDC6-2BC7EB27CFD3}"/>
                </a:ext>
              </a:extLst>
            </p:cNvPr>
            <p:cNvCxnSpPr/>
            <p:nvPr/>
          </p:nvCxnSpPr>
          <p:spPr>
            <a:xfrm>
              <a:off x="2139731" y="2323876"/>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BEAE057-FA61-4B06-B2AF-E089801F424B}"/>
                </a:ext>
              </a:extLst>
            </p:cNvPr>
            <p:cNvCxnSpPr/>
            <p:nvPr/>
          </p:nvCxnSpPr>
          <p:spPr>
            <a:xfrm>
              <a:off x="2789956" y="2333299"/>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1B872BF-7980-309F-AC77-92BC2CDD7466}"/>
                </a:ext>
              </a:extLst>
            </p:cNvPr>
            <p:cNvCxnSpPr/>
            <p:nvPr/>
          </p:nvCxnSpPr>
          <p:spPr>
            <a:xfrm>
              <a:off x="4079343" y="2319102"/>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E2544164-9CE8-9736-053C-8EDFC8C62F34}"/>
                </a:ext>
              </a:extLst>
            </p:cNvPr>
            <p:cNvCxnSpPr/>
            <p:nvPr/>
          </p:nvCxnSpPr>
          <p:spPr>
            <a:xfrm>
              <a:off x="4729567" y="2311385"/>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4A07F092-2CB7-E999-2777-BDA6866001A8}"/>
                </a:ext>
              </a:extLst>
            </p:cNvPr>
            <p:cNvCxnSpPr>
              <a:cxnSpLocks/>
            </p:cNvCxnSpPr>
            <p:nvPr/>
          </p:nvCxnSpPr>
          <p:spPr>
            <a:xfrm>
              <a:off x="1501113" y="3645079"/>
              <a:ext cx="3890282" cy="0"/>
            </a:xfrm>
            <a:prstGeom prst="straightConnector1">
              <a:avLst/>
            </a:prstGeom>
            <a:ln>
              <a:solidFill>
                <a:srgbClr val="F88B88"/>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C5BFC219-6882-6581-45CD-17E3E79CB88A}"/>
                </a:ext>
              </a:extLst>
            </p:cNvPr>
            <p:cNvCxnSpPr>
              <a:cxnSpLocks/>
            </p:cNvCxnSpPr>
            <p:nvPr/>
          </p:nvCxnSpPr>
          <p:spPr>
            <a:xfrm flipH="1">
              <a:off x="3433418" y="2333299"/>
              <a:ext cx="1" cy="2623560"/>
            </a:xfrm>
            <a:prstGeom prst="straightConnector1">
              <a:avLst/>
            </a:prstGeom>
            <a:ln>
              <a:solidFill>
                <a:srgbClr val="F88B88"/>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77" name="Espace réservé du texte 32">
            <a:extLst>
              <a:ext uri="{FF2B5EF4-FFF2-40B4-BE49-F238E27FC236}">
                <a16:creationId xmlns:a16="http://schemas.microsoft.com/office/drawing/2014/main" id="{4B204A7A-2B77-57C7-FCE7-0A7B315DBCFB}"/>
              </a:ext>
            </a:extLst>
          </p:cNvPr>
          <p:cNvSpPr>
            <a:spLocks noGrp="1"/>
          </p:cNvSpPr>
          <p:nvPr>
            <p:ph type="body" sz="quarter" idx="13"/>
          </p:nvPr>
        </p:nvSpPr>
        <p:spPr>
          <a:xfrm>
            <a:off x="3383" y="605101"/>
            <a:ext cx="9144000" cy="404636"/>
          </a:xfrm>
        </p:spPr>
        <p:txBody>
          <a:bodyPr>
            <a:normAutofit lnSpcReduction="10000"/>
          </a:bodyPr>
          <a:lstStyle/>
          <a:p>
            <a:r>
              <a:rPr lang="fr-FR" dirty="0">
                <a:solidFill>
                  <a:schemeClr val="accent2">
                    <a:lumMod val="50000"/>
                  </a:schemeClr>
                </a:solidFill>
              </a:rPr>
              <a:t>4 </a:t>
            </a:r>
            <a:r>
              <a:rPr lang="fr-FR" dirty="0" err="1">
                <a:solidFill>
                  <a:schemeClr val="accent2">
                    <a:lumMod val="50000"/>
                  </a:schemeClr>
                </a:solidFill>
              </a:rPr>
              <a:t>domains</a:t>
            </a:r>
            <a:r>
              <a:rPr lang="fr-FR" dirty="0">
                <a:solidFill>
                  <a:schemeClr val="accent2">
                    <a:lumMod val="50000"/>
                  </a:schemeClr>
                </a:solidFill>
              </a:rPr>
              <a:t> of </a:t>
            </a:r>
            <a:r>
              <a:rPr lang="fr-FR" dirty="0" err="1">
                <a:solidFill>
                  <a:schemeClr val="accent2">
                    <a:lumMod val="50000"/>
                  </a:schemeClr>
                </a:solidFill>
              </a:rPr>
              <a:t>play</a:t>
            </a:r>
            <a:r>
              <a:rPr lang="fr-FR" dirty="0">
                <a:solidFill>
                  <a:schemeClr val="accent2">
                    <a:lumMod val="50000"/>
                  </a:schemeClr>
                </a:solidFill>
              </a:rPr>
              <a:t> - distribution</a:t>
            </a:r>
          </a:p>
        </p:txBody>
      </p:sp>
      <p:sp>
        <p:nvSpPr>
          <p:cNvPr id="89" name="TextBox 88">
            <a:extLst>
              <a:ext uri="{FF2B5EF4-FFF2-40B4-BE49-F238E27FC236}">
                <a16:creationId xmlns:a16="http://schemas.microsoft.com/office/drawing/2014/main" id="{3174C6E1-E624-4A15-A7D6-776BCDD550B7}"/>
              </a:ext>
            </a:extLst>
          </p:cNvPr>
          <p:cNvSpPr txBox="1"/>
          <p:nvPr/>
        </p:nvSpPr>
        <p:spPr>
          <a:xfrm>
            <a:off x="2061011" y="1629385"/>
            <a:ext cx="474810"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Fantasy</a:t>
            </a:r>
          </a:p>
        </p:txBody>
      </p:sp>
      <p:sp>
        <p:nvSpPr>
          <p:cNvPr id="90" name="TextBox 89">
            <a:extLst>
              <a:ext uri="{FF2B5EF4-FFF2-40B4-BE49-F238E27FC236}">
                <a16:creationId xmlns:a16="http://schemas.microsoft.com/office/drawing/2014/main" id="{FF4F07D7-6087-4DE4-AE94-6530D415BB51}"/>
              </a:ext>
            </a:extLst>
          </p:cNvPr>
          <p:cNvSpPr txBox="1"/>
          <p:nvPr/>
        </p:nvSpPr>
        <p:spPr>
          <a:xfrm>
            <a:off x="2060265" y="3384382"/>
            <a:ext cx="463588"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Realism</a:t>
            </a:r>
          </a:p>
        </p:txBody>
      </p:sp>
      <p:pic>
        <p:nvPicPr>
          <p:cNvPr id="152" name="Picture 151">
            <a:extLst>
              <a:ext uri="{FF2B5EF4-FFF2-40B4-BE49-F238E27FC236}">
                <a16:creationId xmlns:a16="http://schemas.microsoft.com/office/drawing/2014/main" id="{9D234927-95A2-FE78-2988-EA0297027E0D}"/>
              </a:ext>
            </a:extLst>
          </p:cNvPr>
          <p:cNvPicPr>
            <a:picLocks noChangeAspect="1"/>
          </p:cNvPicPr>
          <p:nvPr/>
        </p:nvPicPr>
        <p:blipFill>
          <a:blip r:embed="rId3"/>
          <a:stretch>
            <a:fillRect/>
          </a:stretch>
        </p:blipFill>
        <p:spPr>
          <a:xfrm>
            <a:off x="4458111" y="1624402"/>
            <a:ext cx="3444407" cy="1894697"/>
          </a:xfrm>
          <a:prstGeom prst="rect">
            <a:avLst/>
          </a:prstGeom>
        </p:spPr>
      </p:pic>
      <p:sp>
        <p:nvSpPr>
          <p:cNvPr id="153" name="Rectangle 152">
            <a:extLst>
              <a:ext uri="{FF2B5EF4-FFF2-40B4-BE49-F238E27FC236}">
                <a16:creationId xmlns:a16="http://schemas.microsoft.com/office/drawing/2014/main" id="{E39C21E1-32A5-2B67-52C6-4A488C7B2CA8}"/>
              </a:ext>
            </a:extLst>
          </p:cNvPr>
          <p:cNvSpPr/>
          <p:nvPr/>
        </p:nvSpPr>
        <p:spPr>
          <a:xfrm>
            <a:off x="1105279" y="1778490"/>
            <a:ext cx="2346858" cy="276475"/>
          </a:xfrm>
          <a:prstGeom prst="rect">
            <a:avLst/>
          </a:prstGeom>
          <a:solidFill>
            <a:srgbClr val="F8AB88">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154" name="Rectangle 153">
            <a:extLst>
              <a:ext uri="{FF2B5EF4-FFF2-40B4-BE49-F238E27FC236}">
                <a16:creationId xmlns:a16="http://schemas.microsoft.com/office/drawing/2014/main" id="{C7E6790E-EBED-C5D2-367A-125018BACEF3}"/>
              </a:ext>
            </a:extLst>
          </p:cNvPr>
          <p:cNvSpPr/>
          <p:nvPr/>
        </p:nvSpPr>
        <p:spPr>
          <a:xfrm>
            <a:off x="1494514" y="2055748"/>
            <a:ext cx="1564535" cy="1061330"/>
          </a:xfrm>
          <a:prstGeom prst="rect">
            <a:avLst/>
          </a:prstGeom>
          <a:solidFill>
            <a:srgbClr val="F9B08F">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156" name="Rectangle 155">
            <a:extLst>
              <a:ext uri="{FF2B5EF4-FFF2-40B4-BE49-F238E27FC236}">
                <a16:creationId xmlns:a16="http://schemas.microsoft.com/office/drawing/2014/main" id="{5AB83138-663C-9BE2-D151-3477D7C6867C}"/>
              </a:ext>
            </a:extLst>
          </p:cNvPr>
          <p:cNvSpPr/>
          <p:nvPr/>
        </p:nvSpPr>
        <p:spPr>
          <a:xfrm>
            <a:off x="1105279" y="3117107"/>
            <a:ext cx="2354294" cy="254797"/>
          </a:xfrm>
          <a:prstGeom prst="rect">
            <a:avLst/>
          </a:prstGeom>
          <a:solidFill>
            <a:srgbClr val="F8AB88">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157" name="Rectangle 156">
            <a:extLst>
              <a:ext uri="{FF2B5EF4-FFF2-40B4-BE49-F238E27FC236}">
                <a16:creationId xmlns:a16="http://schemas.microsoft.com/office/drawing/2014/main" id="{3ADA52C6-DE97-3866-AA98-EB10B6FE9EC2}"/>
              </a:ext>
            </a:extLst>
          </p:cNvPr>
          <p:cNvSpPr/>
          <p:nvPr/>
        </p:nvSpPr>
        <p:spPr>
          <a:xfrm rot="5400000">
            <a:off x="2725645" y="2382849"/>
            <a:ext cx="1071371" cy="397151"/>
          </a:xfrm>
          <a:prstGeom prst="rect">
            <a:avLst/>
          </a:prstGeom>
          <a:solidFill>
            <a:srgbClr val="F8AB88">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158" name="Rectangle 157">
            <a:extLst>
              <a:ext uri="{FF2B5EF4-FFF2-40B4-BE49-F238E27FC236}">
                <a16:creationId xmlns:a16="http://schemas.microsoft.com/office/drawing/2014/main" id="{CE07BA68-DC40-B393-DFE8-7FFD6E449E23}"/>
              </a:ext>
            </a:extLst>
          </p:cNvPr>
          <p:cNvSpPr/>
          <p:nvPr/>
        </p:nvSpPr>
        <p:spPr>
          <a:xfrm rot="5400000">
            <a:off x="771853" y="2393852"/>
            <a:ext cx="1053655" cy="381942"/>
          </a:xfrm>
          <a:prstGeom prst="rect">
            <a:avLst/>
          </a:prstGeom>
          <a:solidFill>
            <a:srgbClr val="F8AB88">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159" name="Rectangle 158">
            <a:extLst>
              <a:ext uri="{FF2B5EF4-FFF2-40B4-BE49-F238E27FC236}">
                <a16:creationId xmlns:a16="http://schemas.microsoft.com/office/drawing/2014/main" id="{3B7B05A0-EBA6-ED66-A991-DCC9B8DA1147}"/>
              </a:ext>
            </a:extLst>
          </p:cNvPr>
          <p:cNvSpPr/>
          <p:nvPr/>
        </p:nvSpPr>
        <p:spPr>
          <a:xfrm>
            <a:off x="1887168" y="2312604"/>
            <a:ext cx="778382" cy="532831"/>
          </a:xfrm>
          <a:prstGeom prst="rect">
            <a:avLst/>
          </a:prstGeom>
          <a:solidFill>
            <a:srgbClr val="F9B08F">
              <a:alpha val="6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160" name="TextBox 159">
            <a:extLst>
              <a:ext uri="{FF2B5EF4-FFF2-40B4-BE49-F238E27FC236}">
                <a16:creationId xmlns:a16="http://schemas.microsoft.com/office/drawing/2014/main" id="{FDF51D7B-518A-A47B-F328-C1B7212F7401}"/>
              </a:ext>
            </a:extLst>
          </p:cNvPr>
          <p:cNvSpPr txBox="1"/>
          <p:nvPr/>
        </p:nvSpPr>
        <p:spPr>
          <a:xfrm>
            <a:off x="2080028" y="2498227"/>
            <a:ext cx="338554" cy="184666"/>
          </a:xfrm>
          <a:prstGeom prst="rect">
            <a:avLst/>
          </a:prstGeom>
          <a:noFill/>
        </p:spPr>
        <p:txBody>
          <a:bodyPr wrap="none" rtlCol="0">
            <a:spAutoFit/>
          </a:bodyPr>
          <a:lstStyle/>
          <a:p>
            <a:pPr algn="r" defTabSz="685800">
              <a:buClrTx/>
            </a:pPr>
            <a:r>
              <a:rPr lang="de-DE" sz="600" b="1" kern="1200" dirty="0">
                <a:solidFill>
                  <a:srgbClr val="373C3F"/>
                </a:solidFill>
                <a:latin typeface="Ubisoft Sans"/>
                <a:ea typeface="+mn-ea"/>
                <a:cs typeface="+mn-cs"/>
              </a:rPr>
              <a:t>60%</a:t>
            </a:r>
          </a:p>
        </p:txBody>
      </p:sp>
      <p:sp>
        <p:nvSpPr>
          <p:cNvPr id="161" name="TextBox 160">
            <a:extLst>
              <a:ext uri="{FF2B5EF4-FFF2-40B4-BE49-F238E27FC236}">
                <a16:creationId xmlns:a16="http://schemas.microsoft.com/office/drawing/2014/main" id="{FABDA298-A026-C0B9-69D7-63ECCAEBB627}"/>
              </a:ext>
            </a:extLst>
          </p:cNvPr>
          <p:cNvSpPr txBox="1"/>
          <p:nvPr/>
        </p:nvSpPr>
        <p:spPr>
          <a:xfrm>
            <a:off x="2666585" y="2107140"/>
            <a:ext cx="316112" cy="184666"/>
          </a:xfrm>
          <a:prstGeom prst="rect">
            <a:avLst/>
          </a:prstGeom>
          <a:noFill/>
        </p:spPr>
        <p:txBody>
          <a:bodyPr wrap="none" rtlCol="0">
            <a:spAutoFit/>
          </a:bodyPr>
          <a:lstStyle/>
          <a:p>
            <a:pPr algn="r" defTabSz="685800">
              <a:buClrTx/>
            </a:pPr>
            <a:r>
              <a:rPr lang="de-DE" sz="600" b="1" kern="1200" dirty="0">
                <a:solidFill>
                  <a:srgbClr val="373C3F"/>
                </a:solidFill>
                <a:latin typeface="Ubisoft Sans"/>
                <a:ea typeface="+mn-ea"/>
                <a:cs typeface="+mn-cs"/>
              </a:rPr>
              <a:t>15%</a:t>
            </a:r>
          </a:p>
        </p:txBody>
      </p:sp>
      <p:sp>
        <p:nvSpPr>
          <p:cNvPr id="162" name="TextBox 161">
            <a:extLst>
              <a:ext uri="{FF2B5EF4-FFF2-40B4-BE49-F238E27FC236}">
                <a16:creationId xmlns:a16="http://schemas.microsoft.com/office/drawing/2014/main" id="{190BEC92-87B5-E1AF-3E1B-8A36828C957C}"/>
              </a:ext>
            </a:extLst>
          </p:cNvPr>
          <p:cNvSpPr txBox="1"/>
          <p:nvPr/>
        </p:nvSpPr>
        <p:spPr>
          <a:xfrm>
            <a:off x="3104945" y="1841141"/>
            <a:ext cx="284052" cy="184666"/>
          </a:xfrm>
          <a:prstGeom prst="rect">
            <a:avLst/>
          </a:prstGeom>
          <a:noFill/>
        </p:spPr>
        <p:txBody>
          <a:bodyPr wrap="none" rtlCol="0">
            <a:spAutoFit/>
          </a:bodyPr>
          <a:lstStyle/>
          <a:p>
            <a:pPr algn="r" defTabSz="685800">
              <a:buClrTx/>
            </a:pPr>
            <a:r>
              <a:rPr lang="de-DE" sz="600" b="1" kern="1200" dirty="0">
                <a:solidFill>
                  <a:srgbClr val="373C3F"/>
                </a:solidFill>
                <a:latin typeface="Ubisoft Sans"/>
                <a:ea typeface="+mn-ea"/>
                <a:cs typeface="+mn-cs"/>
              </a:rPr>
              <a:t>5%</a:t>
            </a:r>
          </a:p>
        </p:txBody>
      </p:sp>
      <p:sp>
        <p:nvSpPr>
          <p:cNvPr id="163" name="TextBox 162">
            <a:extLst>
              <a:ext uri="{FF2B5EF4-FFF2-40B4-BE49-F238E27FC236}">
                <a16:creationId xmlns:a16="http://schemas.microsoft.com/office/drawing/2014/main" id="{A6F2ED9C-F585-8348-CB90-C49A6F2CB4BC}"/>
              </a:ext>
            </a:extLst>
          </p:cNvPr>
          <p:cNvSpPr txBox="1"/>
          <p:nvPr/>
        </p:nvSpPr>
        <p:spPr>
          <a:xfrm>
            <a:off x="5782402" y="2715220"/>
            <a:ext cx="793807" cy="276999"/>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Low investment, </a:t>
            </a:r>
          </a:p>
          <a:p>
            <a:pPr defTabSz="685800">
              <a:buClrTx/>
            </a:pPr>
            <a:r>
              <a:rPr lang="de-DE" sz="600" b="1" kern="1200" dirty="0">
                <a:solidFill>
                  <a:srgbClr val="373C3F"/>
                </a:solidFill>
                <a:latin typeface="Ubisoft Sans"/>
                <a:ea typeface="+mn-ea"/>
                <a:cs typeface="+mn-cs"/>
              </a:rPr>
              <a:t>high population</a:t>
            </a:r>
          </a:p>
        </p:txBody>
      </p:sp>
      <p:sp>
        <p:nvSpPr>
          <p:cNvPr id="164" name="TextBox 163">
            <a:extLst>
              <a:ext uri="{FF2B5EF4-FFF2-40B4-BE49-F238E27FC236}">
                <a16:creationId xmlns:a16="http://schemas.microsoft.com/office/drawing/2014/main" id="{931A681A-9C6A-1278-2DB7-4CC6B2C2006D}"/>
              </a:ext>
            </a:extLst>
          </p:cNvPr>
          <p:cNvSpPr txBox="1"/>
          <p:nvPr/>
        </p:nvSpPr>
        <p:spPr>
          <a:xfrm>
            <a:off x="7281453" y="2715220"/>
            <a:ext cx="784189" cy="276999"/>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High investment,</a:t>
            </a:r>
          </a:p>
          <a:p>
            <a:pPr defTabSz="685800">
              <a:buClrTx/>
            </a:pPr>
            <a:r>
              <a:rPr lang="de-DE" sz="600" b="1" kern="1200" dirty="0">
                <a:solidFill>
                  <a:srgbClr val="373C3F"/>
                </a:solidFill>
                <a:latin typeface="Ubisoft Sans"/>
                <a:ea typeface="+mn-ea"/>
                <a:cs typeface="+mn-cs"/>
              </a:rPr>
              <a:t>low population</a:t>
            </a:r>
          </a:p>
        </p:txBody>
      </p:sp>
      <p:grpSp>
        <p:nvGrpSpPr>
          <p:cNvPr id="29" name="Group 28">
            <a:extLst>
              <a:ext uri="{FF2B5EF4-FFF2-40B4-BE49-F238E27FC236}">
                <a16:creationId xmlns:a16="http://schemas.microsoft.com/office/drawing/2014/main" id="{45BD30A8-2BBA-4FC2-FB22-62E277BA8BA3}"/>
              </a:ext>
            </a:extLst>
          </p:cNvPr>
          <p:cNvGrpSpPr/>
          <p:nvPr/>
        </p:nvGrpSpPr>
        <p:grpSpPr>
          <a:xfrm>
            <a:off x="4787874" y="3745925"/>
            <a:ext cx="1863397" cy="1259806"/>
            <a:chOff x="6383831" y="4994566"/>
            <a:chExt cx="2484529" cy="1679741"/>
          </a:xfrm>
        </p:grpSpPr>
        <p:sp>
          <p:nvSpPr>
            <p:cNvPr id="181" name="TextBox 180">
              <a:extLst>
                <a:ext uri="{FF2B5EF4-FFF2-40B4-BE49-F238E27FC236}">
                  <a16:creationId xmlns:a16="http://schemas.microsoft.com/office/drawing/2014/main" id="{17CB7E76-8C5A-6552-11CF-EB212112743C}"/>
                </a:ext>
              </a:extLst>
            </p:cNvPr>
            <p:cNvSpPr txBox="1"/>
            <p:nvPr/>
          </p:nvSpPr>
          <p:spPr>
            <a:xfrm>
              <a:off x="6383831" y="5811466"/>
              <a:ext cx="635216" cy="230832"/>
            </a:xfrm>
            <a:prstGeom prst="rect">
              <a:avLst/>
            </a:prstGeom>
            <a:noFill/>
          </p:spPr>
          <p:txBody>
            <a:bodyPr wrap="none" rtlCol="0">
              <a:spAutoFit/>
            </a:bodyPr>
            <a:lstStyle/>
            <a:p>
              <a:pPr defTabSz="685800">
                <a:buClrTx/>
              </a:pPr>
              <a:r>
                <a:rPr lang="de-DE" sz="525" b="1" kern="1200" dirty="0">
                  <a:solidFill>
                    <a:srgbClr val="373C3F"/>
                  </a:solidFill>
                  <a:latin typeface="Ubisoft Sans"/>
                  <a:ea typeface="+mn-ea"/>
                  <a:cs typeface="+mn-cs"/>
                </a:rPr>
                <a:t>Not work</a:t>
              </a:r>
            </a:p>
          </p:txBody>
        </p:sp>
        <p:sp>
          <p:nvSpPr>
            <p:cNvPr id="182" name="TextBox 181">
              <a:extLst>
                <a:ext uri="{FF2B5EF4-FFF2-40B4-BE49-F238E27FC236}">
                  <a16:creationId xmlns:a16="http://schemas.microsoft.com/office/drawing/2014/main" id="{03FF3EA3-BE5F-270C-5CA1-97E51474B577}"/>
                </a:ext>
              </a:extLst>
            </p:cNvPr>
            <p:cNvSpPr txBox="1"/>
            <p:nvPr/>
          </p:nvSpPr>
          <p:spPr>
            <a:xfrm>
              <a:off x="8395581" y="5814823"/>
              <a:ext cx="472779" cy="230832"/>
            </a:xfrm>
            <a:prstGeom prst="rect">
              <a:avLst/>
            </a:prstGeom>
            <a:noFill/>
          </p:spPr>
          <p:txBody>
            <a:bodyPr wrap="none" rtlCol="0">
              <a:spAutoFit/>
            </a:bodyPr>
            <a:lstStyle/>
            <a:p>
              <a:pPr algn="r" defTabSz="685800">
                <a:buClrTx/>
              </a:pPr>
              <a:r>
                <a:rPr lang="de-DE" sz="525" b="1" kern="1200" dirty="0">
                  <a:solidFill>
                    <a:srgbClr val="373C3F"/>
                  </a:solidFill>
                  <a:latin typeface="Ubisoft Sans"/>
                  <a:ea typeface="+mn-ea"/>
                  <a:cs typeface="+mn-cs"/>
                </a:rPr>
                <a:t>Work</a:t>
              </a:r>
            </a:p>
          </p:txBody>
        </p:sp>
        <p:grpSp>
          <p:nvGrpSpPr>
            <p:cNvPr id="183" name="Group 182">
              <a:extLst>
                <a:ext uri="{FF2B5EF4-FFF2-40B4-BE49-F238E27FC236}">
                  <a16:creationId xmlns:a16="http://schemas.microsoft.com/office/drawing/2014/main" id="{C92B5261-0EF6-DF47-1CDF-591BFD49F1EF}"/>
                </a:ext>
              </a:extLst>
            </p:cNvPr>
            <p:cNvGrpSpPr/>
            <p:nvPr/>
          </p:nvGrpSpPr>
          <p:grpSpPr>
            <a:xfrm>
              <a:off x="6902806" y="5389650"/>
              <a:ext cx="1549290" cy="1053825"/>
              <a:chOff x="1488276" y="2311385"/>
              <a:chExt cx="3903119" cy="2654897"/>
            </a:xfrm>
          </p:grpSpPr>
          <p:cxnSp>
            <p:nvCxnSpPr>
              <p:cNvPr id="184" name="Straight Arrow Connector 183">
                <a:extLst>
                  <a:ext uri="{FF2B5EF4-FFF2-40B4-BE49-F238E27FC236}">
                    <a16:creationId xmlns:a16="http://schemas.microsoft.com/office/drawing/2014/main" id="{9F05B931-CEDA-FF2C-00C6-20D35B1322F2}"/>
                  </a:ext>
                </a:extLst>
              </p:cNvPr>
              <p:cNvCxnSpPr>
                <a:cxnSpLocks/>
              </p:cNvCxnSpPr>
              <p:nvPr/>
            </p:nvCxnSpPr>
            <p:spPr>
              <a:xfrm flipH="1">
                <a:off x="3433418" y="2333299"/>
                <a:ext cx="1" cy="2623560"/>
              </a:xfrm>
              <a:prstGeom prst="straightConnector1">
                <a:avLst/>
              </a:prstGeom>
              <a:ln>
                <a:solidFill>
                  <a:srgbClr val="75CAE6"/>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5" name="Straight Arrow Connector 184">
                <a:extLst>
                  <a:ext uri="{FF2B5EF4-FFF2-40B4-BE49-F238E27FC236}">
                    <a16:creationId xmlns:a16="http://schemas.microsoft.com/office/drawing/2014/main" id="{4B9B55A5-22B4-FC0F-19AE-89B6B1F2555F}"/>
                  </a:ext>
                </a:extLst>
              </p:cNvPr>
              <p:cNvCxnSpPr>
                <a:cxnSpLocks/>
              </p:cNvCxnSpPr>
              <p:nvPr/>
            </p:nvCxnSpPr>
            <p:spPr>
              <a:xfrm>
                <a:off x="1501113" y="3645079"/>
                <a:ext cx="3890282" cy="0"/>
              </a:xfrm>
              <a:prstGeom prst="straightConnector1">
                <a:avLst/>
              </a:prstGeom>
              <a:ln>
                <a:solidFill>
                  <a:srgbClr val="75CAE6"/>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733DD67F-A933-4C9F-9567-75F1903A185B}"/>
                  </a:ext>
                </a:extLst>
              </p:cNvPr>
              <p:cNvCxnSpPr/>
              <p:nvPr/>
            </p:nvCxnSpPr>
            <p:spPr>
              <a:xfrm>
                <a:off x="1488278" y="2766113"/>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E1463FE1-B193-E6B4-EF47-EFB441E084B6}"/>
                  </a:ext>
                </a:extLst>
              </p:cNvPr>
              <p:cNvCxnSpPr/>
              <p:nvPr/>
            </p:nvCxnSpPr>
            <p:spPr>
              <a:xfrm>
                <a:off x="1501113" y="3196553"/>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5FF1BEDE-58EA-399E-F64A-44BD38EB5863}"/>
                  </a:ext>
                </a:extLst>
              </p:cNvPr>
              <p:cNvCxnSpPr/>
              <p:nvPr/>
            </p:nvCxnSpPr>
            <p:spPr>
              <a:xfrm>
                <a:off x="1501113" y="4070334"/>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AD19C0C7-7F23-00A1-28EF-081539EF6277}"/>
                  </a:ext>
                </a:extLst>
              </p:cNvPr>
              <p:cNvCxnSpPr/>
              <p:nvPr/>
            </p:nvCxnSpPr>
            <p:spPr>
              <a:xfrm>
                <a:off x="1488276" y="4525062"/>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71FB05F1-1A0E-634C-AC78-A9E84420F0AE}"/>
                  </a:ext>
                </a:extLst>
              </p:cNvPr>
              <p:cNvCxnSpPr/>
              <p:nvPr/>
            </p:nvCxnSpPr>
            <p:spPr>
              <a:xfrm>
                <a:off x="2139731" y="2323876"/>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BB41C66B-F5EB-FB57-C598-A74C47FBA11C}"/>
                  </a:ext>
                </a:extLst>
              </p:cNvPr>
              <p:cNvCxnSpPr/>
              <p:nvPr/>
            </p:nvCxnSpPr>
            <p:spPr>
              <a:xfrm>
                <a:off x="2789956" y="2333299"/>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2E61F8E5-73A1-0CD5-82E7-D0A0EF0E7341}"/>
                  </a:ext>
                </a:extLst>
              </p:cNvPr>
              <p:cNvCxnSpPr/>
              <p:nvPr/>
            </p:nvCxnSpPr>
            <p:spPr>
              <a:xfrm>
                <a:off x="4079343" y="2319102"/>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6CB4F4A1-AFAE-DAFF-EFCD-F9CA9C945F86}"/>
                  </a:ext>
                </a:extLst>
              </p:cNvPr>
              <p:cNvCxnSpPr/>
              <p:nvPr/>
            </p:nvCxnSpPr>
            <p:spPr>
              <a:xfrm>
                <a:off x="4729567" y="2311385"/>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4" name="TextBox 193">
              <a:extLst>
                <a:ext uri="{FF2B5EF4-FFF2-40B4-BE49-F238E27FC236}">
                  <a16:creationId xmlns:a16="http://schemas.microsoft.com/office/drawing/2014/main" id="{7C2FE353-BDD1-28E3-8884-7F7561849056}"/>
                </a:ext>
              </a:extLst>
            </p:cNvPr>
            <p:cNvSpPr txBox="1"/>
            <p:nvPr/>
          </p:nvSpPr>
          <p:spPr>
            <a:xfrm>
              <a:off x="7446954" y="5155855"/>
              <a:ext cx="521939" cy="230832"/>
            </a:xfrm>
            <a:prstGeom prst="rect">
              <a:avLst/>
            </a:prstGeom>
            <a:noFill/>
          </p:spPr>
          <p:txBody>
            <a:bodyPr wrap="none" rtlCol="0">
              <a:spAutoFit/>
            </a:bodyPr>
            <a:lstStyle/>
            <a:p>
              <a:pPr defTabSz="685800">
                <a:buClrTx/>
              </a:pPr>
              <a:r>
                <a:rPr lang="de-DE" sz="525" b="1" kern="1200" dirty="0">
                  <a:solidFill>
                    <a:srgbClr val="373C3F"/>
                  </a:solidFill>
                  <a:latin typeface="Ubisoft Sans"/>
                  <a:ea typeface="+mn-ea"/>
                  <a:cs typeface="+mn-cs"/>
                </a:rPr>
                <a:t>Skilled</a:t>
              </a:r>
            </a:p>
          </p:txBody>
        </p:sp>
        <p:sp>
          <p:nvSpPr>
            <p:cNvPr id="195" name="TextBox 194">
              <a:extLst>
                <a:ext uri="{FF2B5EF4-FFF2-40B4-BE49-F238E27FC236}">
                  <a16:creationId xmlns:a16="http://schemas.microsoft.com/office/drawing/2014/main" id="{58902FF4-7BB9-D4AC-BCEE-934AEEC99DD5}"/>
                </a:ext>
              </a:extLst>
            </p:cNvPr>
            <p:cNvSpPr txBox="1"/>
            <p:nvPr/>
          </p:nvSpPr>
          <p:spPr>
            <a:xfrm>
              <a:off x="7303126" y="6443475"/>
              <a:ext cx="735672" cy="230832"/>
            </a:xfrm>
            <a:prstGeom prst="rect">
              <a:avLst/>
            </a:prstGeom>
            <a:noFill/>
          </p:spPr>
          <p:txBody>
            <a:bodyPr wrap="none" rtlCol="0">
              <a:spAutoFit/>
            </a:bodyPr>
            <a:lstStyle/>
            <a:p>
              <a:pPr algn="ctr" defTabSz="685800">
                <a:buClrTx/>
              </a:pPr>
              <a:r>
                <a:rPr lang="de-DE" sz="525" b="1" kern="1200" dirty="0">
                  <a:solidFill>
                    <a:srgbClr val="373C3F"/>
                  </a:solidFill>
                  <a:latin typeface="Ubisoft Sans"/>
                  <a:ea typeface="+mn-ea"/>
                  <a:cs typeface="+mn-cs"/>
                </a:rPr>
                <a:t>Less Skilled</a:t>
              </a:r>
            </a:p>
          </p:txBody>
        </p:sp>
        <p:sp>
          <p:nvSpPr>
            <p:cNvPr id="211" name="TextBox 210">
              <a:extLst>
                <a:ext uri="{FF2B5EF4-FFF2-40B4-BE49-F238E27FC236}">
                  <a16:creationId xmlns:a16="http://schemas.microsoft.com/office/drawing/2014/main" id="{700BDA30-580F-05D3-2E9F-4525927B2284}"/>
                </a:ext>
              </a:extLst>
            </p:cNvPr>
            <p:cNvSpPr txBox="1"/>
            <p:nvPr/>
          </p:nvSpPr>
          <p:spPr>
            <a:xfrm>
              <a:off x="6902806" y="4994566"/>
              <a:ext cx="1539314" cy="230832"/>
            </a:xfrm>
            <a:prstGeom prst="rect">
              <a:avLst/>
            </a:prstGeom>
            <a:noFill/>
          </p:spPr>
          <p:txBody>
            <a:bodyPr wrap="square">
              <a:spAutoFit/>
            </a:bodyPr>
            <a:lstStyle/>
            <a:p>
              <a:pPr algn="ctr" defTabSz="685800">
                <a:buClrTx/>
              </a:pPr>
              <a:r>
                <a:rPr lang="de-DE" sz="525" b="1" kern="1200" dirty="0">
                  <a:solidFill>
                    <a:srgbClr val="75CAE6"/>
                  </a:solidFill>
                  <a:latin typeface="Ubisoft Sans"/>
                  <a:ea typeface="+mn-ea"/>
                  <a:cs typeface="+mn-cs"/>
                </a:rPr>
                <a:t>CHALLENGE</a:t>
              </a:r>
            </a:p>
          </p:txBody>
        </p:sp>
        <p:sp>
          <p:nvSpPr>
            <p:cNvPr id="214" name="Rectangle 213">
              <a:extLst>
                <a:ext uri="{FF2B5EF4-FFF2-40B4-BE49-F238E27FC236}">
                  <a16:creationId xmlns:a16="http://schemas.microsoft.com/office/drawing/2014/main" id="{5EE931D6-CB55-F30D-B9A1-CC377E1C4E17}"/>
                </a:ext>
              </a:extLst>
            </p:cNvPr>
            <p:cNvSpPr/>
            <p:nvPr/>
          </p:nvSpPr>
          <p:spPr>
            <a:xfrm>
              <a:off x="6906787" y="5391212"/>
              <a:ext cx="1539314" cy="181341"/>
            </a:xfrm>
            <a:prstGeom prst="rect">
              <a:avLst/>
            </a:prstGeom>
            <a:solidFill>
              <a:srgbClr val="75CAE6">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215" name="Rectangle 214">
              <a:extLst>
                <a:ext uri="{FF2B5EF4-FFF2-40B4-BE49-F238E27FC236}">
                  <a16:creationId xmlns:a16="http://schemas.microsoft.com/office/drawing/2014/main" id="{182BB9A0-5829-8E64-3241-39477B8C8F47}"/>
                </a:ext>
              </a:extLst>
            </p:cNvPr>
            <p:cNvSpPr/>
            <p:nvPr/>
          </p:nvSpPr>
          <p:spPr>
            <a:xfrm>
              <a:off x="7162088" y="5573067"/>
              <a:ext cx="1026185" cy="696131"/>
            </a:xfrm>
            <a:prstGeom prst="rect">
              <a:avLst/>
            </a:prstGeom>
            <a:solidFill>
              <a:srgbClr val="75CAE6">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216" name="Rectangle 215">
              <a:extLst>
                <a:ext uri="{FF2B5EF4-FFF2-40B4-BE49-F238E27FC236}">
                  <a16:creationId xmlns:a16="http://schemas.microsoft.com/office/drawing/2014/main" id="{B2939B29-DED0-69C7-9C16-D9982A7D9AE9}"/>
                </a:ext>
              </a:extLst>
            </p:cNvPr>
            <p:cNvSpPr/>
            <p:nvPr/>
          </p:nvSpPr>
          <p:spPr>
            <a:xfrm>
              <a:off x="6906787" y="6269216"/>
              <a:ext cx="1544192" cy="167122"/>
            </a:xfrm>
            <a:prstGeom prst="rect">
              <a:avLst/>
            </a:prstGeom>
            <a:solidFill>
              <a:srgbClr val="75CAE6">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217" name="Rectangle 216">
              <a:extLst>
                <a:ext uri="{FF2B5EF4-FFF2-40B4-BE49-F238E27FC236}">
                  <a16:creationId xmlns:a16="http://schemas.microsoft.com/office/drawing/2014/main" id="{0684019C-CD8D-6883-E18D-13EB6E9B9F1B}"/>
                </a:ext>
              </a:extLst>
            </p:cNvPr>
            <p:cNvSpPr/>
            <p:nvPr/>
          </p:nvSpPr>
          <p:spPr>
            <a:xfrm rot="5400000">
              <a:off x="7969592" y="5787613"/>
              <a:ext cx="702717" cy="260493"/>
            </a:xfrm>
            <a:prstGeom prst="rect">
              <a:avLst/>
            </a:prstGeom>
            <a:solidFill>
              <a:srgbClr val="75CAE6">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218" name="Rectangle 217">
              <a:extLst>
                <a:ext uri="{FF2B5EF4-FFF2-40B4-BE49-F238E27FC236}">
                  <a16:creationId xmlns:a16="http://schemas.microsoft.com/office/drawing/2014/main" id="{991B97EC-8054-ABFC-303F-E3F04742E0B8}"/>
                </a:ext>
              </a:extLst>
            </p:cNvPr>
            <p:cNvSpPr/>
            <p:nvPr/>
          </p:nvSpPr>
          <p:spPr>
            <a:xfrm rot="5400000">
              <a:off x="6688091" y="5794830"/>
              <a:ext cx="691097" cy="250517"/>
            </a:xfrm>
            <a:prstGeom prst="rect">
              <a:avLst/>
            </a:prstGeom>
            <a:solidFill>
              <a:srgbClr val="75CAE6">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219" name="Rectangle 218">
              <a:extLst>
                <a:ext uri="{FF2B5EF4-FFF2-40B4-BE49-F238E27FC236}">
                  <a16:creationId xmlns:a16="http://schemas.microsoft.com/office/drawing/2014/main" id="{A8F91D9D-4B57-3D31-60DB-667C46C828A8}"/>
                </a:ext>
              </a:extLst>
            </p:cNvPr>
            <p:cNvSpPr/>
            <p:nvPr/>
          </p:nvSpPr>
          <p:spPr>
            <a:xfrm>
              <a:off x="7419631" y="5741539"/>
              <a:ext cx="510544" cy="349486"/>
            </a:xfrm>
            <a:prstGeom prst="rect">
              <a:avLst/>
            </a:prstGeom>
            <a:solidFill>
              <a:srgbClr val="75CAE6">
                <a:alpha val="6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grpSp>
      <p:grpSp>
        <p:nvGrpSpPr>
          <p:cNvPr id="30" name="Group 29">
            <a:extLst>
              <a:ext uri="{FF2B5EF4-FFF2-40B4-BE49-F238E27FC236}">
                <a16:creationId xmlns:a16="http://schemas.microsoft.com/office/drawing/2014/main" id="{5B868191-03A1-2B9B-1145-32C44C3FC8B6}"/>
              </a:ext>
            </a:extLst>
          </p:cNvPr>
          <p:cNvGrpSpPr/>
          <p:nvPr/>
        </p:nvGrpSpPr>
        <p:grpSpPr>
          <a:xfrm>
            <a:off x="945888" y="3748352"/>
            <a:ext cx="1813336" cy="1242041"/>
            <a:chOff x="1261184" y="4997802"/>
            <a:chExt cx="2417781" cy="1656055"/>
          </a:xfrm>
        </p:grpSpPr>
        <p:sp>
          <p:nvSpPr>
            <p:cNvPr id="197" name="TextBox 196">
              <a:extLst>
                <a:ext uri="{FF2B5EF4-FFF2-40B4-BE49-F238E27FC236}">
                  <a16:creationId xmlns:a16="http://schemas.microsoft.com/office/drawing/2014/main" id="{AE94C292-5309-204D-1450-1DFA60CA9D0E}"/>
                </a:ext>
              </a:extLst>
            </p:cNvPr>
            <p:cNvSpPr txBox="1"/>
            <p:nvPr/>
          </p:nvSpPr>
          <p:spPr>
            <a:xfrm>
              <a:off x="3219009" y="5798549"/>
              <a:ext cx="459956" cy="230832"/>
            </a:xfrm>
            <a:prstGeom prst="rect">
              <a:avLst/>
            </a:prstGeom>
            <a:noFill/>
          </p:spPr>
          <p:txBody>
            <a:bodyPr wrap="none" rtlCol="0">
              <a:spAutoFit/>
            </a:bodyPr>
            <a:lstStyle/>
            <a:p>
              <a:pPr algn="r" defTabSz="685800">
                <a:buClrTx/>
              </a:pPr>
              <a:r>
                <a:rPr lang="de-DE" sz="525" b="1" kern="1200" dirty="0">
                  <a:solidFill>
                    <a:srgbClr val="373C3F"/>
                  </a:solidFill>
                  <a:latin typeface="Ubisoft Sans"/>
                  <a:ea typeface="+mn-ea"/>
                  <a:cs typeface="+mn-cs"/>
                </a:rPr>
                <a:t>Thrill</a:t>
              </a:r>
              <a:endParaRPr lang="de-DE" sz="600" b="1" kern="1200" dirty="0">
                <a:solidFill>
                  <a:srgbClr val="373C3F"/>
                </a:solidFill>
                <a:latin typeface="Ubisoft Sans"/>
                <a:ea typeface="+mn-ea"/>
                <a:cs typeface="+mn-cs"/>
              </a:endParaRPr>
            </a:p>
          </p:txBody>
        </p:sp>
        <p:sp>
          <p:nvSpPr>
            <p:cNvPr id="196" name="TextBox 195">
              <a:extLst>
                <a:ext uri="{FF2B5EF4-FFF2-40B4-BE49-F238E27FC236}">
                  <a16:creationId xmlns:a16="http://schemas.microsoft.com/office/drawing/2014/main" id="{CB8C14A1-7F3F-C513-CEA4-37B6ACD4821B}"/>
                </a:ext>
              </a:extLst>
            </p:cNvPr>
            <p:cNvSpPr txBox="1"/>
            <p:nvPr/>
          </p:nvSpPr>
          <p:spPr>
            <a:xfrm>
              <a:off x="1261184" y="5805764"/>
              <a:ext cx="466368" cy="230832"/>
            </a:xfrm>
            <a:prstGeom prst="rect">
              <a:avLst/>
            </a:prstGeom>
            <a:noFill/>
          </p:spPr>
          <p:txBody>
            <a:bodyPr wrap="none" rtlCol="0">
              <a:spAutoFit/>
            </a:bodyPr>
            <a:lstStyle/>
            <a:p>
              <a:pPr defTabSz="685800">
                <a:buClrTx/>
              </a:pPr>
              <a:r>
                <a:rPr lang="de-DE" sz="525" b="1" kern="1200" dirty="0">
                  <a:solidFill>
                    <a:srgbClr val="373C3F"/>
                  </a:solidFill>
                  <a:latin typeface="Ubisoft Sans"/>
                  <a:ea typeface="+mn-ea"/>
                  <a:cs typeface="+mn-cs"/>
                </a:rPr>
                <a:t>Calm</a:t>
              </a:r>
            </a:p>
          </p:txBody>
        </p:sp>
        <p:grpSp>
          <p:nvGrpSpPr>
            <p:cNvPr id="198" name="Group 197">
              <a:extLst>
                <a:ext uri="{FF2B5EF4-FFF2-40B4-BE49-F238E27FC236}">
                  <a16:creationId xmlns:a16="http://schemas.microsoft.com/office/drawing/2014/main" id="{8A473512-AE4E-9268-7F1D-2F4CBC9259B7}"/>
                </a:ext>
              </a:extLst>
            </p:cNvPr>
            <p:cNvGrpSpPr/>
            <p:nvPr/>
          </p:nvGrpSpPr>
          <p:grpSpPr>
            <a:xfrm>
              <a:off x="1644653" y="5375537"/>
              <a:ext cx="1549290" cy="1053825"/>
              <a:chOff x="1488276" y="2311385"/>
              <a:chExt cx="3903119" cy="2654897"/>
            </a:xfrm>
          </p:grpSpPr>
          <p:cxnSp>
            <p:nvCxnSpPr>
              <p:cNvPr id="199" name="Straight Arrow Connector 198">
                <a:extLst>
                  <a:ext uri="{FF2B5EF4-FFF2-40B4-BE49-F238E27FC236}">
                    <a16:creationId xmlns:a16="http://schemas.microsoft.com/office/drawing/2014/main" id="{2B1243F7-55D0-C5AF-DD05-204582C96E33}"/>
                  </a:ext>
                </a:extLst>
              </p:cNvPr>
              <p:cNvCxnSpPr>
                <a:cxnSpLocks/>
              </p:cNvCxnSpPr>
              <p:nvPr/>
            </p:nvCxnSpPr>
            <p:spPr>
              <a:xfrm flipH="1">
                <a:off x="3433418" y="2333299"/>
                <a:ext cx="1" cy="2623560"/>
              </a:xfrm>
              <a:prstGeom prst="straightConnector1">
                <a:avLst/>
              </a:prstGeom>
              <a:ln>
                <a:solidFill>
                  <a:srgbClr val="F8D45A"/>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0" name="Straight Arrow Connector 199">
                <a:extLst>
                  <a:ext uri="{FF2B5EF4-FFF2-40B4-BE49-F238E27FC236}">
                    <a16:creationId xmlns:a16="http://schemas.microsoft.com/office/drawing/2014/main" id="{D5038330-0883-112D-D28E-07CCC9B0EAA8}"/>
                  </a:ext>
                </a:extLst>
              </p:cNvPr>
              <p:cNvCxnSpPr>
                <a:cxnSpLocks/>
              </p:cNvCxnSpPr>
              <p:nvPr/>
            </p:nvCxnSpPr>
            <p:spPr>
              <a:xfrm>
                <a:off x="1501113" y="3645079"/>
                <a:ext cx="3890282" cy="0"/>
              </a:xfrm>
              <a:prstGeom prst="straightConnector1">
                <a:avLst/>
              </a:prstGeom>
              <a:ln>
                <a:solidFill>
                  <a:srgbClr val="F8D45A"/>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80894F44-0FD8-460F-FED4-E8A7B8AB3103}"/>
                  </a:ext>
                </a:extLst>
              </p:cNvPr>
              <p:cNvCxnSpPr/>
              <p:nvPr/>
            </p:nvCxnSpPr>
            <p:spPr>
              <a:xfrm>
                <a:off x="1488278" y="2766113"/>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A2CCF8D8-D227-7057-1712-68377FFC1ABE}"/>
                  </a:ext>
                </a:extLst>
              </p:cNvPr>
              <p:cNvCxnSpPr/>
              <p:nvPr/>
            </p:nvCxnSpPr>
            <p:spPr>
              <a:xfrm>
                <a:off x="1501113" y="3196553"/>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9D132C43-D819-13C2-D9C6-B84135E92AE7}"/>
                  </a:ext>
                </a:extLst>
              </p:cNvPr>
              <p:cNvCxnSpPr/>
              <p:nvPr/>
            </p:nvCxnSpPr>
            <p:spPr>
              <a:xfrm>
                <a:off x="1501113" y="4070334"/>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66902938-C318-4B33-330B-D302AD9B3A5E}"/>
                  </a:ext>
                </a:extLst>
              </p:cNvPr>
              <p:cNvCxnSpPr/>
              <p:nvPr/>
            </p:nvCxnSpPr>
            <p:spPr>
              <a:xfrm>
                <a:off x="1488276" y="4525062"/>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07E15AD7-E21A-A496-186A-C41992406580}"/>
                  </a:ext>
                </a:extLst>
              </p:cNvPr>
              <p:cNvCxnSpPr/>
              <p:nvPr/>
            </p:nvCxnSpPr>
            <p:spPr>
              <a:xfrm>
                <a:off x="2139731" y="2323876"/>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62580202-C3FE-6A9B-B377-7C04A08305D0}"/>
                  </a:ext>
                </a:extLst>
              </p:cNvPr>
              <p:cNvCxnSpPr/>
              <p:nvPr/>
            </p:nvCxnSpPr>
            <p:spPr>
              <a:xfrm>
                <a:off x="2789956" y="2333299"/>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79C9EF4C-012A-D3BD-D785-EF4F81908C61}"/>
                  </a:ext>
                </a:extLst>
              </p:cNvPr>
              <p:cNvCxnSpPr/>
              <p:nvPr/>
            </p:nvCxnSpPr>
            <p:spPr>
              <a:xfrm>
                <a:off x="4079343" y="2319102"/>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918B96A4-6A3F-CCAF-9E0D-D9EC85D2F517}"/>
                  </a:ext>
                </a:extLst>
              </p:cNvPr>
              <p:cNvCxnSpPr/>
              <p:nvPr/>
            </p:nvCxnSpPr>
            <p:spPr>
              <a:xfrm>
                <a:off x="4729567" y="2311385"/>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0" name="TextBox 209">
              <a:extLst>
                <a:ext uri="{FF2B5EF4-FFF2-40B4-BE49-F238E27FC236}">
                  <a16:creationId xmlns:a16="http://schemas.microsoft.com/office/drawing/2014/main" id="{BEAF2FA8-E455-C07F-20EB-48016998FED6}"/>
                </a:ext>
              </a:extLst>
            </p:cNvPr>
            <p:cNvSpPr txBox="1"/>
            <p:nvPr/>
          </p:nvSpPr>
          <p:spPr>
            <a:xfrm>
              <a:off x="2189271" y="6423025"/>
              <a:ext cx="432171" cy="230832"/>
            </a:xfrm>
            <a:prstGeom prst="rect">
              <a:avLst/>
            </a:prstGeom>
            <a:noFill/>
          </p:spPr>
          <p:txBody>
            <a:bodyPr wrap="none" rtlCol="0">
              <a:spAutoFit/>
            </a:bodyPr>
            <a:lstStyle/>
            <a:p>
              <a:pPr defTabSz="685800">
                <a:buClrTx/>
              </a:pPr>
              <a:r>
                <a:rPr lang="de-DE" sz="525" b="1" kern="1200" dirty="0">
                  <a:solidFill>
                    <a:srgbClr val="373C3F"/>
                  </a:solidFill>
                  <a:latin typeface="Ubisoft Sans"/>
                  <a:ea typeface="+mn-ea"/>
                  <a:cs typeface="+mn-cs"/>
                </a:rPr>
                <a:t>Solo</a:t>
              </a:r>
            </a:p>
          </p:txBody>
        </p:sp>
        <p:sp>
          <p:nvSpPr>
            <p:cNvPr id="213" name="TextBox 212">
              <a:extLst>
                <a:ext uri="{FF2B5EF4-FFF2-40B4-BE49-F238E27FC236}">
                  <a16:creationId xmlns:a16="http://schemas.microsoft.com/office/drawing/2014/main" id="{2D48714A-69F1-44FD-4003-E9DC858293A7}"/>
                </a:ext>
              </a:extLst>
            </p:cNvPr>
            <p:cNvSpPr txBox="1"/>
            <p:nvPr/>
          </p:nvSpPr>
          <p:spPr>
            <a:xfrm>
              <a:off x="1644652" y="4997802"/>
              <a:ext cx="1537158" cy="230832"/>
            </a:xfrm>
            <a:prstGeom prst="rect">
              <a:avLst/>
            </a:prstGeom>
            <a:noFill/>
          </p:spPr>
          <p:txBody>
            <a:bodyPr wrap="square">
              <a:spAutoFit/>
            </a:bodyPr>
            <a:lstStyle/>
            <a:p>
              <a:pPr algn="ctr" defTabSz="685800">
                <a:buClrTx/>
              </a:pPr>
              <a:r>
                <a:rPr lang="de-DE" sz="525" b="1" kern="1200" dirty="0">
                  <a:solidFill>
                    <a:srgbClr val="F8D45A"/>
                  </a:solidFill>
                  <a:latin typeface="Ubisoft Sans"/>
                  <a:ea typeface="+mn-ea"/>
                  <a:cs typeface="+mn-cs"/>
                </a:rPr>
                <a:t>STIMULATION</a:t>
              </a:r>
            </a:p>
          </p:txBody>
        </p:sp>
        <p:sp>
          <p:nvSpPr>
            <p:cNvPr id="225" name="Rectangle 224">
              <a:extLst>
                <a:ext uri="{FF2B5EF4-FFF2-40B4-BE49-F238E27FC236}">
                  <a16:creationId xmlns:a16="http://schemas.microsoft.com/office/drawing/2014/main" id="{EFA02BE7-415E-C6BB-A7CF-53E20C917A4A}"/>
                </a:ext>
              </a:extLst>
            </p:cNvPr>
            <p:cNvSpPr/>
            <p:nvPr/>
          </p:nvSpPr>
          <p:spPr>
            <a:xfrm>
              <a:off x="1649984" y="5375902"/>
              <a:ext cx="1539314" cy="181341"/>
            </a:xfrm>
            <a:prstGeom prst="rect">
              <a:avLst/>
            </a:prstGeom>
            <a:solidFill>
              <a:srgbClr val="F8D45A">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226" name="Rectangle 225">
              <a:extLst>
                <a:ext uri="{FF2B5EF4-FFF2-40B4-BE49-F238E27FC236}">
                  <a16:creationId xmlns:a16="http://schemas.microsoft.com/office/drawing/2014/main" id="{536E6BFA-0DB0-0EE8-1CCB-513DD770A8ED}"/>
                </a:ext>
              </a:extLst>
            </p:cNvPr>
            <p:cNvSpPr/>
            <p:nvPr/>
          </p:nvSpPr>
          <p:spPr>
            <a:xfrm>
              <a:off x="1905054" y="5556755"/>
              <a:ext cx="1026185" cy="696131"/>
            </a:xfrm>
            <a:prstGeom prst="rect">
              <a:avLst/>
            </a:prstGeom>
            <a:solidFill>
              <a:srgbClr val="F8D45A">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227" name="Rectangle 226">
              <a:extLst>
                <a:ext uri="{FF2B5EF4-FFF2-40B4-BE49-F238E27FC236}">
                  <a16:creationId xmlns:a16="http://schemas.microsoft.com/office/drawing/2014/main" id="{3CB71AC5-70F6-D530-46EC-F02593DB4F3C}"/>
                </a:ext>
              </a:extLst>
            </p:cNvPr>
            <p:cNvSpPr/>
            <p:nvPr/>
          </p:nvSpPr>
          <p:spPr>
            <a:xfrm>
              <a:off x="1649753" y="6252904"/>
              <a:ext cx="1544192" cy="167122"/>
            </a:xfrm>
            <a:prstGeom prst="rect">
              <a:avLst/>
            </a:prstGeom>
            <a:solidFill>
              <a:srgbClr val="F8D45A">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228" name="Rectangle 227">
              <a:extLst>
                <a:ext uri="{FF2B5EF4-FFF2-40B4-BE49-F238E27FC236}">
                  <a16:creationId xmlns:a16="http://schemas.microsoft.com/office/drawing/2014/main" id="{F4A9714F-B068-27D2-B0F2-31BA69DB128A}"/>
                </a:ext>
              </a:extLst>
            </p:cNvPr>
            <p:cNvSpPr/>
            <p:nvPr/>
          </p:nvSpPr>
          <p:spPr>
            <a:xfrm rot="5400000">
              <a:off x="2712558" y="5771302"/>
              <a:ext cx="702717" cy="260493"/>
            </a:xfrm>
            <a:prstGeom prst="rect">
              <a:avLst/>
            </a:prstGeom>
            <a:solidFill>
              <a:srgbClr val="F8D45A">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200" kern="1200">
                <a:solidFill>
                  <a:srgbClr val="FFFFFF"/>
                </a:solidFill>
                <a:latin typeface="Ubisoft Sans"/>
              </a:endParaRPr>
            </a:p>
          </p:txBody>
        </p:sp>
        <p:sp>
          <p:nvSpPr>
            <p:cNvPr id="229" name="Rectangle 228">
              <a:extLst>
                <a:ext uri="{FF2B5EF4-FFF2-40B4-BE49-F238E27FC236}">
                  <a16:creationId xmlns:a16="http://schemas.microsoft.com/office/drawing/2014/main" id="{C7A81624-E201-1CAE-E51E-FA246B0BEC7F}"/>
                </a:ext>
              </a:extLst>
            </p:cNvPr>
            <p:cNvSpPr/>
            <p:nvPr/>
          </p:nvSpPr>
          <p:spPr>
            <a:xfrm rot="5400000">
              <a:off x="1431058" y="5778518"/>
              <a:ext cx="691097" cy="250517"/>
            </a:xfrm>
            <a:prstGeom prst="rect">
              <a:avLst/>
            </a:prstGeom>
            <a:solidFill>
              <a:srgbClr val="F8D45A">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230" name="Rectangle 229">
              <a:extLst>
                <a:ext uri="{FF2B5EF4-FFF2-40B4-BE49-F238E27FC236}">
                  <a16:creationId xmlns:a16="http://schemas.microsoft.com/office/drawing/2014/main" id="{5903B581-2C61-F367-58AD-6B3DF833E1AA}"/>
                </a:ext>
              </a:extLst>
            </p:cNvPr>
            <p:cNvSpPr/>
            <p:nvPr/>
          </p:nvSpPr>
          <p:spPr>
            <a:xfrm>
              <a:off x="2162597" y="5725228"/>
              <a:ext cx="510544" cy="349486"/>
            </a:xfrm>
            <a:prstGeom prst="rect">
              <a:avLst/>
            </a:prstGeom>
            <a:solidFill>
              <a:srgbClr val="F8D45A">
                <a:alpha val="6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209" name="TextBox 208">
              <a:extLst>
                <a:ext uri="{FF2B5EF4-FFF2-40B4-BE49-F238E27FC236}">
                  <a16:creationId xmlns:a16="http://schemas.microsoft.com/office/drawing/2014/main" id="{7B9758F4-26CC-4B83-0626-AF9749C5B735}"/>
                </a:ext>
              </a:extLst>
            </p:cNvPr>
            <p:cNvSpPr txBox="1"/>
            <p:nvPr/>
          </p:nvSpPr>
          <p:spPr>
            <a:xfrm>
              <a:off x="2086056" y="5140059"/>
              <a:ext cx="733535" cy="230832"/>
            </a:xfrm>
            <a:prstGeom prst="rect">
              <a:avLst/>
            </a:prstGeom>
            <a:noFill/>
          </p:spPr>
          <p:txBody>
            <a:bodyPr wrap="none" rtlCol="0">
              <a:spAutoFit/>
            </a:bodyPr>
            <a:lstStyle/>
            <a:p>
              <a:pPr defTabSz="685800">
                <a:buClrTx/>
              </a:pPr>
              <a:r>
                <a:rPr lang="de-DE" sz="525" b="1" kern="1200" dirty="0">
                  <a:solidFill>
                    <a:srgbClr val="373C3F"/>
                  </a:solidFill>
                  <a:latin typeface="Ubisoft Sans"/>
                  <a:ea typeface="+mn-ea"/>
                  <a:cs typeface="+mn-cs"/>
                </a:rPr>
                <a:t>Multiplayer</a:t>
              </a:r>
              <a:endParaRPr lang="de-DE" sz="600" b="1" kern="1200" dirty="0">
                <a:solidFill>
                  <a:srgbClr val="373C3F"/>
                </a:solidFill>
                <a:latin typeface="Ubisoft Sans"/>
                <a:ea typeface="+mn-ea"/>
                <a:cs typeface="+mn-cs"/>
              </a:endParaRPr>
            </a:p>
          </p:txBody>
        </p:sp>
      </p:gr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2C3E1EED-BA8D-5E7C-E827-8294D61F85A6}"/>
                  </a:ext>
                </a:extLst>
              </p14:cNvPr>
              <p14:cNvContentPartPr/>
              <p14:nvPr/>
            </p14:nvContentPartPr>
            <p14:xfrm>
              <a:off x="1673789" y="2231730"/>
              <a:ext cx="4437720" cy="740610"/>
            </p14:xfrm>
          </p:contentPart>
        </mc:Choice>
        <mc:Fallback xmlns="">
          <p:pic>
            <p:nvPicPr>
              <p:cNvPr id="2" name="Ink 1">
                <a:extLst>
                  <a:ext uri="{FF2B5EF4-FFF2-40B4-BE49-F238E27FC236}">
                    <a16:creationId xmlns:a16="http://schemas.microsoft.com/office/drawing/2014/main" id="{2C3E1EED-BA8D-5E7C-E827-8294D61F85A6}"/>
                  </a:ext>
                </a:extLst>
              </p:cNvPr>
              <p:cNvPicPr/>
              <p:nvPr/>
            </p:nvPicPr>
            <p:blipFill>
              <a:blip r:embed="rId5"/>
              <a:stretch>
                <a:fillRect/>
              </a:stretch>
            </p:blipFill>
            <p:spPr>
              <a:xfrm>
                <a:off x="1669109" y="2227052"/>
                <a:ext cx="4446720" cy="749607"/>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16F71CC3-3479-5F95-3CA4-EA28D2825D73}"/>
                  </a:ext>
                </a:extLst>
              </p14:cNvPr>
              <p14:cNvContentPartPr/>
              <p14:nvPr/>
            </p14:nvContentPartPr>
            <p14:xfrm>
              <a:off x="1384079" y="1983060"/>
              <a:ext cx="4075380" cy="1123470"/>
            </p14:xfrm>
          </p:contentPart>
        </mc:Choice>
        <mc:Fallback xmlns="">
          <p:pic>
            <p:nvPicPr>
              <p:cNvPr id="3" name="Ink 2">
                <a:extLst>
                  <a:ext uri="{FF2B5EF4-FFF2-40B4-BE49-F238E27FC236}">
                    <a16:creationId xmlns:a16="http://schemas.microsoft.com/office/drawing/2014/main" id="{16F71CC3-3479-5F95-3CA4-EA28D2825D73}"/>
                  </a:ext>
                </a:extLst>
              </p:cNvPr>
              <p:cNvPicPr/>
              <p:nvPr/>
            </p:nvPicPr>
            <p:blipFill>
              <a:blip r:embed="rId7"/>
              <a:stretch>
                <a:fillRect/>
              </a:stretch>
            </p:blipFill>
            <p:spPr>
              <a:xfrm>
                <a:off x="1379399" y="1978380"/>
                <a:ext cx="4084380" cy="1132469"/>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 name="Ink 3">
                <a:extLst>
                  <a:ext uri="{FF2B5EF4-FFF2-40B4-BE49-F238E27FC236}">
                    <a16:creationId xmlns:a16="http://schemas.microsoft.com/office/drawing/2014/main" id="{5EC3F226-925E-67A1-28DD-D50E51C86590}"/>
                  </a:ext>
                </a:extLst>
              </p14:cNvPr>
              <p14:cNvContentPartPr/>
              <p14:nvPr/>
            </p14:nvContentPartPr>
            <p14:xfrm>
              <a:off x="1028489" y="1391490"/>
              <a:ext cx="6407640" cy="2017440"/>
            </p14:xfrm>
          </p:contentPart>
        </mc:Choice>
        <mc:Fallback xmlns="">
          <p:pic>
            <p:nvPicPr>
              <p:cNvPr id="4" name="Ink 3">
                <a:extLst>
                  <a:ext uri="{FF2B5EF4-FFF2-40B4-BE49-F238E27FC236}">
                    <a16:creationId xmlns:a16="http://schemas.microsoft.com/office/drawing/2014/main" id="{5EC3F226-925E-67A1-28DD-D50E51C86590}"/>
                  </a:ext>
                </a:extLst>
              </p:cNvPr>
              <p:cNvPicPr/>
              <p:nvPr/>
            </p:nvPicPr>
            <p:blipFill>
              <a:blip r:embed="rId9"/>
              <a:stretch>
                <a:fillRect/>
              </a:stretch>
            </p:blipFill>
            <p:spPr>
              <a:xfrm>
                <a:off x="1023809" y="1386810"/>
                <a:ext cx="6416639" cy="2026440"/>
              </a:xfrm>
              <a:prstGeom prst="rect">
                <a:avLst/>
              </a:prstGeom>
            </p:spPr>
          </p:pic>
        </mc:Fallback>
      </mc:AlternateContent>
      <p:grpSp>
        <p:nvGrpSpPr>
          <p:cNvPr id="28" name="Group 27">
            <a:extLst>
              <a:ext uri="{FF2B5EF4-FFF2-40B4-BE49-F238E27FC236}">
                <a16:creationId xmlns:a16="http://schemas.microsoft.com/office/drawing/2014/main" id="{CE7561BC-0D77-CA58-D9BA-F7D724F7C51A}"/>
              </a:ext>
            </a:extLst>
          </p:cNvPr>
          <p:cNvGrpSpPr/>
          <p:nvPr/>
        </p:nvGrpSpPr>
        <p:grpSpPr>
          <a:xfrm>
            <a:off x="2720112" y="3746964"/>
            <a:ext cx="2090152" cy="1245407"/>
            <a:chOff x="3626815" y="4995951"/>
            <a:chExt cx="2786869" cy="1660543"/>
          </a:xfrm>
        </p:grpSpPr>
        <p:sp>
          <p:nvSpPr>
            <p:cNvPr id="5" name="TextBox 4">
              <a:extLst>
                <a:ext uri="{FF2B5EF4-FFF2-40B4-BE49-F238E27FC236}">
                  <a16:creationId xmlns:a16="http://schemas.microsoft.com/office/drawing/2014/main" id="{7B2364B0-9A22-CA36-EBF3-35A8AE2623E3}"/>
                </a:ext>
              </a:extLst>
            </p:cNvPr>
            <p:cNvSpPr txBox="1"/>
            <p:nvPr/>
          </p:nvSpPr>
          <p:spPr>
            <a:xfrm>
              <a:off x="3626815" y="5795352"/>
              <a:ext cx="703612" cy="230832"/>
            </a:xfrm>
            <a:prstGeom prst="rect">
              <a:avLst/>
            </a:prstGeom>
            <a:noFill/>
          </p:spPr>
          <p:txBody>
            <a:bodyPr wrap="none" rtlCol="0">
              <a:spAutoFit/>
            </a:bodyPr>
            <a:lstStyle/>
            <a:p>
              <a:pPr defTabSz="685800">
                <a:buClrTx/>
              </a:pPr>
              <a:r>
                <a:rPr lang="de-DE" sz="525" b="1" kern="1200" dirty="0">
                  <a:solidFill>
                    <a:srgbClr val="373C3F"/>
                  </a:solidFill>
                  <a:latin typeface="Ubisoft Sans"/>
                  <a:ea typeface="+mn-ea"/>
                  <a:cs typeface="+mn-cs"/>
                </a:rPr>
                <a:t>Mechanics</a:t>
              </a:r>
            </a:p>
          </p:txBody>
        </p:sp>
        <p:sp>
          <p:nvSpPr>
            <p:cNvPr id="6" name="TextBox 5">
              <a:extLst>
                <a:ext uri="{FF2B5EF4-FFF2-40B4-BE49-F238E27FC236}">
                  <a16:creationId xmlns:a16="http://schemas.microsoft.com/office/drawing/2014/main" id="{953CABF3-3E7C-AF25-D182-C08847E72B5D}"/>
                </a:ext>
              </a:extLst>
            </p:cNvPr>
            <p:cNvSpPr txBox="1"/>
            <p:nvPr/>
          </p:nvSpPr>
          <p:spPr>
            <a:xfrm>
              <a:off x="5829764" y="5813747"/>
              <a:ext cx="583920" cy="230832"/>
            </a:xfrm>
            <a:prstGeom prst="rect">
              <a:avLst/>
            </a:prstGeom>
            <a:noFill/>
          </p:spPr>
          <p:txBody>
            <a:bodyPr wrap="none" rtlCol="0">
              <a:spAutoFit/>
            </a:bodyPr>
            <a:lstStyle/>
            <a:p>
              <a:pPr defTabSz="685800">
                <a:buClrTx/>
              </a:pPr>
              <a:r>
                <a:rPr lang="de-DE" sz="525" b="1" kern="1200" dirty="0">
                  <a:solidFill>
                    <a:srgbClr val="373C3F"/>
                  </a:solidFill>
                  <a:latin typeface="Ubisoft Sans"/>
                  <a:ea typeface="+mn-ea"/>
                  <a:cs typeface="+mn-cs"/>
                </a:rPr>
                <a:t>Context</a:t>
              </a:r>
            </a:p>
          </p:txBody>
        </p:sp>
        <p:grpSp>
          <p:nvGrpSpPr>
            <p:cNvPr id="7" name="Group 6">
              <a:extLst>
                <a:ext uri="{FF2B5EF4-FFF2-40B4-BE49-F238E27FC236}">
                  <a16:creationId xmlns:a16="http://schemas.microsoft.com/office/drawing/2014/main" id="{0120EAAE-0370-3913-7AB0-8D3F194E31A7}"/>
                </a:ext>
              </a:extLst>
            </p:cNvPr>
            <p:cNvGrpSpPr/>
            <p:nvPr/>
          </p:nvGrpSpPr>
          <p:grpSpPr>
            <a:xfrm>
              <a:off x="4268318" y="5371837"/>
              <a:ext cx="1549290" cy="1053825"/>
              <a:chOff x="1488276" y="2311385"/>
              <a:chExt cx="3903119" cy="2654897"/>
            </a:xfrm>
          </p:grpSpPr>
          <p:cxnSp>
            <p:nvCxnSpPr>
              <p:cNvPr id="8" name="Straight Arrow Connector 7">
                <a:extLst>
                  <a:ext uri="{FF2B5EF4-FFF2-40B4-BE49-F238E27FC236}">
                    <a16:creationId xmlns:a16="http://schemas.microsoft.com/office/drawing/2014/main" id="{B0B5C088-2EF3-1D29-92EA-CD5D2284F27A}"/>
                  </a:ext>
                </a:extLst>
              </p:cNvPr>
              <p:cNvCxnSpPr>
                <a:cxnSpLocks/>
              </p:cNvCxnSpPr>
              <p:nvPr/>
            </p:nvCxnSpPr>
            <p:spPr>
              <a:xfrm flipH="1">
                <a:off x="3433418" y="2333299"/>
                <a:ext cx="1" cy="2623560"/>
              </a:xfrm>
              <a:prstGeom prst="straightConnector1">
                <a:avLst/>
              </a:prstGeom>
              <a:ln>
                <a:solidFill>
                  <a:schemeClr val="accent6">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C22B3CF-B6C4-F5F8-8CBE-366D25854F9F}"/>
                  </a:ext>
                </a:extLst>
              </p:cNvPr>
              <p:cNvCxnSpPr>
                <a:cxnSpLocks/>
              </p:cNvCxnSpPr>
              <p:nvPr/>
            </p:nvCxnSpPr>
            <p:spPr>
              <a:xfrm>
                <a:off x="1501113" y="3645079"/>
                <a:ext cx="3890282" cy="0"/>
              </a:xfrm>
              <a:prstGeom prst="straightConnector1">
                <a:avLst/>
              </a:prstGeom>
              <a:ln>
                <a:solidFill>
                  <a:schemeClr val="accent6">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876ECE9-5AB2-F63E-8419-908BBC1DCAF9}"/>
                  </a:ext>
                </a:extLst>
              </p:cNvPr>
              <p:cNvCxnSpPr/>
              <p:nvPr/>
            </p:nvCxnSpPr>
            <p:spPr>
              <a:xfrm>
                <a:off x="1488278" y="2766113"/>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2DD7F74-FC47-97DD-D5D0-278F4F355717}"/>
                  </a:ext>
                </a:extLst>
              </p:cNvPr>
              <p:cNvCxnSpPr/>
              <p:nvPr/>
            </p:nvCxnSpPr>
            <p:spPr>
              <a:xfrm>
                <a:off x="1501113" y="3196553"/>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0185CC4-109A-8EAA-38E7-92493888BA0F}"/>
                  </a:ext>
                </a:extLst>
              </p:cNvPr>
              <p:cNvCxnSpPr/>
              <p:nvPr/>
            </p:nvCxnSpPr>
            <p:spPr>
              <a:xfrm>
                <a:off x="1501113" y="4070334"/>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D1EEBBE-2A81-B210-78D3-4DD2C860B1A1}"/>
                  </a:ext>
                </a:extLst>
              </p:cNvPr>
              <p:cNvCxnSpPr/>
              <p:nvPr/>
            </p:nvCxnSpPr>
            <p:spPr>
              <a:xfrm>
                <a:off x="1488276" y="4525062"/>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52250A6-FA1D-CA10-8186-2CF01E9F27B0}"/>
                  </a:ext>
                </a:extLst>
              </p:cNvPr>
              <p:cNvCxnSpPr/>
              <p:nvPr/>
            </p:nvCxnSpPr>
            <p:spPr>
              <a:xfrm>
                <a:off x="2139731" y="2323876"/>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7C6CF7F-D5E7-59C4-ED1D-5B4A58054E43}"/>
                  </a:ext>
                </a:extLst>
              </p:cNvPr>
              <p:cNvCxnSpPr/>
              <p:nvPr/>
            </p:nvCxnSpPr>
            <p:spPr>
              <a:xfrm>
                <a:off x="2789956" y="2333299"/>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2B258FB-7118-FDC5-773E-63DF238A6D84}"/>
                  </a:ext>
                </a:extLst>
              </p:cNvPr>
              <p:cNvCxnSpPr/>
              <p:nvPr/>
            </p:nvCxnSpPr>
            <p:spPr>
              <a:xfrm>
                <a:off x="4079343" y="2319102"/>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4CFDD1B-8352-BD0F-BC3B-4C62D8D0E898}"/>
                  </a:ext>
                </a:extLst>
              </p:cNvPr>
              <p:cNvCxnSpPr/>
              <p:nvPr/>
            </p:nvCxnSpPr>
            <p:spPr>
              <a:xfrm>
                <a:off x="4729567" y="2311385"/>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2F4E7BED-6618-CAAE-ABFF-32BF0EDC01E0}"/>
                </a:ext>
              </a:extLst>
            </p:cNvPr>
            <p:cNvSpPr txBox="1"/>
            <p:nvPr/>
          </p:nvSpPr>
          <p:spPr>
            <a:xfrm>
              <a:off x="4659026" y="5136656"/>
              <a:ext cx="784832" cy="230832"/>
            </a:xfrm>
            <a:prstGeom prst="rect">
              <a:avLst/>
            </a:prstGeom>
            <a:noFill/>
          </p:spPr>
          <p:txBody>
            <a:bodyPr wrap="none" rtlCol="0">
              <a:spAutoFit/>
            </a:bodyPr>
            <a:lstStyle/>
            <a:p>
              <a:pPr algn="ctr" defTabSz="685800">
                <a:buClrTx/>
              </a:pPr>
              <a:r>
                <a:rPr lang="de-DE" sz="525" b="1" kern="1200" dirty="0">
                  <a:solidFill>
                    <a:srgbClr val="373C3F"/>
                  </a:solidFill>
                  <a:latin typeface="Ubisoft Sans"/>
                  <a:ea typeface="+mn-ea"/>
                  <a:cs typeface="+mn-cs"/>
                </a:rPr>
                <a:t>Cooperation</a:t>
              </a:r>
            </a:p>
          </p:txBody>
        </p:sp>
        <p:sp>
          <p:nvSpPr>
            <p:cNvPr id="19" name="TextBox 18">
              <a:extLst>
                <a:ext uri="{FF2B5EF4-FFF2-40B4-BE49-F238E27FC236}">
                  <a16:creationId xmlns:a16="http://schemas.microsoft.com/office/drawing/2014/main" id="{C725E9A2-9F8F-8048-A5F8-63A947B556A0}"/>
                </a:ext>
              </a:extLst>
            </p:cNvPr>
            <p:cNvSpPr txBox="1"/>
            <p:nvPr/>
          </p:nvSpPr>
          <p:spPr>
            <a:xfrm>
              <a:off x="4703622" y="6425662"/>
              <a:ext cx="586059" cy="230832"/>
            </a:xfrm>
            <a:prstGeom prst="rect">
              <a:avLst/>
            </a:prstGeom>
            <a:noFill/>
          </p:spPr>
          <p:txBody>
            <a:bodyPr wrap="none" rtlCol="0">
              <a:spAutoFit/>
            </a:bodyPr>
            <a:lstStyle/>
            <a:p>
              <a:pPr algn="ctr" defTabSz="685800">
                <a:buClrTx/>
              </a:pPr>
              <a:r>
                <a:rPr lang="de-DE" sz="525" b="1" kern="1200" dirty="0">
                  <a:solidFill>
                    <a:srgbClr val="373C3F"/>
                  </a:solidFill>
                  <a:latin typeface="Ubisoft Sans"/>
                  <a:ea typeface="+mn-ea"/>
                  <a:cs typeface="+mn-cs"/>
                </a:rPr>
                <a:t>Combat</a:t>
              </a:r>
            </a:p>
          </p:txBody>
        </p:sp>
        <p:sp>
          <p:nvSpPr>
            <p:cNvPr id="20" name="TextBox 19">
              <a:extLst>
                <a:ext uri="{FF2B5EF4-FFF2-40B4-BE49-F238E27FC236}">
                  <a16:creationId xmlns:a16="http://schemas.microsoft.com/office/drawing/2014/main" id="{07657A42-67DB-8EE5-AD73-2E130154C433}"/>
                </a:ext>
              </a:extLst>
            </p:cNvPr>
            <p:cNvSpPr txBox="1"/>
            <p:nvPr/>
          </p:nvSpPr>
          <p:spPr>
            <a:xfrm>
              <a:off x="4268318" y="4995951"/>
              <a:ext cx="1537158" cy="230832"/>
            </a:xfrm>
            <a:prstGeom prst="rect">
              <a:avLst/>
            </a:prstGeom>
            <a:noFill/>
          </p:spPr>
          <p:txBody>
            <a:bodyPr wrap="square">
              <a:spAutoFit/>
            </a:bodyPr>
            <a:lstStyle/>
            <a:p>
              <a:pPr algn="ctr" defTabSz="685800">
                <a:buClrTx/>
              </a:pPr>
              <a:r>
                <a:rPr lang="de-DE" sz="525" b="1" kern="1200" dirty="0">
                  <a:solidFill>
                    <a:srgbClr val="C53BAD">
                      <a:lumMod val="60000"/>
                      <a:lumOff val="40000"/>
                    </a:srgbClr>
                  </a:solidFill>
                  <a:latin typeface="Ubisoft Sans"/>
                  <a:ea typeface="+mn-ea"/>
                  <a:cs typeface="+mn-cs"/>
                </a:rPr>
                <a:t>HARMONY</a:t>
              </a:r>
            </a:p>
          </p:txBody>
        </p:sp>
        <p:sp>
          <p:nvSpPr>
            <p:cNvPr id="21" name="Rectangle 20">
              <a:extLst>
                <a:ext uri="{FF2B5EF4-FFF2-40B4-BE49-F238E27FC236}">
                  <a16:creationId xmlns:a16="http://schemas.microsoft.com/office/drawing/2014/main" id="{35B91E0D-6DF6-A173-2F8B-2232CF7D0303}"/>
                </a:ext>
              </a:extLst>
            </p:cNvPr>
            <p:cNvSpPr/>
            <p:nvPr/>
          </p:nvSpPr>
          <p:spPr>
            <a:xfrm>
              <a:off x="4528122" y="5556755"/>
              <a:ext cx="1026185" cy="696131"/>
            </a:xfrm>
            <a:prstGeom prst="rect">
              <a:avLst/>
            </a:prstGeom>
            <a:solidFill>
              <a:schemeClr val="accent6">
                <a:lumMod val="60000"/>
                <a:lumOff val="40000"/>
                <a:alpha val="501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22" name="Rectangle 21">
              <a:extLst>
                <a:ext uri="{FF2B5EF4-FFF2-40B4-BE49-F238E27FC236}">
                  <a16:creationId xmlns:a16="http://schemas.microsoft.com/office/drawing/2014/main" id="{824F650E-8136-F51C-15C3-28A7412E8173}"/>
                </a:ext>
              </a:extLst>
            </p:cNvPr>
            <p:cNvSpPr/>
            <p:nvPr/>
          </p:nvSpPr>
          <p:spPr>
            <a:xfrm>
              <a:off x="4272820" y="6252905"/>
              <a:ext cx="1544192" cy="167122"/>
            </a:xfrm>
            <a:prstGeom prst="rect">
              <a:avLst/>
            </a:prstGeom>
            <a:solidFill>
              <a:schemeClr val="accent6">
                <a:lumMod val="60000"/>
                <a:lumOff val="40000"/>
                <a:alpha val="2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23" name="Rectangle 22">
              <a:extLst>
                <a:ext uri="{FF2B5EF4-FFF2-40B4-BE49-F238E27FC236}">
                  <a16:creationId xmlns:a16="http://schemas.microsoft.com/office/drawing/2014/main" id="{3628EAED-BAAD-CF54-27E0-865EB4A77761}"/>
                </a:ext>
              </a:extLst>
            </p:cNvPr>
            <p:cNvSpPr/>
            <p:nvPr/>
          </p:nvSpPr>
          <p:spPr>
            <a:xfrm rot="5400000">
              <a:off x="5335626" y="5771302"/>
              <a:ext cx="702717" cy="260493"/>
            </a:xfrm>
            <a:prstGeom prst="rect">
              <a:avLst/>
            </a:prstGeom>
            <a:solidFill>
              <a:schemeClr val="accent6">
                <a:lumMod val="60000"/>
                <a:lumOff val="40000"/>
                <a:alpha val="2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24" name="Rectangle 23">
              <a:extLst>
                <a:ext uri="{FF2B5EF4-FFF2-40B4-BE49-F238E27FC236}">
                  <a16:creationId xmlns:a16="http://schemas.microsoft.com/office/drawing/2014/main" id="{B3CCA20F-798E-D058-B42B-59E93A442B49}"/>
                </a:ext>
              </a:extLst>
            </p:cNvPr>
            <p:cNvSpPr/>
            <p:nvPr/>
          </p:nvSpPr>
          <p:spPr>
            <a:xfrm rot="5400000">
              <a:off x="4054125" y="5778518"/>
              <a:ext cx="691097" cy="250517"/>
            </a:xfrm>
            <a:prstGeom prst="rect">
              <a:avLst/>
            </a:prstGeom>
            <a:solidFill>
              <a:schemeClr val="accent6">
                <a:lumMod val="60000"/>
                <a:lumOff val="40000"/>
                <a:alpha val="2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25" name="Rectangle 24">
              <a:extLst>
                <a:ext uri="{FF2B5EF4-FFF2-40B4-BE49-F238E27FC236}">
                  <a16:creationId xmlns:a16="http://schemas.microsoft.com/office/drawing/2014/main" id="{25815CF8-8E0B-C481-B759-8BD5B87E2F0D}"/>
                </a:ext>
              </a:extLst>
            </p:cNvPr>
            <p:cNvSpPr/>
            <p:nvPr/>
          </p:nvSpPr>
          <p:spPr>
            <a:xfrm>
              <a:off x="4785665" y="5725228"/>
              <a:ext cx="510544" cy="349486"/>
            </a:xfrm>
            <a:prstGeom prst="rect">
              <a:avLst/>
            </a:prstGeom>
            <a:solidFill>
              <a:srgbClr val="DC89CE">
                <a:alpha val="6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26" name="Rectangle 25">
              <a:extLst>
                <a:ext uri="{FF2B5EF4-FFF2-40B4-BE49-F238E27FC236}">
                  <a16:creationId xmlns:a16="http://schemas.microsoft.com/office/drawing/2014/main" id="{92A0C590-6EB3-C370-BCCA-D25420A468EA}"/>
                </a:ext>
              </a:extLst>
            </p:cNvPr>
            <p:cNvSpPr/>
            <p:nvPr/>
          </p:nvSpPr>
          <p:spPr>
            <a:xfrm>
              <a:off x="4278714" y="5381172"/>
              <a:ext cx="1539314" cy="181341"/>
            </a:xfrm>
            <a:prstGeom prst="rect">
              <a:avLst/>
            </a:prstGeom>
            <a:solidFill>
              <a:schemeClr val="accent6">
                <a:lumMod val="60000"/>
                <a:lumOff val="40000"/>
                <a:alpha val="2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grpSp>
      <p:sp>
        <p:nvSpPr>
          <p:cNvPr id="31" name="TextBox 30">
            <a:extLst>
              <a:ext uri="{FF2B5EF4-FFF2-40B4-BE49-F238E27FC236}">
                <a16:creationId xmlns:a16="http://schemas.microsoft.com/office/drawing/2014/main" id="{78C3BF2A-CFA5-56AD-70FA-DC9396C55532}"/>
              </a:ext>
            </a:extLst>
          </p:cNvPr>
          <p:cNvSpPr txBox="1"/>
          <p:nvPr/>
        </p:nvSpPr>
        <p:spPr>
          <a:xfrm>
            <a:off x="1028489" y="1075142"/>
            <a:ext cx="4315423" cy="300082"/>
          </a:xfrm>
          <a:prstGeom prst="rect">
            <a:avLst/>
          </a:prstGeom>
          <a:noFill/>
        </p:spPr>
        <p:txBody>
          <a:bodyPr wrap="square" rtlCol="0">
            <a:spAutoFit/>
          </a:bodyPr>
          <a:lstStyle/>
          <a:p>
            <a:pPr defTabSz="685800">
              <a:buClrTx/>
            </a:pPr>
            <a:r>
              <a:rPr lang="en-US" sz="1350" kern="1200" dirty="0">
                <a:solidFill>
                  <a:srgbClr val="4E249A">
                    <a:lumMod val="50000"/>
                  </a:srgbClr>
                </a:solidFill>
                <a:latin typeface="Ubisoft Sans"/>
                <a:ea typeface="+mn-ea"/>
                <a:cs typeface="+mn-cs"/>
              </a:rPr>
              <a:t>Uses the standard distribution to map out three zones</a:t>
            </a:r>
          </a:p>
        </p:txBody>
      </p:sp>
      <p:sp>
        <p:nvSpPr>
          <p:cNvPr id="32" name="Slide Number">
            <a:extLst>
              <a:ext uri="{FF2B5EF4-FFF2-40B4-BE49-F238E27FC236}">
                <a16:creationId xmlns:a16="http://schemas.microsoft.com/office/drawing/2014/main" id="{47439EB1-C295-1D24-3D8D-F58CEE014B4C}"/>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6CB4B4D-7CA3-9044-876B-883B54F8677D}" type="slidenum">
              <a:rPr kumimoji="0" lang="fr-FR" sz="675" b="0" i="0" u="none" strike="noStrike" kern="1200" cap="none" spc="0" normalizeH="0" baseline="0" noProof="0">
                <a:ln>
                  <a:noFill/>
                </a:ln>
                <a:solidFill>
                  <a:srgbClr val="601AA1"/>
                </a:solidFill>
                <a:effectLst/>
                <a:uLnTx/>
                <a:uFillTx/>
                <a:latin typeface="Ubisoft Sans"/>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fr-FR" sz="900" b="0" i="0" u="none" strike="noStrike" kern="1200" cap="none" spc="0" normalizeH="0" baseline="0" noProof="0" dirty="0">
              <a:ln>
                <a:noFill/>
              </a:ln>
              <a:solidFill>
                <a:srgbClr val="601AA1"/>
              </a:solidFill>
              <a:effectLst/>
              <a:uLnTx/>
              <a:uFillTx/>
              <a:latin typeface="Ubisoft Sans"/>
              <a:ea typeface="+mn-ea"/>
              <a:cs typeface="+mn-cs"/>
            </a:endParaRPr>
          </a:p>
        </p:txBody>
      </p:sp>
    </p:spTree>
    <p:extLst>
      <p:ext uri="{BB962C8B-B14F-4D97-AF65-F5344CB8AC3E}">
        <p14:creationId xmlns:p14="http://schemas.microsoft.com/office/powerpoint/2010/main" val="2141909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28"/>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40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childTnLst>
                    </p:cTn>
                  </p:par>
                  <p:par>
                    <p:cTn id="22" fill="hold">
                      <p:stCondLst>
                        <p:cond delay="indefinite"/>
                      </p:stCondLst>
                      <p:childTnLst>
                        <p:par>
                          <p:cTn id="23" fill="hold">
                            <p:stCondLst>
                              <p:cond delay="0"/>
                            </p:stCondLst>
                            <p:childTnLst>
                              <p:par>
                                <p:cTn id="24" presetID="63" presetClass="entr" presetSubtype="0"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750" fill="hold"/>
                                        <p:tgtEl>
                                          <p:spTgt spid="2"/>
                                        </p:tgtEl>
                                        <p:attrNameLst>
                                          <p:attrName>drawProgress</p:attrName>
                                        </p:attrNameLst>
                                      </p:cBhvr>
                                      <p:tavLst>
                                        <p:tav tm="0">
                                          <p:val>
                                            <p:fltVal val="0"/>
                                          </p:val>
                                        </p:tav>
                                        <p:tav tm="100000">
                                          <p:val>
                                            <p:fltVal val="1"/>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63"/>
                                        </p:tgtEl>
                                        <p:attrNameLst>
                                          <p:attrName>style.visibility</p:attrName>
                                        </p:attrNameLst>
                                      </p:cBhvr>
                                      <p:to>
                                        <p:strVal val="visible"/>
                                      </p:to>
                                    </p:set>
                                    <p:anim calcmode="lin" valueType="num">
                                      <p:cBhvr additive="base">
                                        <p:cTn id="29" dur="500" fill="hold"/>
                                        <p:tgtEl>
                                          <p:spTgt spid="163"/>
                                        </p:tgtEl>
                                        <p:attrNameLst>
                                          <p:attrName>ppt_x</p:attrName>
                                        </p:attrNameLst>
                                      </p:cBhvr>
                                      <p:tavLst>
                                        <p:tav tm="0">
                                          <p:val>
                                            <p:strVal val="#ppt_x"/>
                                          </p:val>
                                        </p:tav>
                                        <p:tav tm="100000">
                                          <p:val>
                                            <p:strVal val="#ppt_x"/>
                                          </p:val>
                                        </p:tav>
                                      </p:tavLst>
                                    </p:anim>
                                    <p:anim calcmode="lin" valueType="num">
                                      <p:cBhvr additive="base">
                                        <p:cTn id="30" dur="500" fill="hold"/>
                                        <p:tgtEl>
                                          <p:spTgt spid="16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63"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750" fill="hold"/>
                                        <p:tgtEl>
                                          <p:spTgt spid="3"/>
                                        </p:tgtEl>
                                        <p:attrNameLst>
                                          <p:attrName>drawProgress</p:attrName>
                                        </p:attrNameLst>
                                      </p:cBhvr>
                                      <p:tavLst>
                                        <p:tav tm="0">
                                          <p:val>
                                            <p:fltVal val="0"/>
                                          </p:val>
                                        </p:tav>
                                        <p:tav tm="100000">
                                          <p:val>
                                            <p:fltVal val="1"/>
                                          </p:val>
                                        </p:tav>
                                      </p:tavLst>
                                    </p:anim>
                                  </p:childTnLst>
                                </p:cTn>
                              </p:par>
                            </p:childTnLst>
                          </p:cTn>
                        </p:par>
                      </p:childTnLst>
                    </p:cTn>
                  </p:par>
                  <p:par>
                    <p:cTn id="36" fill="hold">
                      <p:stCondLst>
                        <p:cond delay="indefinite"/>
                      </p:stCondLst>
                      <p:childTnLst>
                        <p:par>
                          <p:cTn id="37" fill="hold">
                            <p:stCondLst>
                              <p:cond delay="0"/>
                            </p:stCondLst>
                            <p:childTnLst>
                              <p:par>
                                <p:cTn id="38" presetID="63" presetClass="entr" presetSubtype="0"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750" fill="hold"/>
                                        <p:tgtEl>
                                          <p:spTgt spid="4"/>
                                        </p:tgtEl>
                                        <p:attrNameLst>
                                          <p:attrName>drawProgress</p:attrName>
                                        </p:attrNameLst>
                                      </p:cBhvr>
                                      <p:tavLst>
                                        <p:tav tm="0">
                                          <p:val>
                                            <p:fltVal val="0"/>
                                          </p:val>
                                        </p:tav>
                                        <p:tav tm="100000">
                                          <p:val>
                                            <p:fltVal val="1"/>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64"/>
                                        </p:tgtEl>
                                        <p:attrNameLst>
                                          <p:attrName>style.visibility</p:attrName>
                                        </p:attrNameLst>
                                      </p:cBhvr>
                                      <p:to>
                                        <p:strVal val="visible"/>
                                      </p:to>
                                    </p:set>
                                    <p:anim calcmode="lin" valueType="num">
                                      <p:cBhvr additive="base">
                                        <p:cTn id="43" dur="500" fill="hold"/>
                                        <p:tgtEl>
                                          <p:spTgt spid="164"/>
                                        </p:tgtEl>
                                        <p:attrNameLst>
                                          <p:attrName>ppt_x</p:attrName>
                                        </p:attrNameLst>
                                      </p:cBhvr>
                                      <p:tavLst>
                                        <p:tav tm="0">
                                          <p:val>
                                            <p:strVal val="#ppt_x"/>
                                          </p:val>
                                        </p:tav>
                                        <p:tav tm="100000">
                                          <p:val>
                                            <p:strVal val="#ppt_x"/>
                                          </p:val>
                                        </p:tav>
                                      </p:tavLst>
                                    </p:anim>
                                    <p:anim calcmode="lin" valueType="num">
                                      <p:cBhvr additive="base">
                                        <p:cTn id="44" dur="500" fill="hold"/>
                                        <p:tgtEl>
                                          <p:spTgt spid="1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p:bldP spid="164" grpId="0"/>
      <p:bldP spid="3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Rectangle 147">
            <a:extLst>
              <a:ext uri="{FF2B5EF4-FFF2-40B4-BE49-F238E27FC236}">
                <a16:creationId xmlns:a16="http://schemas.microsoft.com/office/drawing/2014/main" id="{204C8625-E447-0B7C-091C-48ACDBA2500E}"/>
              </a:ext>
            </a:extLst>
          </p:cNvPr>
          <p:cNvSpPr/>
          <p:nvPr/>
        </p:nvSpPr>
        <p:spPr>
          <a:xfrm>
            <a:off x="2010477" y="3265010"/>
            <a:ext cx="1567808" cy="1635773"/>
          </a:xfrm>
          <a:prstGeom prst="rect">
            <a:avLst/>
          </a:prstGeom>
          <a:solidFill>
            <a:srgbClr val="FAE18C">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AE18C"/>
              </a:solidFill>
              <a:latin typeface="Ubisoft Sans"/>
            </a:endParaRPr>
          </a:p>
        </p:txBody>
      </p:sp>
      <p:sp>
        <p:nvSpPr>
          <p:cNvPr id="45" name="TextBox 44">
            <a:extLst>
              <a:ext uri="{FF2B5EF4-FFF2-40B4-BE49-F238E27FC236}">
                <a16:creationId xmlns:a16="http://schemas.microsoft.com/office/drawing/2014/main" id="{18DE0DDE-BBCA-1C89-12F5-7D434B57E26B}"/>
              </a:ext>
            </a:extLst>
          </p:cNvPr>
          <p:cNvSpPr txBox="1"/>
          <p:nvPr/>
        </p:nvSpPr>
        <p:spPr>
          <a:xfrm>
            <a:off x="2318699" y="709306"/>
            <a:ext cx="938709" cy="230832"/>
          </a:xfrm>
          <a:prstGeom prst="rect">
            <a:avLst/>
          </a:prstGeom>
          <a:noFill/>
        </p:spPr>
        <p:txBody>
          <a:bodyPr wrap="square">
            <a:spAutoFit/>
          </a:bodyPr>
          <a:lstStyle/>
          <a:p>
            <a:pPr algn="ctr" defTabSz="685800">
              <a:buClrTx/>
            </a:pPr>
            <a:r>
              <a:rPr lang="de-DE" sz="900" b="1" kern="1200" dirty="0">
                <a:solidFill>
                  <a:srgbClr val="F88B88"/>
                </a:solidFill>
                <a:latin typeface="Ubisoft Sans"/>
                <a:ea typeface="+mn-ea"/>
                <a:cs typeface="+mn-cs"/>
              </a:rPr>
              <a:t>NOVELTY</a:t>
            </a:r>
          </a:p>
        </p:txBody>
      </p:sp>
      <p:sp>
        <p:nvSpPr>
          <p:cNvPr id="51" name="TextBox 50">
            <a:extLst>
              <a:ext uri="{FF2B5EF4-FFF2-40B4-BE49-F238E27FC236}">
                <a16:creationId xmlns:a16="http://schemas.microsoft.com/office/drawing/2014/main" id="{A8219E00-40FD-8104-36DB-7A64C741D276}"/>
              </a:ext>
            </a:extLst>
          </p:cNvPr>
          <p:cNvSpPr txBox="1"/>
          <p:nvPr/>
        </p:nvSpPr>
        <p:spPr>
          <a:xfrm>
            <a:off x="1328271" y="1786180"/>
            <a:ext cx="359394"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Build</a:t>
            </a:r>
          </a:p>
        </p:txBody>
      </p:sp>
      <p:sp>
        <p:nvSpPr>
          <p:cNvPr id="49" name="TextBox 48">
            <a:extLst>
              <a:ext uri="{FF2B5EF4-FFF2-40B4-BE49-F238E27FC236}">
                <a16:creationId xmlns:a16="http://schemas.microsoft.com/office/drawing/2014/main" id="{DBD9EE75-75B6-AF4B-1206-CDD2D179E589}"/>
              </a:ext>
            </a:extLst>
          </p:cNvPr>
          <p:cNvSpPr txBox="1"/>
          <p:nvPr/>
        </p:nvSpPr>
        <p:spPr>
          <a:xfrm>
            <a:off x="3886206" y="1786180"/>
            <a:ext cx="458780" cy="184666"/>
          </a:xfrm>
          <a:prstGeom prst="rect">
            <a:avLst/>
          </a:prstGeom>
          <a:noFill/>
        </p:spPr>
        <p:txBody>
          <a:bodyPr wrap="none" rtlCol="0">
            <a:spAutoFit/>
          </a:bodyPr>
          <a:lstStyle/>
          <a:p>
            <a:pPr algn="r" defTabSz="685800">
              <a:buClrTx/>
            </a:pPr>
            <a:r>
              <a:rPr lang="de-DE" sz="600" b="1" kern="1200" dirty="0">
                <a:solidFill>
                  <a:srgbClr val="373C3F"/>
                </a:solidFill>
                <a:latin typeface="Ubisoft Sans"/>
                <a:ea typeface="+mn-ea"/>
                <a:cs typeface="+mn-cs"/>
              </a:rPr>
              <a:t>Explore</a:t>
            </a:r>
          </a:p>
        </p:txBody>
      </p:sp>
      <p:grpSp>
        <p:nvGrpSpPr>
          <p:cNvPr id="78" name="Group 77">
            <a:extLst>
              <a:ext uri="{FF2B5EF4-FFF2-40B4-BE49-F238E27FC236}">
                <a16:creationId xmlns:a16="http://schemas.microsoft.com/office/drawing/2014/main" id="{D52CF01B-E6FB-DA66-D24A-A0CAE6AFF907}"/>
              </a:ext>
            </a:extLst>
          </p:cNvPr>
          <p:cNvGrpSpPr/>
          <p:nvPr/>
        </p:nvGrpSpPr>
        <p:grpSpPr>
          <a:xfrm>
            <a:off x="1603135" y="1059856"/>
            <a:ext cx="2362067" cy="1606675"/>
            <a:chOff x="1488276" y="2311385"/>
            <a:chExt cx="3903119" cy="2654897"/>
          </a:xfrm>
        </p:grpSpPr>
        <p:cxnSp>
          <p:nvCxnSpPr>
            <p:cNvPr id="53" name="Straight Arrow Connector 52">
              <a:extLst>
                <a:ext uri="{FF2B5EF4-FFF2-40B4-BE49-F238E27FC236}">
                  <a16:creationId xmlns:a16="http://schemas.microsoft.com/office/drawing/2014/main" id="{C5BFC219-6882-6581-45CD-17E3E79CB88A}"/>
                </a:ext>
              </a:extLst>
            </p:cNvPr>
            <p:cNvCxnSpPr>
              <a:cxnSpLocks/>
            </p:cNvCxnSpPr>
            <p:nvPr/>
          </p:nvCxnSpPr>
          <p:spPr>
            <a:xfrm flipH="1">
              <a:off x="3433418" y="2333299"/>
              <a:ext cx="1" cy="2623560"/>
            </a:xfrm>
            <a:prstGeom prst="straightConnector1">
              <a:avLst/>
            </a:prstGeom>
            <a:ln>
              <a:solidFill>
                <a:srgbClr val="F88B88"/>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4A07F092-2CB7-E999-2777-BDA6866001A8}"/>
                </a:ext>
              </a:extLst>
            </p:cNvPr>
            <p:cNvCxnSpPr>
              <a:cxnSpLocks/>
            </p:cNvCxnSpPr>
            <p:nvPr/>
          </p:nvCxnSpPr>
          <p:spPr>
            <a:xfrm>
              <a:off x="1501113" y="3645079"/>
              <a:ext cx="3890282" cy="0"/>
            </a:xfrm>
            <a:prstGeom prst="straightConnector1">
              <a:avLst/>
            </a:prstGeom>
            <a:ln>
              <a:solidFill>
                <a:srgbClr val="F88B88"/>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E6A95681-6FD1-EF55-AF9B-50615975BD54}"/>
                </a:ext>
              </a:extLst>
            </p:cNvPr>
            <p:cNvCxnSpPr/>
            <p:nvPr/>
          </p:nvCxnSpPr>
          <p:spPr>
            <a:xfrm>
              <a:off x="1488278" y="2766113"/>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C3A963C8-B494-CCE1-B2C7-DF4ABDBC2E1D}"/>
                </a:ext>
              </a:extLst>
            </p:cNvPr>
            <p:cNvCxnSpPr/>
            <p:nvPr/>
          </p:nvCxnSpPr>
          <p:spPr>
            <a:xfrm>
              <a:off x="1501113" y="3196553"/>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BC5A42A1-6B9C-F298-2F14-309363890E33}"/>
                </a:ext>
              </a:extLst>
            </p:cNvPr>
            <p:cNvCxnSpPr/>
            <p:nvPr/>
          </p:nvCxnSpPr>
          <p:spPr>
            <a:xfrm>
              <a:off x="1501113" y="4070334"/>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793B5461-A38D-86B5-953E-4EF9462073DE}"/>
                </a:ext>
              </a:extLst>
            </p:cNvPr>
            <p:cNvCxnSpPr/>
            <p:nvPr/>
          </p:nvCxnSpPr>
          <p:spPr>
            <a:xfrm>
              <a:off x="1488276" y="4525062"/>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21CE418C-443D-F563-DDC6-2BC7EB27CFD3}"/>
                </a:ext>
              </a:extLst>
            </p:cNvPr>
            <p:cNvCxnSpPr/>
            <p:nvPr/>
          </p:nvCxnSpPr>
          <p:spPr>
            <a:xfrm>
              <a:off x="2139731" y="2323876"/>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BEAE057-FA61-4B06-B2AF-E089801F424B}"/>
                </a:ext>
              </a:extLst>
            </p:cNvPr>
            <p:cNvCxnSpPr/>
            <p:nvPr/>
          </p:nvCxnSpPr>
          <p:spPr>
            <a:xfrm>
              <a:off x="2789956" y="2333299"/>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1B872BF-7980-309F-AC77-92BC2CDD7466}"/>
                </a:ext>
              </a:extLst>
            </p:cNvPr>
            <p:cNvCxnSpPr/>
            <p:nvPr/>
          </p:nvCxnSpPr>
          <p:spPr>
            <a:xfrm>
              <a:off x="4079343" y="2319102"/>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E2544164-9CE8-9736-053C-8EDFC8C62F34}"/>
                </a:ext>
              </a:extLst>
            </p:cNvPr>
            <p:cNvCxnSpPr/>
            <p:nvPr/>
          </p:nvCxnSpPr>
          <p:spPr>
            <a:xfrm>
              <a:off x="4729567" y="2311385"/>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7" name="Espace réservé du texte 32">
            <a:extLst>
              <a:ext uri="{FF2B5EF4-FFF2-40B4-BE49-F238E27FC236}">
                <a16:creationId xmlns:a16="http://schemas.microsoft.com/office/drawing/2014/main" id="{4B204A7A-2B77-57C7-FCE7-0A7B315DBCFB}"/>
              </a:ext>
            </a:extLst>
          </p:cNvPr>
          <p:cNvSpPr>
            <a:spLocks noGrp="1"/>
          </p:cNvSpPr>
          <p:nvPr>
            <p:ph type="body" sz="quarter" idx="13"/>
          </p:nvPr>
        </p:nvSpPr>
        <p:spPr>
          <a:xfrm>
            <a:off x="0" y="276226"/>
            <a:ext cx="9144000" cy="404636"/>
          </a:xfrm>
        </p:spPr>
        <p:txBody>
          <a:bodyPr>
            <a:normAutofit lnSpcReduction="10000"/>
          </a:bodyPr>
          <a:lstStyle/>
          <a:p>
            <a:r>
              <a:rPr lang="fr-FR" dirty="0">
                <a:solidFill>
                  <a:srgbClr val="27124D"/>
                </a:solidFill>
              </a:rPr>
              <a:t>4 </a:t>
            </a:r>
            <a:r>
              <a:rPr lang="fr-FR" dirty="0" err="1">
                <a:solidFill>
                  <a:srgbClr val="27124D"/>
                </a:solidFill>
              </a:rPr>
              <a:t>domains</a:t>
            </a:r>
            <a:r>
              <a:rPr lang="fr-FR" dirty="0">
                <a:solidFill>
                  <a:srgbClr val="27124D"/>
                </a:solidFill>
              </a:rPr>
              <a:t> of </a:t>
            </a:r>
            <a:r>
              <a:rPr lang="fr-FR" dirty="0" err="1">
                <a:solidFill>
                  <a:srgbClr val="27124D"/>
                </a:solidFill>
              </a:rPr>
              <a:t>play</a:t>
            </a:r>
            <a:endParaRPr lang="fr-FR" dirty="0">
              <a:solidFill>
                <a:srgbClr val="27124D"/>
              </a:solidFill>
            </a:endParaRPr>
          </a:p>
        </p:txBody>
      </p:sp>
      <p:sp>
        <p:nvSpPr>
          <p:cNvPr id="89" name="TextBox 88">
            <a:extLst>
              <a:ext uri="{FF2B5EF4-FFF2-40B4-BE49-F238E27FC236}">
                <a16:creationId xmlns:a16="http://schemas.microsoft.com/office/drawing/2014/main" id="{3174C6E1-E624-4A15-A7D6-776BCDD550B7}"/>
              </a:ext>
            </a:extLst>
          </p:cNvPr>
          <p:cNvSpPr txBox="1"/>
          <p:nvPr/>
        </p:nvSpPr>
        <p:spPr>
          <a:xfrm>
            <a:off x="2566308" y="911534"/>
            <a:ext cx="474810"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Fantasy</a:t>
            </a:r>
          </a:p>
        </p:txBody>
      </p:sp>
      <p:sp>
        <p:nvSpPr>
          <p:cNvPr id="90" name="TextBox 89">
            <a:extLst>
              <a:ext uri="{FF2B5EF4-FFF2-40B4-BE49-F238E27FC236}">
                <a16:creationId xmlns:a16="http://schemas.microsoft.com/office/drawing/2014/main" id="{FF4F07D7-6087-4DE4-AE94-6530D415BB51}"/>
              </a:ext>
            </a:extLst>
          </p:cNvPr>
          <p:cNvSpPr txBox="1"/>
          <p:nvPr/>
        </p:nvSpPr>
        <p:spPr>
          <a:xfrm>
            <a:off x="2565562" y="2666530"/>
            <a:ext cx="463588"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Realism</a:t>
            </a:r>
          </a:p>
        </p:txBody>
      </p:sp>
      <p:sp>
        <p:nvSpPr>
          <p:cNvPr id="106" name="TextBox 105">
            <a:extLst>
              <a:ext uri="{FF2B5EF4-FFF2-40B4-BE49-F238E27FC236}">
                <a16:creationId xmlns:a16="http://schemas.microsoft.com/office/drawing/2014/main" id="{A5BBEB82-0003-F6F1-F05C-DDC3511C0F6C}"/>
              </a:ext>
            </a:extLst>
          </p:cNvPr>
          <p:cNvSpPr txBox="1"/>
          <p:nvPr/>
        </p:nvSpPr>
        <p:spPr>
          <a:xfrm>
            <a:off x="4745895" y="1786271"/>
            <a:ext cx="514885"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Not work</a:t>
            </a:r>
          </a:p>
        </p:txBody>
      </p:sp>
      <p:sp>
        <p:nvSpPr>
          <p:cNvPr id="107" name="TextBox 106">
            <a:extLst>
              <a:ext uri="{FF2B5EF4-FFF2-40B4-BE49-F238E27FC236}">
                <a16:creationId xmlns:a16="http://schemas.microsoft.com/office/drawing/2014/main" id="{2807732A-9C53-C337-C7EB-C2FF8758C2AE}"/>
              </a:ext>
            </a:extLst>
          </p:cNvPr>
          <p:cNvSpPr txBox="1"/>
          <p:nvPr/>
        </p:nvSpPr>
        <p:spPr>
          <a:xfrm>
            <a:off x="7511683" y="1788880"/>
            <a:ext cx="377026" cy="184666"/>
          </a:xfrm>
          <a:prstGeom prst="rect">
            <a:avLst/>
          </a:prstGeom>
          <a:noFill/>
        </p:spPr>
        <p:txBody>
          <a:bodyPr wrap="none" rtlCol="0">
            <a:spAutoFit/>
          </a:bodyPr>
          <a:lstStyle/>
          <a:p>
            <a:pPr algn="r" defTabSz="685800">
              <a:buClrTx/>
            </a:pPr>
            <a:r>
              <a:rPr lang="de-DE" sz="600" b="1" kern="1200" dirty="0">
                <a:solidFill>
                  <a:srgbClr val="373C3F"/>
                </a:solidFill>
                <a:latin typeface="Ubisoft Sans"/>
                <a:ea typeface="+mn-ea"/>
                <a:cs typeface="+mn-cs"/>
              </a:rPr>
              <a:t>Work</a:t>
            </a:r>
          </a:p>
        </p:txBody>
      </p:sp>
      <p:grpSp>
        <p:nvGrpSpPr>
          <p:cNvPr id="108" name="Group 107">
            <a:extLst>
              <a:ext uri="{FF2B5EF4-FFF2-40B4-BE49-F238E27FC236}">
                <a16:creationId xmlns:a16="http://schemas.microsoft.com/office/drawing/2014/main" id="{4A7BF0CF-F51D-DCC0-0FBF-74D341B02DB3}"/>
              </a:ext>
            </a:extLst>
          </p:cNvPr>
          <p:cNvGrpSpPr/>
          <p:nvPr/>
        </p:nvGrpSpPr>
        <p:grpSpPr>
          <a:xfrm>
            <a:off x="5177052" y="1060863"/>
            <a:ext cx="2362067" cy="1606675"/>
            <a:chOff x="1488276" y="2311385"/>
            <a:chExt cx="3903119" cy="2654897"/>
          </a:xfrm>
        </p:grpSpPr>
        <p:cxnSp>
          <p:nvCxnSpPr>
            <p:cNvPr id="109" name="Straight Arrow Connector 108">
              <a:extLst>
                <a:ext uri="{FF2B5EF4-FFF2-40B4-BE49-F238E27FC236}">
                  <a16:creationId xmlns:a16="http://schemas.microsoft.com/office/drawing/2014/main" id="{2B4031C1-8610-0596-2285-8399F28A059D}"/>
                </a:ext>
              </a:extLst>
            </p:cNvPr>
            <p:cNvCxnSpPr>
              <a:cxnSpLocks/>
            </p:cNvCxnSpPr>
            <p:nvPr/>
          </p:nvCxnSpPr>
          <p:spPr>
            <a:xfrm flipH="1">
              <a:off x="3433418" y="2333299"/>
              <a:ext cx="1" cy="2623560"/>
            </a:xfrm>
            <a:prstGeom prst="straightConnector1">
              <a:avLst/>
            </a:prstGeom>
            <a:ln>
              <a:solidFill>
                <a:srgbClr val="75CAE6"/>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0" name="Straight Arrow Connector 109">
              <a:extLst>
                <a:ext uri="{FF2B5EF4-FFF2-40B4-BE49-F238E27FC236}">
                  <a16:creationId xmlns:a16="http://schemas.microsoft.com/office/drawing/2014/main" id="{578E80AE-FBD4-0457-F49C-092A87125E09}"/>
                </a:ext>
              </a:extLst>
            </p:cNvPr>
            <p:cNvCxnSpPr>
              <a:cxnSpLocks/>
            </p:cNvCxnSpPr>
            <p:nvPr/>
          </p:nvCxnSpPr>
          <p:spPr>
            <a:xfrm>
              <a:off x="1501113" y="3645079"/>
              <a:ext cx="3890282" cy="0"/>
            </a:xfrm>
            <a:prstGeom prst="straightConnector1">
              <a:avLst/>
            </a:prstGeom>
            <a:ln>
              <a:solidFill>
                <a:srgbClr val="75CAE6"/>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F859CFF-91D1-876F-6CC6-026705C4CE11}"/>
                </a:ext>
              </a:extLst>
            </p:cNvPr>
            <p:cNvCxnSpPr/>
            <p:nvPr/>
          </p:nvCxnSpPr>
          <p:spPr>
            <a:xfrm>
              <a:off x="1488278" y="2766113"/>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20F1CC26-4A79-A20D-8A64-41DD0D094BF7}"/>
                </a:ext>
              </a:extLst>
            </p:cNvPr>
            <p:cNvCxnSpPr/>
            <p:nvPr/>
          </p:nvCxnSpPr>
          <p:spPr>
            <a:xfrm>
              <a:off x="1501113" y="3196553"/>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DEEFD5AB-C855-F880-AA13-49FBA7C830E0}"/>
                </a:ext>
              </a:extLst>
            </p:cNvPr>
            <p:cNvCxnSpPr/>
            <p:nvPr/>
          </p:nvCxnSpPr>
          <p:spPr>
            <a:xfrm>
              <a:off x="1501113" y="4070334"/>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74A7E690-753B-F515-22AF-B82946185A64}"/>
                </a:ext>
              </a:extLst>
            </p:cNvPr>
            <p:cNvCxnSpPr/>
            <p:nvPr/>
          </p:nvCxnSpPr>
          <p:spPr>
            <a:xfrm>
              <a:off x="1488276" y="4525062"/>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A09922A0-89B5-F0A2-8EE5-20C47D10BD5C}"/>
                </a:ext>
              </a:extLst>
            </p:cNvPr>
            <p:cNvCxnSpPr/>
            <p:nvPr/>
          </p:nvCxnSpPr>
          <p:spPr>
            <a:xfrm>
              <a:off x="2139731" y="2323876"/>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82682E7C-8FFF-A27A-8FFB-DD562B9C1D36}"/>
                </a:ext>
              </a:extLst>
            </p:cNvPr>
            <p:cNvCxnSpPr/>
            <p:nvPr/>
          </p:nvCxnSpPr>
          <p:spPr>
            <a:xfrm>
              <a:off x="2789956" y="2333299"/>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8CC6937E-E62E-F06D-7444-A76F3FAA9F52}"/>
                </a:ext>
              </a:extLst>
            </p:cNvPr>
            <p:cNvCxnSpPr/>
            <p:nvPr/>
          </p:nvCxnSpPr>
          <p:spPr>
            <a:xfrm>
              <a:off x="4079343" y="2319102"/>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55EA1CEE-2ADD-FE41-4EF7-982B4A5FEBBB}"/>
                </a:ext>
              </a:extLst>
            </p:cNvPr>
            <p:cNvCxnSpPr/>
            <p:nvPr/>
          </p:nvCxnSpPr>
          <p:spPr>
            <a:xfrm>
              <a:off x="4729567" y="2311385"/>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9" name="TextBox 118">
            <a:extLst>
              <a:ext uri="{FF2B5EF4-FFF2-40B4-BE49-F238E27FC236}">
                <a16:creationId xmlns:a16="http://schemas.microsoft.com/office/drawing/2014/main" id="{FFA6EB3D-4C49-F750-DEAC-6FDA2C2BBA2F}"/>
              </a:ext>
            </a:extLst>
          </p:cNvPr>
          <p:cNvSpPr txBox="1"/>
          <p:nvPr/>
        </p:nvSpPr>
        <p:spPr>
          <a:xfrm>
            <a:off x="6168478" y="916019"/>
            <a:ext cx="417102"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Skilled</a:t>
            </a:r>
          </a:p>
        </p:txBody>
      </p:sp>
      <p:sp>
        <p:nvSpPr>
          <p:cNvPr id="120" name="TextBox 119">
            <a:extLst>
              <a:ext uri="{FF2B5EF4-FFF2-40B4-BE49-F238E27FC236}">
                <a16:creationId xmlns:a16="http://schemas.microsoft.com/office/drawing/2014/main" id="{DB4DD00E-E6B2-ECB6-64B2-A758418426B1}"/>
              </a:ext>
            </a:extLst>
          </p:cNvPr>
          <p:cNvSpPr txBox="1"/>
          <p:nvPr/>
        </p:nvSpPr>
        <p:spPr>
          <a:xfrm>
            <a:off x="6049873" y="2667537"/>
            <a:ext cx="596638" cy="184666"/>
          </a:xfrm>
          <a:prstGeom prst="rect">
            <a:avLst/>
          </a:prstGeom>
          <a:noFill/>
        </p:spPr>
        <p:txBody>
          <a:bodyPr wrap="none" rtlCol="0">
            <a:spAutoFit/>
          </a:bodyPr>
          <a:lstStyle/>
          <a:p>
            <a:pPr algn="ctr" defTabSz="685800">
              <a:buClrTx/>
            </a:pPr>
            <a:r>
              <a:rPr lang="de-DE" sz="600" b="1" kern="1200" dirty="0">
                <a:solidFill>
                  <a:srgbClr val="373C3F"/>
                </a:solidFill>
                <a:latin typeface="Ubisoft Sans"/>
                <a:ea typeface="+mn-ea"/>
                <a:cs typeface="+mn-cs"/>
              </a:rPr>
              <a:t>Less Skilled</a:t>
            </a:r>
          </a:p>
        </p:txBody>
      </p:sp>
      <p:sp>
        <p:nvSpPr>
          <p:cNvPr id="121" name="TextBox 120">
            <a:extLst>
              <a:ext uri="{FF2B5EF4-FFF2-40B4-BE49-F238E27FC236}">
                <a16:creationId xmlns:a16="http://schemas.microsoft.com/office/drawing/2014/main" id="{18A904EE-F12C-2010-4FD7-71CA264884EC}"/>
              </a:ext>
            </a:extLst>
          </p:cNvPr>
          <p:cNvSpPr txBox="1"/>
          <p:nvPr/>
        </p:nvSpPr>
        <p:spPr>
          <a:xfrm>
            <a:off x="1345507" y="3996065"/>
            <a:ext cx="372218"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Calm</a:t>
            </a:r>
          </a:p>
        </p:txBody>
      </p:sp>
      <p:sp>
        <p:nvSpPr>
          <p:cNvPr id="122" name="TextBox 121">
            <a:extLst>
              <a:ext uri="{FF2B5EF4-FFF2-40B4-BE49-F238E27FC236}">
                <a16:creationId xmlns:a16="http://schemas.microsoft.com/office/drawing/2014/main" id="{76CACE9D-046B-483C-D420-F6BFBE9B536C}"/>
              </a:ext>
            </a:extLst>
          </p:cNvPr>
          <p:cNvSpPr txBox="1"/>
          <p:nvPr/>
        </p:nvSpPr>
        <p:spPr>
          <a:xfrm>
            <a:off x="3998020" y="3996065"/>
            <a:ext cx="364202" cy="184666"/>
          </a:xfrm>
          <a:prstGeom prst="rect">
            <a:avLst/>
          </a:prstGeom>
          <a:noFill/>
        </p:spPr>
        <p:txBody>
          <a:bodyPr wrap="none" rtlCol="0">
            <a:spAutoFit/>
          </a:bodyPr>
          <a:lstStyle/>
          <a:p>
            <a:pPr algn="r" defTabSz="685800">
              <a:buClrTx/>
            </a:pPr>
            <a:r>
              <a:rPr lang="de-DE" sz="600" b="1" kern="1200" dirty="0">
                <a:solidFill>
                  <a:srgbClr val="373C3F"/>
                </a:solidFill>
                <a:latin typeface="Ubisoft Sans"/>
                <a:ea typeface="+mn-ea"/>
                <a:cs typeface="+mn-cs"/>
              </a:rPr>
              <a:t>Thrill</a:t>
            </a:r>
          </a:p>
        </p:txBody>
      </p:sp>
      <p:grpSp>
        <p:nvGrpSpPr>
          <p:cNvPr id="123" name="Group 122">
            <a:extLst>
              <a:ext uri="{FF2B5EF4-FFF2-40B4-BE49-F238E27FC236}">
                <a16:creationId xmlns:a16="http://schemas.microsoft.com/office/drawing/2014/main" id="{2A1506D7-2229-127C-43A5-E7BFD55C45B5}"/>
              </a:ext>
            </a:extLst>
          </p:cNvPr>
          <p:cNvGrpSpPr/>
          <p:nvPr/>
        </p:nvGrpSpPr>
        <p:grpSpPr>
          <a:xfrm>
            <a:off x="1620371" y="3269741"/>
            <a:ext cx="2362067" cy="1606675"/>
            <a:chOff x="1488276" y="2311385"/>
            <a:chExt cx="3903119" cy="2654897"/>
          </a:xfrm>
        </p:grpSpPr>
        <p:cxnSp>
          <p:nvCxnSpPr>
            <p:cNvPr id="124" name="Straight Arrow Connector 123">
              <a:extLst>
                <a:ext uri="{FF2B5EF4-FFF2-40B4-BE49-F238E27FC236}">
                  <a16:creationId xmlns:a16="http://schemas.microsoft.com/office/drawing/2014/main" id="{B0BCEB8D-CB0B-C193-1923-E18BAAB200E9}"/>
                </a:ext>
              </a:extLst>
            </p:cNvPr>
            <p:cNvCxnSpPr>
              <a:cxnSpLocks/>
            </p:cNvCxnSpPr>
            <p:nvPr/>
          </p:nvCxnSpPr>
          <p:spPr>
            <a:xfrm flipH="1">
              <a:off x="3433418" y="2333299"/>
              <a:ext cx="1" cy="2623560"/>
            </a:xfrm>
            <a:prstGeom prst="straightConnector1">
              <a:avLst/>
            </a:prstGeom>
            <a:ln>
              <a:solidFill>
                <a:srgbClr val="F8D45A"/>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id="{CA3F75C5-2FBC-3459-8FB3-FAE96D45729F}"/>
                </a:ext>
              </a:extLst>
            </p:cNvPr>
            <p:cNvCxnSpPr>
              <a:cxnSpLocks/>
            </p:cNvCxnSpPr>
            <p:nvPr/>
          </p:nvCxnSpPr>
          <p:spPr>
            <a:xfrm>
              <a:off x="1501113" y="3645079"/>
              <a:ext cx="3890282" cy="0"/>
            </a:xfrm>
            <a:prstGeom prst="straightConnector1">
              <a:avLst/>
            </a:prstGeom>
            <a:ln>
              <a:solidFill>
                <a:srgbClr val="F8D45A"/>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3343F66F-CAFB-EA5D-3B73-9724095548FE}"/>
                </a:ext>
              </a:extLst>
            </p:cNvPr>
            <p:cNvCxnSpPr/>
            <p:nvPr/>
          </p:nvCxnSpPr>
          <p:spPr>
            <a:xfrm>
              <a:off x="1488278" y="2766113"/>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EAEAE471-B3CE-19ED-3313-AE31459D4D89}"/>
                </a:ext>
              </a:extLst>
            </p:cNvPr>
            <p:cNvCxnSpPr/>
            <p:nvPr/>
          </p:nvCxnSpPr>
          <p:spPr>
            <a:xfrm>
              <a:off x="1501113" y="3196553"/>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D5E2A4F4-07B5-3331-60FB-9114EB4261C7}"/>
                </a:ext>
              </a:extLst>
            </p:cNvPr>
            <p:cNvCxnSpPr/>
            <p:nvPr/>
          </p:nvCxnSpPr>
          <p:spPr>
            <a:xfrm>
              <a:off x="1501113" y="4070334"/>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AEDADB63-86BB-9020-99C7-66C3A2080102}"/>
                </a:ext>
              </a:extLst>
            </p:cNvPr>
            <p:cNvCxnSpPr/>
            <p:nvPr/>
          </p:nvCxnSpPr>
          <p:spPr>
            <a:xfrm>
              <a:off x="1488276" y="4525062"/>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8D3D6BE7-544D-5864-CBAB-85AFA58AD836}"/>
                </a:ext>
              </a:extLst>
            </p:cNvPr>
            <p:cNvCxnSpPr/>
            <p:nvPr/>
          </p:nvCxnSpPr>
          <p:spPr>
            <a:xfrm>
              <a:off x="2139731" y="2323876"/>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4F44A98D-8E89-16F2-C762-913DA8DD59BF}"/>
                </a:ext>
              </a:extLst>
            </p:cNvPr>
            <p:cNvCxnSpPr/>
            <p:nvPr/>
          </p:nvCxnSpPr>
          <p:spPr>
            <a:xfrm>
              <a:off x="2789956" y="2333299"/>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406D6160-B875-04CB-676A-C196DA45DD39}"/>
                </a:ext>
              </a:extLst>
            </p:cNvPr>
            <p:cNvCxnSpPr/>
            <p:nvPr/>
          </p:nvCxnSpPr>
          <p:spPr>
            <a:xfrm>
              <a:off x="4079343" y="2319102"/>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3CF25218-B38D-B5FB-17CF-26BB8C5AE69A}"/>
                </a:ext>
              </a:extLst>
            </p:cNvPr>
            <p:cNvCxnSpPr/>
            <p:nvPr/>
          </p:nvCxnSpPr>
          <p:spPr>
            <a:xfrm>
              <a:off x="4729567" y="2311385"/>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4" name="TextBox 133">
            <a:extLst>
              <a:ext uri="{FF2B5EF4-FFF2-40B4-BE49-F238E27FC236}">
                <a16:creationId xmlns:a16="http://schemas.microsoft.com/office/drawing/2014/main" id="{D50A1C31-B282-86DE-FC11-4B14C2BFB867}"/>
              </a:ext>
            </a:extLst>
          </p:cNvPr>
          <p:cNvSpPr txBox="1"/>
          <p:nvPr/>
        </p:nvSpPr>
        <p:spPr>
          <a:xfrm>
            <a:off x="2532000" y="3121419"/>
            <a:ext cx="598241"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Multiplayer</a:t>
            </a:r>
          </a:p>
        </p:txBody>
      </p:sp>
      <p:sp>
        <p:nvSpPr>
          <p:cNvPr id="135" name="TextBox 134">
            <a:extLst>
              <a:ext uri="{FF2B5EF4-FFF2-40B4-BE49-F238E27FC236}">
                <a16:creationId xmlns:a16="http://schemas.microsoft.com/office/drawing/2014/main" id="{1B34920F-EA4A-4242-0E3E-B13279BC4D80}"/>
              </a:ext>
            </a:extLst>
          </p:cNvPr>
          <p:cNvSpPr txBox="1"/>
          <p:nvPr/>
        </p:nvSpPr>
        <p:spPr>
          <a:xfrm>
            <a:off x="2665744" y="4867824"/>
            <a:ext cx="340158"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Solo</a:t>
            </a:r>
          </a:p>
        </p:txBody>
      </p:sp>
      <p:sp>
        <p:nvSpPr>
          <p:cNvPr id="145" name="TextBox 144">
            <a:extLst>
              <a:ext uri="{FF2B5EF4-FFF2-40B4-BE49-F238E27FC236}">
                <a16:creationId xmlns:a16="http://schemas.microsoft.com/office/drawing/2014/main" id="{CD3AA79B-8AC9-22F4-6124-63F8856E9518}"/>
              </a:ext>
            </a:extLst>
          </p:cNvPr>
          <p:cNvSpPr txBox="1"/>
          <p:nvPr/>
        </p:nvSpPr>
        <p:spPr>
          <a:xfrm>
            <a:off x="5892615" y="707493"/>
            <a:ext cx="938709" cy="230832"/>
          </a:xfrm>
          <a:prstGeom prst="rect">
            <a:avLst/>
          </a:prstGeom>
          <a:noFill/>
        </p:spPr>
        <p:txBody>
          <a:bodyPr wrap="square">
            <a:spAutoFit/>
          </a:bodyPr>
          <a:lstStyle/>
          <a:p>
            <a:pPr algn="ctr" defTabSz="685800">
              <a:buClrTx/>
            </a:pPr>
            <a:r>
              <a:rPr lang="de-DE" sz="900" b="1" kern="1200" dirty="0">
                <a:solidFill>
                  <a:srgbClr val="75CAE6"/>
                </a:solidFill>
                <a:latin typeface="Ubisoft Sans"/>
                <a:ea typeface="+mn-ea"/>
                <a:cs typeface="+mn-cs"/>
              </a:rPr>
              <a:t>CHALLENGE</a:t>
            </a:r>
          </a:p>
        </p:txBody>
      </p:sp>
      <p:sp>
        <p:nvSpPr>
          <p:cNvPr id="147" name="TextBox 146">
            <a:extLst>
              <a:ext uri="{FF2B5EF4-FFF2-40B4-BE49-F238E27FC236}">
                <a16:creationId xmlns:a16="http://schemas.microsoft.com/office/drawing/2014/main" id="{70E96163-9127-51D4-6E3E-040CCEDBAD4D}"/>
              </a:ext>
            </a:extLst>
          </p:cNvPr>
          <p:cNvSpPr txBox="1"/>
          <p:nvPr/>
        </p:nvSpPr>
        <p:spPr>
          <a:xfrm>
            <a:off x="2286682" y="2919640"/>
            <a:ext cx="1101942" cy="230832"/>
          </a:xfrm>
          <a:prstGeom prst="rect">
            <a:avLst/>
          </a:prstGeom>
          <a:noFill/>
        </p:spPr>
        <p:txBody>
          <a:bodyPr wrap="square">
            <a:spAutoFit/>
          </a:bodyPr>
          <a:lstStyle/>
          <a:p>
            <a:pPr algn="ctr" defTabSz="685800">
              <a:buClrTx/>
            </a:pPr>
            <a:r>
              <a:rPr lang="de-DE" sz="900" b="1" kern="1200" dirty="0">
                <a:solidFill>
                  <a:srgbClr val="F8D45A"/>
                </a:solidFill>
                <a:latin typeface="Ubisoft Sans"/>
                <a:ea typeface="+mn-ea"/>
                <a:cs typeface="+mn-cs"/>
              </a:rPr>
              <a:t>STIMULATION</a:t>
            </a:r>
          </a:p>
        </p:txBody>
      </p:sp>
      <p:sp>
        <p:nvSpPr>
          <p:cNvPr id="14" name="Rectangle 13">
            <a:extLst>
              <a:ext uri="{FF2B5EF4-FFF2-40B4-BE49-F238E27FC236}">
                <a16:creationId xmlns:a16="http://schemas.microsoft.com/office/drawing/2014/main" id="{3093C691-5F47-050F-903E-C4D8A6615F57}"/>
              </a:ext>
            </a:extLst>
          </p:cNvPr>
          <p:cNvSpPr/>
          <p:nvPr/>
        </p:nvSpPr>
        <p:spPr>
          <a:xfrm>
            <a:off x="5963372" y="2131171"/>
            <a:ext cx="769258" cy="285749"/>
          </a:xfrm>
          <a:prstGeom prst="rect">
            <a:avLst/>
          </a:prstGeom>
          <a:solidFill>
            <a:srgbClr val="75CAE6">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28" name="Rectangle 27">
            <a:extLst>
              <a:ext uri="{FF2B5EF4-FFF2-40B4-BE49-F238E27FC236}">
                <a16:creationId xmlns:a16="http://schemas.microsoft.com/office/drawing/2014/main" id="{5E0F555E-DD67-8487-564D-ADDBA062471E}"/>
              </a:ext>
            </a:extLst>
          </p:cNvPr>
          <p:cNvSpPr/>
          <p:nvPr/>
        </p:nvSpPr>
        <p:spPr>
          <a:xfrm>
            <a:off x="2021328" y="4345441"/>
            <a:ext cx="1560587" cy="262115"/>
          </a:xfrm>
          <a:prstGeom prst="rect">
            <a:avLst/>
          </a:prstGeom>
          <a:solidFill>
            <a:srgbClr val="F8D45A">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31" name="Rectangle 30">
            <a:extLst>
              <a:ext uri="{FF2B5EF4-FFF2-40B4-BE49-F238E27FC236}">
                <a16:creationId xmlns:a16="http://schemas.microsoft.com/office/drawing/2014/main" id="{F3ACDE9B-D661-6FFC-59A5-EBDA69E649AA}"/>
              </a:ext>
            </a:extLst>
          </p:cNvPr>
          <p:cNvSpPr/>
          <p:nvPr/>
        </p:nvSpPr>
        <p:spPr>
          <a:xfrm>
            <a:off x="2414504" y="3801321"/>
            <a:ext cx="777992" cy="529644"/>
          </a:xfrm>
          <a:prstGeom prst="rect">
            <a:avLst/>
          </a:prstGeom>
          <a:solidFill>
            <a:srgbClr val="F8D45A">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33" name="Rectangle 32">
            <a:extLst>
              <a:ext uri="{FF2B5EF4-FFF2-40B4-BE49-F238E27FC236}">
                <a16:creationId xmlns:a16="http://schemas.microsoft.com/office/drawing/2014/main" id="{2CAF7D45-22B5-0B32-FA3C-8E375C624873}"/>
              </a:ext>
            </a:extLst>
          </p:cNvPr>
          <p:cNvSpPr/>
          <p:nvPr/>
        </p:nvSpPr>
        <p:spPr>
          <a:xfrm>
            <a:off x="2021328" y="3546777"/>
            <a:ext cx="382908" cy="790154"/>
          </a:xfrm>
          <a:prstGeom prst="rect">
            <a:avLst/>
          </a:prstGeom>
          <a:solidFill>
            <a:srgbClr val="F8D45A">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34" name="Rectangle 33">
            <a:extLst>
              <a:ext uri="{FF2B5EF4-FFF2-40B4-BE49-F238E27FC236}">
                <a16:creationId xmlns:a16="http://schemas.microsoft.com/office/drawing/2014/main" id="{4153E07E-67D6-4D58-C625-3007FB0E1AB6}"/>
              </a:ext>
            </a:extLst>
          </p:cNvPr>
          <p:cNvSpPr/>
          <p:nvPr/>
        </p:nvSpPr>
        <p:spPr>
          <a:xfrm>
            <a:off x="3190389" y="3553443"/>
            <a:ext cx="382908" cy="784570"/>
          </a:xfrm>
          <a:prstGeom prst="rect">
            <a:avLst/>
          </a:prstGeom>
          <a:solidFill>
            <a:srgbClr val="F8D45A">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43" name="Rectangle 42">
            <a:extLst>
              <a:ext uri="{FF2B5EF4-FFF2-40B4-BE49-F238E27FC236}">
                <a16:creationId xmlns:a16="http://schemas.microsoft.com/office/drawing/2014/main" id="{673A24ED-801D-6412-9ACE-0E5D778145F8}"/>
              </a:ext>
            </a:extLst>
          </p:cNvPr>
          <p:cNvSpPr/>
          <p:nvPr/>
        </p:nvSpPr>
        <p:spPr>
          <a:xfrm>
            <a:off x="2396258" y="1587601"/>
            <a:ext cx="778382" cy="532831"/>
          </a:xfrm>
          <a:prstGeom prst="rect">
            <a:avLst/>
          </a:prstGeom>
          <a:solidFill>
            <a:srgbClr val="F9B08F">
              <a:alpha val="6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050" kern="1200" dirty="0">
              <a:solidFill>
                <a:schemeClr val="tx1"/>
              </a:solidFill>
              <a:latin typeface="Ubisoft Sans"/>
            </a:endParaRPr>
          </a:p>
        </p:txBody>
      </p:sp>
      <p:sp>
        <p:nvSpPr>
          <p:cNvPr id="46" name="Rectangle 45">
            <a:extLst>
              <a:ext uri="{FF2B5EF4-FFF2-40B4-BE49-F238E27FC236}">
                <a16:creationId xmlns:a16="http://schemas.microsoft.com/office/drawing/2014/main" id="{06391CE4-07F0-3E17-EBD8-CC885C626134}"/>
              </a:ext>
            </a:extLst>
          </p:cNvPr>
          <p:cNvSpPr/>
          <p:nvPr/>
        </p:nvSpPr>
        <p:spPr>
          <a:xfrm>
            <a:off x="5960702" y="1602675"/>
            <a:ext cx="784395" cy="526652"/>
          </a:xfrm>
          <a:prstGeom prst="rect">
            <a:avLst/>
          </a:prstGeom>
          <a:solidFill>
            <a:srgbClr val="75CAE6">
              <a:alpha val="6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48" name="TextBox 47">
            <a:extLst>
              <a:ext uri="{FF2B5EF4-FFF2-40B4-BE49-F238E27FC236}">
                <a16:creationId xmlns:a16="http://schemas.microsoft.com/office/drawing/2014/main" id="{F8A3F22B-19D9-C7FF-B967-C0D4E0865825}"/>
              </a:ext>
            </a:extLst>
          </p:cNvPr>
          <p:cNvSpPr txBox="1"/>
          <p:nvPr/>
        </p:nvSpPr>
        <p:spPr>
          <a:xfrm>
            <a:off x="4679442" y="3989869"/>
            <a:ext cx="575799"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Mechanics</a:t>
            </a:r>
          </a:p>
        </p:txBody>
      </p:sp>
      <p:sp>
        <p:nvSpPr>
          <p:cNvPr id="50" name="TextBox 49">
            <a:extLst>
              <a:ext uri="{FF2B5EF4-FFF2-40B4-BE49-F238E27FC236}">
                <a16:creationId xmlns:a16="http://schemas.microsoft.com/office/drawing/2014/main" id="{E00BFB2E-DB58-C153-4132-0552E0FB1948}"/>
              </a:ext>
            </a:extLst>
          </p:cNvPr>
          <p:cNvSpPr txBox="1"/>
          <p:nvPr/>
        </p:nvSpPr>
        <p:spPr>
          <a:xfrm>
            <a:off x="7574931" y="3999792"/>
            <a:ext cx="470000" cy="184666"/>
          </a:xfrm>
          <a:prstGeom prst="rect">
            <a:avLst/>
          </a:prstGeom>
          <a:noFill/>
        </p:spPr>
        <p:txBody>
          <a:bodyPr wrap="none" rtlCol="0">
            <a:spAutoFit/>
          </a:bodyPr>
          <a:lstStyle/>
          <a:p>
            <a:pPr defTabSz="685800">
              <a:buClrTx/>
            </a:pPr>
            <a:r>
              <a:rPr lang="de-DE" sz="600" b="1" kern="1200" dirty="0">
                <a:solidFill>
                  <a:srgbClr val="373C3F"/>
                </a:solidFill>
                <a:latin typeface="Ubisoft Sans"/>
                <a:ea typeface="+mn-ea"/>
                <a:cs typeface="+mn-cs"/>
              </a:rPr>
              <a:t>Context</a:t>
            </a:r>
          </a:p>
        </p:txBody>
      </p:sp>
      <p:grpSp>
        <p:nvGrpSpPr>
          <p:cNvPr id="52" name="Group 51">
            <a:extLst>
              <a:ext uri="{FF2B5EF4-FFF2-40B4-BE49-F238E27FC236}">
                <a16:creationId xmlns:a16="http://schemas.microsoft.com/office/drawing/2014/main" id="{AA96083C-7612-CE08-CF8C-C2F8537AA866}"/>
              </a:ext>
            </a:extLst>
          </p:cNvPr>
          <p:cNvGrpSpPr/>
          <p:nvPr/>
        </p:nvGrpSpPr>
        <p:grpSpPr>
          <a:xfrm>
            <a:off x="5187837" y="3272461"/>
            <a:ext cx="2362067" cy="1606675"/>
            <a:chOff x="1488276" y="2311385"/>
            <a:chExt cx="3903119" cy="2654897"/>
          </a:xfrm>
        </p:grpSpPr>
        <p:cxnSp>
          <p:nvCxnSpPr>
            <p:cNvPr id="54" name="Straight Arrow Connector 53">
              <a:extLst>
                <a:ext uri="{FF2B5EF4-FFF2-40B4-BE49-F238E27FC236}">
                  <a16:creationId xmlns:a16="http://schemas.microsoft.com/office/drawing/2014/main" id="{B49687A6-8E7C-2EED-905B-B3A519BF83F2}"/>
                </a:ext>
              </a:extLst>
            </p:cNvPr>
            <p:cNvCxnSpPr>
              <a:cxnSpLocks/>
            </p:cNvCxnSpPr>
            <p:nvPr/>
          </p:nvCxnSpPr>
          <p:spPr>
            <a:xfrm flipH="1">
              <a:off x="3433418" y="2333299"/>
              <a:ext cx="1" cy="2623560"/>
            </a:xfrm>
            <a:prstGeom prst="straightConnector1">
              <a:avLst/>
            </a:prstGeom>
            <a:ln>
              <a:solidFill>
                <a:schemeClr val="accent6">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B1D0EBD5-DB14-1A75-3FF1-64D5530B3518}"/>
                </a:ext>
              </a:extLst>
            </p:cNvPr>
            <p:cNvCxnSpPr>
              <a:cxnSpLocks/>
            </p:cNvCxnSpPr>
            <p:nvPr/>
          </p:nvCxnSpPr>
          <p:spPr>
            <a:xfrm>
              <a:off x="1501113" y="3645079"/>
              <a:ext cx="3890282" cy="0"/>
            </a:xfrm>
            <a:prstGeom prst="straightConnector1">
              <a:avLst/>
            </a:prstGeom>
            <a:ln>
              <a:solidFill>
                <a:schemeClr val="accent6">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870F3A0-7146-0637-5FD6-1CD1C078DA87}"/>
                </a:ext>
              </a:extLst>
            </p:cNvPr>
            <p:cNvCxnSpPr/>
            <p:nvPr/>
          </p:nvCxnSpPr>
          <p:spPr>
            <a:xfrm>
              <a:off x="1488278" y="2766113"/>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2EEDF8E-909C-C4D7-1F80-741D9A5F6866}"/>
                </a:ext>
              </a:extLst>
            </p:cNvPr>
            <p:cNvCxnSpPr/>
            <p:nvPr/>
          </p:nvCxnSpPr>
          <p:spPr>
            <a:xfrm>
              <a:off x="1501113" y="3196553"/>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D26D47AA-B710-3D1E-DE31-B4D0A4343429}"/>
                </a:ext>
              </a:extLst>
            </p:cNvPr>
            <p:cNvCxnSpPr/>
            <p:nvPr/>
          </p:nvCxnSpPr>
          <p:spPr>
            <a:xfrm>
              <a:off x="1501113" y="4070334"/>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F3C05350-A13D-EA88-5460-A161C9B88734}"/>
                </a:ext>
              </a:extLst>
            </p:cNvPr>
            <p:cNvCxnSpPr/>
            <p:nvPr/>
          </p:nvCxnSpPr>
          <p:spPr>
            <a:xfrm>
              <a:off x="1488276" y="4525062"/>
              <a:ext cx="38902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976644CA-6028-882F-83D4-3148DD281DFB}"/>
                </a:ext>
              </a:extLst>
            </p:cNvPr>
            <p:cNvCxnSpPr/>
            <p:nvPr/>
          </p:nvCxnSpPr>
          <p:spPr>
            <a:xfrm>
              <a:off x="2139731" y="2323876"/>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F5FBABB-3BC9-2F49-0C0C-6FCA83AC6FE5}"/>
                </a:ext>
              </a:extLst>
            </p:cNvPr>
            <p:cNvCxnSpPr/>
            <p:nvPr/>
          </p:nvCxnSpPr>
          <p:spPr>
            <a:xfrm>
              <a:off x="2789956" y="2333299"/>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CCCAEFC-F0B1-125B-B08A-F9744AE7B86D}"/>
                </a:ext>
              </a:extLst>
            </p:cNvPr>
            <p:cNvCxnSpPr/>
            <p:nvPr/>
          </p:nvCxnSpPr>
          <p:spPr>
            <a:xfrm>
              <a:off x="4079343" y="2319102"/>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9FC58711-778A-49E3-1986-7FAAC900D325}"/>
                </a:ext>
              </a:extLst>
            </p:cNvPr>
            <p:cNvCxnSpPr/>
            <p:nvPr/>
          </p:nvCxnSpPr>
          <p:spPr>
            <a:xfrm>
              <a:off x="4729567" y="2311385"/>
              <a:ext cx="0" cy="26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7" name="TextBox 66">
            <a:extLst>
              <a:ext uri="{FF2B5EF4-FFF2-40B4-BE49-F238E27FC236}">
                <a16:creationId xmlns:a16="http://schemas.microsoft.com/office/drawing/2014/main" id="{8D845CD1-3EC5-9B34-0648-B86328484A08}"/>
              </a:ext>
            </a:extLst>
          </p:cNvPr>
          <p:cNvSpPr txBox="1"/>
          <p:nvPr/>
        </p:nvSpPr>
        <p:spPr>
          <a:xfrm>
            <a:off x="6045871" y="3128036"/>
            <a:ext cx="641522" cy="184666"/>
          </a:xfrm>
          <a:prstGeom prst="rect">
            <a:avLst/>
          </a:prstGeom>
          <a:noFill/>
        </p:spPr>
        <p:txBody>
          <a:bodyPr wrap="none" rtlCol="0">
            <a:spAutoFit/>
          </a:bodyPr>
          <a:lstStyle/>
          <a:p>
            <a:pPr algn="ctr" defTabSz="685800">
              <a:buClrTx/>
            </a:pPr>
            <a:r>
              <a:rPr lang="de-DE" sz="600" b="1" kern="1200" dirty="0">
                <a:solidFill>
                  <a:srgbClr val="373C3F"/>
                </a:solidFill>
                <a:latin typeface="Ubisoft Sans"/>
                <a:ea typeface="+mn-ea"/>
                <a:cs typeface="+mn-cs"/>
              </a:rPr>
              <a:t>Cooperation</a:t>
            </a:r>
          </a:p>
        </p:txBody>
      </p:sp>
      <p:sp>
        <p:nvSpPr>
          <p:cNvPr id="70" name="TextBox 69">
            <a:extLst>
              <a:ext uri="{FF2B5EF4-FFF2-40B4-BE49-F238E27FC236}">
                <a16:creationId xmlns:a16="http://schemas.microsoft.com/office/drawing/2014/main" id="{E02C97CD-95D8-667C-0549-A4F85E3C512E}"/>
              </a:ext>
            </a:extLst>
          </p:cNvPr>
          <p:cNvSpPr txBox="1"/>
          <p:nvPr/>
        </p:nvSpPr>
        <p:spPr>
          <a:xfrm>
            <a:off x="6128384" y="4887310"/>
            <a:ext cx="473206" cy="184666"/>
          </a:xfrm>
          <a:prstGeom prst="rect">
            <a:avLst/>
          </a:prstGeom>
          <a:noFill/>
        </p:spPr>
        <p:txBody>
          <a:bodyPr wrap="none" rtlCol="0">
            <a:spAutoFit/>
          </a:bodyPr>
          <a:lstStyle/>
          <a:p>
            <a:pPr algn="ctr" defTabSz="685800">
              <a:buClrTx/>
            </a:pPr>
            <a:r>
              <a:rPr lang="de-DE" sz="600" b="1" kern="1200" dirty="0">
                <a:solidFill>
                  <a:srgbClr val="373C3F"/>
                </a:solidFill>
                <a:latin typeface="Ubisoft Sans"/>
                <a:ea typeface="+mn-ea"/>
                <a:cs typeface="+mn-cs"/>
              </a:rPr>
              <a:t>Combat</a:t>
            </a:r>
          </a:p>
        </p:txBody>
      </p:sp>
      <p:sp>
        <p:nvSpPr>
          <p:cNvPr id="73" name="TextBox 72">
            <a:extLst>
              <a:ext uri="{FF2B5EF4-FFF2-40B4-BE49-F238E27FC236}">
                <a16:creationId xmlns:a16="http://schemas.microsoft.com/office/drawing/2014/main" id="{17BA70FC-7A62-CFF6-CF1F-9CACFBE04E27}"/>
              </a:ext>
            </a:extLst>
          </p:cNvPr>
          <p:cNvSpPr txBox="1"/>
          <p:nvPr/>
        </p:nvSpPr>
        <p:spPr>
          <a:xfrm>
            <a:off x="5907674" y="2921837"/>
            <a:ext cx="938709" cy="230832"/>
          </a:xfrm>
          <a:prstGeom prst="rect">
            <a:avLst/>
          </a:prstGeom>
          <a:noFill/>
        </p:spPr>
        <p:txBody>
          <a:bodyPr wrap="square">
            <a:spAutoFit/>
          </a:bodyPr>
          <a:lstStyle/>
          <a:p>
            <a:pPr algn="ctr" defTabSz="685800">
              <a:buClrTx/>
            </a:pPr>
            <a:r>
              <a:rPr lang="de-DE" sz="900" b="1" kern="1200" dirty="0">
                <a:solidFill>
                  <a:srgbClr val="C53BAD">
                    <a:lumMod val="60000"/>
                    <a:lumOff val="40000"/>
                  </a:srgbClr>
                </a:solidFill>
                <a:latin typeface="Ubisoft Sans"/>
                <a:ea typeface="+mn-ea"/>
                <a:cs typeface="+mn-cs"/>
              </a:rPr>
              <a:t>HARMONY</a:t>
            </a:r>
          </a:p>
        </p:txBody>
      </p:sp>
      <p:sp>
        <p:nvSpPr>
          <p:cNvPr id="76" name="Rectangle 75">
            <a:extLst>
              <a:ext uri="{FF2B5EF4-FFF2-40B4-BE49-F238E27FC236}">
                <a16:creationId xmlns:a16="http://schemas.microsoft.com/office/drawing/2014/main" id="{329255AA-8868-D4E4-5708-BE663A19254B}"/>
              </a:ext>
            </a:extLst>
          </p:cNvPr>
          <p:cNvSpPr/>
          <p:nvPr/>
        </p:nvSpPr>
        <p:spPr>
          <a:xfrm>
            <a:off x="5585713" y="3534647"/>
            <a:ext cx="1552882" cy="1074754"/>
          </a:xfrm>
          <a:prstGeom prst="rect">
            <a:avLst/>
          </a:prstGeom>
          <a:solidFill>
            <a:srgbClr val="E19DD6">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pic>
        <p:nvPicPr>
          <p:cNvPr id="3" name="Picture 2" descr="A grey and white text&#10;&#10;Description automatically generated">
            <a:extLst>
              <a:ext uri="{FF2B5EF4-FFF2-40B4-BE49-F238E27FC236}">
                <a16:creationId xmlns:a16="http://schemas.microsoft.com/office/drawing/2014/main" id="{7BA25BEB-AF9F-7400-9EEB-08609DF6E71D}"/>
              </a:ext>
            </a:extLst>
          </p:cNvPr>
          <p:cNvPicPr>
            <a:picLocks noChangeAspect="1"/>
          </p:cNvPicPr>
          <p:nvPr/>
        </p:nvPicPr>
        <p:blipFill>
          <a:blip r:embed="rId3"/>
          <a:stretch>
            <a:fillRect/>
          </a:stretch>
        </p:blipFill>
        <p:spPr>
          <a:xfrm>
            <a:off x="3685508" y="609210"/>
            <a:ext cx="1772983" cy="387840"/>
          </a:xfrm>
          <a:prstGeom prst="rect">
            <a:avLst/>
          </a:prstGeom>
        </p:spPr>
      </p:pic>
      <p:sp>
        <p:nvSpPr>
          <p:cNvPr id="4" name="Rectangle 3">
            <a:extLst>
              <a:ext uri="{FF2B5EF4-FFF2-40B4-BE49-F238E27FC236}">
                <a16:creationId xmlns:a16="http://schemas.microsoft.com/office/drawing/2014/main" id="{B16178A8-A3AA-1A90-CF7E-B4CC37273532}"/>
              </a:ext>
            </a:extLst>
          </p:cNvPr>
          <p:cNvSpPr/>
          <p:nvPr/>
        </p:nvSpPr>
        <p:spPr>
          <a:xfrm>
            <a:off x="3168325" y="1592903"/>
            <a:ext cx="403407" cy="802280"/>
          </a:xfrm>
          <a:prstGeom prst="rect">
            <a:avLst/>
          </a:prstGeom>
          <a:solidFill>
            <a:srgbClr val="F9B08F">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6" name="Rectangle 5">
            <a:extLst>
              <a:ext uri="{FF2B5EF4-FFF2-40B4-BE49-F238E27FC236}">
                <a16:creationId xmlns:a16="http://schemas.microsoft.com/office/drawing/2014/main" id="{0EBD4532-6750-06D3-3E7C-8FD9208B29AB}"/>
              </a:ext>
            </a:extLst>
          </p:cNvPr>
          <p:cNvSpPr/>
          <p:nvPr/>
        </p:nvSpPr>
        <p:spPr>
          <a:xfrm>
            <a:off x="1989796" y="2130988"/>
            <a:ext cx="1181418" cy="265733"/>
          </a:xfrm>
          <a:prstGeom prst="rect">
            <a:avLst/>
          </a:prstGeom>
          <a:solidFill>
            <a:srgbClr val="F9B08F">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19" name="Rectangle 18">
            <a:extLst>
              <a:ext uri="{FF2B5EF4-FFF2-40B4-BE49-F238E27FC236}">
                <a16:creationId xmlns:a16="http://schemas.microsoft.com/office/drawing/2014/main" id="{F658245C-E741-19C7-D3D0-B090FD86E63D}"/>
              </a:ext>
            </a:extLst>
          </p:cNvPr>
          <p:cNvSpPr/>
          <p:nvPr/>
        </p:nvSpPr>
        <p:spPr>
          <a:xfrm>
            <a:off x="1988938" y="1334514"/>
            <a:ext cx="1575743" cy="265733"/>
          </a:xfrm>
          <a:prstGeom prst="rect">
            <a:avLst/>
          </a:prstGeom>
          <a:solidFill>
            <a:srgbClr val="F9B08F">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21" name="Rectangle 20">
            <a:extLst>
              <a:ext uri="{FF2B5EF4-FFF2-40B4-BE49-F238E27FC236}">
                <a16:creationId xmlns:a16="http://schemas.microsoft.com/office/drawing/2014/main" id="{D1818B80-4B77-B3E9-61DF-457AB18208C4}"/>
              </a:ext>
            </a:extLst>
          </p:cNvPr>
          <p:cNvSpPr/>
          <p:nvPr/>
        </p:nvSpPr>
        <p:spPr>
          <a:xfrm rot="5400000">
            <a:off x="2646910" y="1751044"/>
            <a:ext cx="263169" cy="1567809"/>
          </a:xfrm>
          <a:prstGeom prst="rect">
            <a:avLst/>
          </a:prstGeom>
          <a:solidFill>
            <a:srgbClr val="F8AB88">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26" name="Rectangle 25">
            <a:extLst>
              <a:ext uri="{FF2B5EF4-FFF2-40B4-BE49-F238E27FC236}">
                <a16:creationId xmlns:a16="http://schemas.microsoft.com/office/drawing/2014/main" id="{F8E57A62-ABBD-809E-7834-E7A20AE2DDE2}"/>
              </a:ext>
            </a:extLst>
          </p:cNvPr>
          <p:cNvSpPr/>
          <p:nvPr/>
        </p:nvSpPr>
        <p:spPr>
          <a:xfrm rot="5400000">
            <a:off x="2968618" y="1658724"/>
            <a:ext cx="1586654" cy="402439"/>
          </a:xfrm>
          <a:prstGeom prst="rect">
            <a:avLst/>
          </a:prstGeom>
          <a:solidFill>
            <a:srgbClr val="F8AB88">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32" name="Rectangle 31">
            <a:extLst>
              <a:ext uri="{FF2B5EF4-FFF2-40B4-BE49-F238E27FC236}">
                <a16:creationId xmlns:a16="http://schemas.microsoft.com/office/drawing/2014/main" id="{0A2589B8-6494-3F79-B07B-386A128CBB12}"/>
              </a:ext>
            </a:extLst>
          </p:cNvPr>
          <p:cNvSpPr/>
          <p:nvPr/>
        </p:nvSpPr>
        <p:spPr>
          <a:xfrm rot="5400000">
            <a:off x="1129875" y="1820331"/>
            <a:ext cx="1340291" cy="381942"/>
          </a:xfrm>
          <a:prstGeom prst="rect">
            <a:avLst/>
          </a:prstGeom>
          <a:solidFill>
            <a:srgbClr val="F8AB88">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38" name="Rectangle 37">
            <a:extLst>
              <a:ext uri="{FF2B5EF4-FFF2-40B4-BE49-F238E27FC236}">
                <a16:creationId xmlns:a16="http://schemas.microsoft.com/office/drawing/2014/main" id="{A5C0785E-1C4F-8826-03D5-9AEC48768E23}"/>
              </a:ext>
            </a:extLst>
          </p:cNvPr>
          <p:cNvSpPr/>
          <p:nvPr/>
        </p:nvSpPr>
        <p:spPr>
          <a:xfrm rot="5400000">
            <a:off x="2446526" y="205862"/>
            <a:ext cx="281764" cy="1968648"/>
          </a:xfrm>
          <a:prstGeom prst="rect">
            <a:avLst/>
          </a:prstGeom>
          <a:solidFill>
            <a:srgbClr val="F8AB88">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91" name="Rectangle 90">
            <a:extLst>
              <a:ext uri="{FF2B5EF4-FFF2-40B4-BE49-F238E27FC236}">
                <a16:creationId xmlns:a16="http://schemas.microsoft.com/office/drawing/2014/main" id="{DD065B48-BAE9-77E8-5396-1E35590C4374}"/>
              </a:ext>
            </a:extLst>
          </p:cNvPr>
          <p:cNvSpPr/>
          <p:nvPr/>
        </p:nvSpPr>
        <p:spPr>
          <a:xfrm>
            <a:off x="5963464" y="1343059"/>
            <a:ext cx="1181503" cy="260315"/>
          </a:xfrm>
          <a:prstGeom prst="rect">
            <a:avLst/>
          </a:prstGeom>
          <a:solidFill>
            <a:srgbClr val="75CAE6">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96" name="Rectangle 95">
            <a:extLst>
              <a:ext uri="{FF2B5EF4-FFF2-40B4-BE49-F238E27FC236}">
                <a16:creationId xmlns:a16="http://schemas.microsoft.com/office/drawing/2014/main" id="{00793ED3-E0E7-E779-6EC9-07B4A18D7F78}"/>
              </a:ext>
            </a:extLst>
          </p:cNvPr>
          <p:cNvSpPr/>
          <p:nvPr/>
        </p:nvSpPr>
        <p:spPr>
          <a:xfrm>
            <a:off x="5573695" y="1333650"/>
            <a:ext cx="392320" cy="1053678"/>
          </a:xfrm>
          <a:prstGeom prst="rect">
            <a:avLst/>
          </a:prstGeom>
          <a:solidFill>
            <a:srgbClr val="75CAE6">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102" name="Rectangle 101">
            <a:extLst>
              <a:ext uri="{FF2B5EF4-FFF2-40B4-BE49-F238E27FC236}">
                <a16:creationId xmlns:a16="http://schemas.microsoft.com/office/drawing/2014/main" id="{DC9E7B11-95E8-668E-9537-4FF0396E1E98}"/>
              </a:ext>
            </a:extLst>
          </p:cNvPr>
          <p:cNvSpPr/>
          <p:nvPr/>
        </p:nvSpPr>
        <p:spPr>
          <a:xfrm>
            <a:off x="5563889" y="2409313"/>
            <a:ext cx="1975228" cy="274507"/>
          </a:xfrm>
          <a:prstGeom prst="rect">
            <a:avLst/>
          </a:prstGeom>
          <a:solidFill>
            <a:srgbClr val="75CAE6">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138" name="Rectangle 137">
            <a:extLst>
              <a:ext uri="{FF2B5EF4-FFF2-40B4-BE49-F238E27FC236}">
                <a16:creationId xmlns:a16="http://schemas.microsoft.com/office/drawing/2014/main" id="{40B316BC-FEA4-6BD3-6801-C09D0F3B14F4}"/>
              </a:ext>
            </a:extLst>
          </p:cNvPr>
          <p:cNvSpPr/>
          <p:nvPr/>
        </p:nvSpPr>
        <p:spPr>
          <a:xfrm>
            <a:off x="5565378" y="1068177"/>
            <a:ext cx="1961271" cy="274507"/>
          </a:xfrm>
          <a:prstGeom prst="rect">
            <a:avLst/>
          </a:prstGeom>
          <a:solidFill>
            <a:srgbClr val="75CAE6">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139" name="Rectangle 138">
            <a:extLst>
              <a:ext uri="{FF2B5EF4-FFF2-40B4-BE49-F238E27FC236}">
                <a16:creationId xmlns:a16="http://schemas.microsoft.com/office/drawing/2014/main" id="{A804DC30-EAFA-5895-7BF8-6791DD6BDF4D}"/>
              </a:ext>
            </a:extLst>
          </p:cNvPr>
          <p:cNvSpPr/>
          <p:nvPr/>
        </p:nvSpPr>
        <p:spPr>
          <a:xfrm>
            <a:off x="7138598" y="1333237"/>
            <a:ext cx="388052" cy="1065019"/>
          </a:xfrm>
          <a:prstGeom prst="rect">
            <a:avLst/>
          </a:prstGeom>
          <a:solidFill>
            <a:srgbClr val="75CAE6">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141" name="Rectangle 140">
            <a:extLst>
              <a:ext uri="{FF2B5EF4-FFF2-40B4-BE49-F238E27FC236}">
                <a16:creationId xmlns:a16="http://schemas.microsoft.com/office/drawing/2014/main" id="{F413F8EA-8621-0C63-65A1-F19FBC894C94}"/>
              </a:ext>
            </a:extLst>
          </p:cNvPr>
          <p:cNvSpPr/>
          <p:nvPr/>
        </p:nvSpPr>
        <p:spPr>
          <a:xfrm>
            <a:off x="5175837" y="1059388"/>
            <a:ext cx="388052" cy="1617316"/>
          </a:xfrm>
          <a:prstGeom prst="rect">
            <a:avLst/>
          </a:prstGeom>
          <a:solidFill>
            <a:srgbClr val="75CAE6">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142" name="Rectangle 141">
            <a:extLst>
              <a:ext uri="{FF2B5EF4-FFF2-40B4-BE49-F238E27FC236}">
                <a16:creationId xmlns:a16="http://schemas.microsoft.com/office/drawing/2014/main" id="{3E0840C2-0D40-E78E-3DBF-D369792734BD}"/>
              </a:ext>
            </a:extLst>
          </p:cNvPr>
          <p:cNvSpPr/>
          <p:nvPr/>
        </p:nvSpPr>
        <p:spPr>
          <a:xfrm>
            <a:off x="6742255" y="1603750"/>
            <a:ext cx="383988" cy="807942"/>
          </a:xfrm>
          <a:prstGeom prst="rect">
            <a:avLst/>
          </a:prstGeom>
          <a:solidFill>
            <a:srgbClr val="75CAE6">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143" name="Rectangle 142">
            <a:extLst>
              <a:ext uri="{FF2B5EF4-FFF2-40B4-BE49-F238E27FC236}">
                <a16:creationId xmlns:a16="http://schemas.microsoft.com/office/drawing/2014/main" id="{8C255B2D-263C-4F5B-B278-2F9FA3FDAABF}"/>
              </a:ext>
            </a:extLst>
          </p:cNvPr>
          <p:cNvSpPr/>
          <p:nvPr/>
        </p:nvSpPr>
        <p:spPr>
          <a:xfrm>
            <a:off x="2404048" y="3534647"/>
            <a:ext cx="786974" cy="262115"/>
          </a:xfrm>
          <a:prstGeom prst="rect">
            <a:avLst/>
          </a:prstGeom>
          <a:solidFill>
            <a:srgbClr val="F8D45A">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144" name="Rectangle 143">
            <a:extLst>
              <a:ext uri="{FF2B5EF4-FFF2-40B4-BE49-F238E27FC236}">
                <a16:creationId xmlns:a16="http://schemas.microsoft.com/office/drawing/2014/main" id="{23DC035D-7881-EC21-94A9-01E190FEF182}"/>
              </a:ext>
            </a:extLst>
          </p:cNvPr>
          <p:cNvSpPr/>
          <p:nvPr/>
        </p:nvSpPr>
        <p:spPr>
          <a:xfrm>
            <a:off x="1625485" y="3269994"/>
            <a:ext cx="388052" cy="1617316"/>
          </a:xfrm>
          <a:prstGeom prst="rect">
            <a:avLst/>
          </a:prstGeom>
          <a:solidFill>
            <a:srgbClr val="FAE18C">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AE18C"/>
              </a:solidFill>
              <a:latin typeface="Ubisoft Sans"/>
            </a:endParaRPr>
          </a:p>
        </p:txBody>
      </p:sp>
      <p:sp>
        <p:nvSpPr>
          <p:cNvPr id="146" name="Rectangle 145">
            <a:extLst>
              <a:ext uri="{FF2B5EF4-FFF2-40B4-BE49-F238E27FC236}">
                <a16:creationId xmlns:a16="http://schemas.microsoft.com/office/drawing/2014/main" id="{1DFB25C2-4DB9-B942-50C6-D52E0022D6E1}"/>
              </a:ext>
            </a:extLst>
          </p:cNvPr>
          <p:cNvSpPr/>
          <p:nvPr/>
        </p:nvSpPr>
        <p:spPr>
          <a:xfrm>
            <a:off x="3579513" y="3265010"/>
            <a:ext cx="388052" cy="1617316"/>
          </a:xfrm>
          <a:prstGeom prst="rect">
            <a:avLst/>
          </a:prstGeom>
          <a:solidFill>
            <a:srgbClr val="FAE18C">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AE18C"/>
              </a:solidFill>
              <a:latin typeface="Ubisoft Sans"/>
            </a:endParaRPr>
          </a:p>
        </p:txBody>
      </p:sp>
      <p:sp>
        <p:nvSpPr>
          <p:cNvPr id="149" name="Rectangle 148">
            <a:extLst>
              <a:ext uri="{FF2B5EF4-FFF2-40B4-BE49-F238E27FC236}">
                <a16:creationId xmlns:a16="http://schemas.microsoft.com/office/drawing/2014/main" id="{129045EE-58D7-CF27-CDB1-7CA7849E5A9D}"/>
              </a:ext>
            </a:extLst>
          </p:cNvPr>
          <p:cNvSpPr/>
          <p:nvPr/>
        </p:nvSpPr>
        <p:spPr>
          <a:xfrm>
            <a:off x="5192213" y="3257485"/>
            <a:ext cx="388052" cy="1617316"/>
          </a:xfrm>
          <a:prstGeom prst="rect">
            <a:avLst/>
          </a:prstGeom>
          <a:solidFill>
            <a:srgbClr val="E19DD6">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AE18C"/>
              </a:solidFill>
              <a:latin typeface="Ubisoft Sans"/>
            </a:endParaRPr>
          </a:p>
        </p:txBody>
      </p:sp>
      <p:sp>
        <p:nvSpPr>
          <p:cNvPr id="150" name="Rectangle 149">
            <a:extLst>
              <a:ext uri="{FF2B5EF4-FFF2-40B4-BE49-F238E27FC236}">
                <a16:creationId xmlns:a16="http://schemas.microsoft.com/office/drawing/2014/main" id="{90C15843-5FB3-4361-4840-B010285B9F67}"/>
              </a:ext>
            </a:extLst>
          </p:cNvPr>
          <p:cNvSpPr/>
          <p:nvPr/>
        </p:nvSpPr>
        <p:spPr>
          <a:xfrm>
            <a:off x="7151065" y="3280020"/>
            <a:ext cx="388052" cy="1617316"/>
          </a:xfrm>
          <a:prstGeom prst="rect">
            <a:avLst/>
          </a:prstGeom>
          <a:solidFill>
            <a:srgbClr val="E19DD6">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AE18C"/>
              </a:solidFill>
              <a:latin typeface="Ubisoft Sans"/>
            </a:endParaRPr>
          </a:p>
        </p:txBody>
      </p:sp>
      <p:sp>
        <p:nvSpPr>
          <p:cNvPr id="151" name="Rectangle 150">
            <a:extLst>
              <a:ext uri="{FF2B5EF4-FFF2-40B4-BE49-F238E27FC236}">
                <a16:creationId xmlns:a16="http://schemas.microsoft.com/office/drawing/2014/main" id="{3E463FB6-4CFC-5BAE-CF58-EA622926A3D2}"/>
              </a:ext>
            </a:extLst>
          </p:cNvPr>
          <p:cNvSpPr/>
          <p:nvPr/>
        </p:nvSpPr>
        <p:spPr>
          <a:xfrm>
            <a:off x="5575679" y="3257485"/>
            <a:ext cx="1577098" cy="285592"/>
          </a:xfrm>
          <a:prstGeom prst="rect">
            <a:avLst/>
          </a:prstGeom>
          <a:solidFill>
            <a:srgbClr val="E19DD6">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AE18C"/>
              </a:solidFill>
              <a:latin typeface="Ubisoft Sans"/>
            </a:endParaRPr>
          </a:p>
        </p:txBody>
      </p:sp>
      <p:sp>
        <p:nvSpPr>
          <p:cNvPr id="152" name="Rectangle 151">
            <a:extLst>
              <a:ext uri="{FF2B5EF4-FFF2-40B4-BE49-F238E27FC236}">
                <a16:creationId xmlns:a16="http://schemas.microsoft.com/office/drawing/2014/main" id="{C95B845A-BF08-BA9B-4AC6-70FEDEE3EC30}"/>
              </a:ext>
            </a:extLst>
          </p:cNvPr>
          <p:cNvSpPr/>
          <p:nvPr/>
        </p:nvSpPr>
        <p:spPr>
          <a:xfrm>
            <a:off x="5579941" y="4611484"/>
            <a:ext cx="1577098" cy="285592"/>
          </a:xfrm>
          <a:prstGeom prst="rect">
            <a:avLst/>
          </a:prstGeom>
          <a:solidFill>
            <a:srgbClr val="E19DD6">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AE18C"/>
              </a:solidFill>
              <a:latin typeface="Ubisoft Sans"/>
            </a:endParaRPr>
          </a:p>
        </p:txBody>
      </p:sp>
      <p:sp>
        <p:nvSpPr>
          <p:cNvPr id="80" name="Rectangle 79">
            <a:extLst>
              <a:ext uri="{FF2B5EF4-FFF2-40B4-BE49-F238E27FC236}">
                <a16:creationId xmlns:a16="http://schemas.microsoft.com/office/drawing/2014/main" id="{9171DDB3-CF26-9A20-2ABC-4E8709CE6B5C}"/>
              </a:ext>
            </a:extLst>
          </p:cNvPr>
          <p:cNvSpPr/>
          <p:nvPr/>
        </p:nvSpPr>
        <p:spPr>
          <a:xfrm>
            <a:off x="5967118" y="3808116"/>
            <a:ext cx="804767" cy="518153"/>
          </a:xfrm>
          <a:prstGeom prst="rect">
            <a:avLst/>
          </a:prstGeom>
          <a:solidFill>
            <a:srgbClr val="E19D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11" name="Title of Document">
            <a:extLst>
              <a:ext uri="{FF2B5EF4-FFF2-40B4-BE49-F238E27FC236}">
                <a16:creationId xmlns:a16="http://schemas.microsoft.com/office/drawing/2014/main" id="{45139376-1739-328C-CBEE-9FBA151C2F53}"/>
              </a:ext>
            </a:extLst>
          </p:cNvPr>
          <p:cNvSpPr txBox="1"/>
          <p:nvPr/>
        </p:nvSpPr>
        <p:spPr>
          <a:xfrm>
            <a:off x="3962060" y="4841747"/>
            <a:ext cx="1219886" cy="142347"/>
          </a:xfrm>
          <a:prstGeom prst="rect">
            <a:avLst/>
          </a:prstGeom>
          <a:ln w="12700">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kern="1200" cap="all" dirty="0">
                <a:solidFill>
                  <a:srgbClr val="27124D"/>
                </a:solidFill>
                <a:latin typeface="Ubisoft Sans" pitchFamily="50" charset="0"/>
                <a:ea typeface="+mn-ea"/>
                <a:cs typeface="Ubisoft Sans Bold"/>
              </a:rPr>
              <a:t>Part 2 – 4 </a:t>
            </a:r>
            <a:r>
              <a:rPr lang="fr-FR" sz="675" kern="1200" cap="all" dirty="0" err="1">
                <a:solidFill>
                  <a:srgbClr val="27124D"/>
                </a:solidFill>
                <a:latin typeface="Ubisoft Sans" pitchFamily="50" charset="0"/>
                <a:ea typeface="+mn-ea"/>
                <a:cs typeface="Ubisoft Sans Bold"/>
              </a:rPr>
              <a:t>domains</a:t>
            </a:r>
            <a:r>
              <a:rPr lang="fr-FR" sz="675" kern="1200" cap="all" dirty="0">
                <a:solidFill>
                  <a:srgbClr val="27124D"/>
                </a:solidFill>
                <a:latin typeface="Ubisoft Sans" pitchFamily="50" charset="0"/>
                <a:ea typeface="+mn-ea"/>
                <a:cs typeface="Ubisoft Sans Bold"/>
              </a:rPr>
              <a:t> of </a:t>
            </a:r>
            <a:r>
              <a:rPr lang="fr-FR" sz="675" kern="1200" cap="all" dirty="0" err="1">
                <a:solidFill>
                  <a:srgbClr val="27124D"/>
                </a:solidFill>
                <a:latin typeface="Ubisoft Sans" pitchFamily="50" charset="0"/>
                <a:ea typeface="+mn-ea"/>
                <a:cs typeface="Ubisoft Sans Bold"/>
              </a:rPr>
              <a:t>play</a:t>
            </a:r>
            <a:endParaRPr sz="675" kern="1200" cap="all" dirty="0">
              <a:solidFill>
                <a:srgbClr val="27124D"/>
              </a:solidFill>
              <a:latin typeface="Ubisoft Sans" pitchFamily="50" charset="0"/>
              <a:ea typeface="+mn-ea"/>
              <a:cs typeface="Ubisoft Sans Bold"/>
            </a:endParaRPr>
          </a:p>
        </p:txBody>
      </p:sp>
      <p:sp>
        <p:nvSpPr>
          <p:cNvPr id="13" name="Slide Number">
            <a:extLst>
              <a:ext uri="{FF2B5EF4-FFF2-40B4-BE49-F238E27FC236}">
                <a16:creationId xmlns:a16="http://schemas.microsoft.com/office/drawing/2014/main" id="{5548C475-3191-600E-1990-557E3D859D33}"/>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6CB4B4D-7CA3-9044-876B-883B54F8677D}" type="slidenum">
              <a:rPr kumimoji="0" lang="fr-FR" sz="675" b="0" i="0" u="none" strike="noStrike" kern="1200" cap="none" spc="0" normalizeH="0" baseline="0" noProof="0">
                <a:ln>
                  <a:noFill/>
                </a:ln>
                <a:solidFill>
                  <a:srgbClr val="27124D"/>
                </a:solidFill>
                <a:effectLst/>
                <a:uLnTx/>
                <a:uFillTx/>
                <a:latin typeface="Ubisoft Sans"/>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27</a:t>
            </a:fld>
            <a:endParaRPr kumimoji="0" lang="fr-FR" sz="900" b="0" i="0" u="none" strike="noStrike" kern="1200" cap="none" spc="0" normalizeH="0" baseline="0" noProof="0" dirty="0">
              <a:ln>
                <a:noFill/>
              </a:ln>
              <a:solidFill>
                <a:srgbClr val="27124D"/>
              </a:solidFill>
              <a:effectLst/>
              <a:uLnTx/>
              <a:uFillTx/>
              <a:latin typeface="Ubisoft Sans"/>
              <a:ea typeface="+mn-ea"/>
              <a:cs typeface="+mn-cs"/>
            </a:endParaRPr>
          </a:p>
        </p:txBody>
      </p:sp>
      <p:sp>
        <p:nvSpPr>
          <p:cNvPr id="18" name="TextBox 17">
            <a:extLst>
              <a:ext uri="{FF2B5EF4-FFF2-40B4-BE49-F238E27FC236}">
                <a16:creationId xmlns:a16="http://schemas.microsoft.com/office/drawing/2014/main" id="{36D73EF1-254B-2969-10A2-D661133FE1DC}"/>
              </a:ext>
            </a:extLst>
          </p:cNvPr>
          <p:cNvSpPr txBox="1"/>
          <p:nvPr/>
        </p:nvSpPr>
        <p:spPr>
          <a:xfrm>
            <a:off x="244191" y="1985271"/>
            <a:ext cx="990554" cy="369332"/>
          </a:xfrm>
          <a:prstGeom prst="rect">
            <a:avLst/>
          </a:prstGeom>
          <a:noFill/>
        </p:spPr>
        <p:txBody>
          <a:bodyPr wrap="square" rtlCol="0">
            <a:spAutoFit/>
          </a:bodyPr>
          <a:lstStyle/>
          <a:p>
            <a:r>
              <a:rPr lang="de-DE" sz="900" dirty="0">
                <a:solidFill>
                  <a:srgbClr val="27124D"/>
                </a:solidFill>
                <a:latin typeface="+mj-lt"/>
              </a:rPr>
              <a:t>60% - Does this feature exsist?</a:t>
            </a:r>
          </a:p>
        </p:txBody>
      </p:sp>
      <p:sp>
        <p:nvSpPr>
          <p:cNvPr id="20" name="TextBox 19">
            <a:extLst>
              <a:ext uri="{FF2B5EF4-FFF2-40B4-BE49-F238E27FC236}">
                <a16:creationId xmlns:a16="http://schemas.microsoft.com/office/drawing/2014/main" id="{BDBA85B6-213D-E3C1-DB89-81C1C384FF2C}"/>
              </a:ext>
            </a:extLst>
          </p:cNvPr>
          <p:cNvSpPr txBox="1"/>
          <p:nvPr/>
        </p:nvSpPr>
        <p:spPr>
          <a:xfrm>
            <a:off x="244191" y="2379327"/>
            <a:ext cx="990554" cy="507831"/>
          </a:xfrm>
          <a:prstGeom prst="rect">
            <a:avLst/>
          </a:prstGeom>
          <a:noFill/>
        </p:spPr>
        <p:txBody>
          <a:bodyPr wrap="square" rtlCol="0">
            <a:spAutoFit/>
          </a:bodyPr>
          <a:lstStyle/>
          <a:p>
            <a:r>
              <a:rPr lang="de-DE" sz="900" dirty="0">
                <a:solidFill>
                  <a:srgbClr val="27124D"/>
                </a:solidFill>
                <a:latin typeface="+mj-lt"/>
              </a:rPr>
              <a:t>15% - Is it good? Will it be good?</a:t>
            </a:r>
          </a:p>
        </p:txBody>
      </p:sp>
      <p:sp>
        <p:nvSpPr>
          <p:cNvPr id="41" name="TextBox 40">
            <a:extLst>
              <a:ext uri="{FF2B5EF4-FFF2-40B4-BE49-F238E27FC236}">
                <a16:creationId xmlns:a16="http://schemas.microsoft.com/office/drawing/2014/main" id="{4D985BE1-7DF5-4B4A-4808-9E7D6E97FAE3}"/>
              </a:ext>
            </a:extLst>
          </p:cNvPr>
          <p:cNvSpPr txBox="1"/>
          <p:nvPr/>
        </p:nvSpPr>
        <p:spPr>
          <a:xfrm>
            <a:off x="230002" y="2910889"/>
            <a:ext cx="990554" cy="646331"/>
          </a:xfrm>
          <a:prstGeom prst="rect">
            <a:avLst/>
          </a:prstGeom>
          <a:noFill/>
        </p:spPr>
        <p:txBody>
          <a:bodyPr wrap="square" rtlCol="0">
            <a:spAutoFit/>
          </a:bodyPr>
          <a:lstStyle/>
          <a:p>
            <a:r>
              <a:rPr lang="de-DE" sz="900" dirty="0">
                <a:solidFill>
                  <a:srgbClr val="27124D"/>
                </a:solidFill>
                <a:latin typeface="+mj-lt"/>
              </a:rPr>
              <a:t>5% - Is this feature among the best in the world?</a:t>
            </a:r>
          </a:p>
        </p:txBody>
      </p:sp>
      <p:sp>
        <p:nvSpPr>
          <p:cNvPr id="42" name="Rectangle 41">
            <a:extLst>
              <a:ext uri="{FF2B5EF4-FFF2-40B4-BE49-F238E27FC236}">
                <a16:creationId xmlns:a16="http://schemas.microsoft.com/office/drawing/2014/main" id="{2849A6BC-FA3E-0DE4-64A3-0CAD840F4DC0}"/>
              </a:ext>
            </a:extLst>
          </p:cNvPr>
          <p:cNvSpPr/>
          <p:nvPr/>
        </p:nvSpPr>
        <p:spPr>
          <a:xfrm>
            <a:off x="1998093" y="1600459"/>
            <a:ext cx="403407" cy="521567"/>
          </a:xfrm>
          <a:prstGeom prst="rect">
            <a:avLst/>
          </a:prstGeom>
          <a:solidFill>
            <a:srgbClr val="F9B08F">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Tree>
    <p:extLst>
      <p:ext uri="{BB962C8B-B14F-4D97-AF65-F5344CB8AC3E}">
        <p14:creationId xmlns:p14="http://schemas.microsoft.com/office/powerpoint/2010/main" val="81202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wipe(left)">
                                      <p:cBhvr>
                                        <p:cTn id="18" dur="250"/>
                                        <p:tgtEl>
                                          <p:spTgt spid="4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down)">
                                      <p:cBhvr>
                                        <p:cTn id="23" dur="250"/>
                                        <p:tgtEl>
                                          <p:spTgt spid="4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right)">
                                      <p:cBhvr>
                                        <p:cTn id="28" dur="250"/>
                                        <p:tgtEl>
                                          <p:spTgt spid="31"/>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left)">
                                      <p:cBhvr>
                                        <p:cTn id="42" dur="250"/>
                                        <p:tgtEl>
                                          <p:spTgt spid="19"/>
                                        </p:tgtEl>
                                      </p:cBhvr>
                                    </p:animEffect>
                                  </p:childTnLst>
                                </p:cTn>
                              </p:par>
                            </p:childTnLst>
                          </p:cTn>
                        </p:par>
                        <p:par>
                          <p:cTn id="43" fill="hold">
                            <p:stCondLst>
                              <p:cond delay="250"/>
                            </p:stCondLst>
                            <p:childTnLst>
                              <p:par>
                                <p:cTn id="44" presetID="22" presetClass="entr" presetSubtype="1" fill="hold" grpId="0"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up)">
                                      <p:cBhvr>
                                        <p:cTn id="46" dur="250"/>
                                        <p:tgtEl>
                                          <p:spTgt spid="4"/>
                                        </p:tgtEl>
                                      </p:cBhvr>
                                    </p:animEffect>
                                  </p:childTnLst>
                                </p:cTn>
                              </p:par>
                            </p:childTnLst>
                          </p:cTn>
                        </p:par>
                        <p:par>
                          <p:cTn id="47" fill="hold">
                            <p:stCondLst>
                              <p:cond delay="500"/>
                            </p:stCondLst>
                            <p:childTnLst>
                              <p:par>
                                <p:cTn id="48" presetID="22" presetClass="entr" presetSubtype="2"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right)">
                                      <p:cBhvr>
                                        <p:cTn id="50" dur="250"/>
                                        <p:tgtEl>
                                          <p:spTgt spid="6"/>
                                        </p:tgtEl>
                                      </p:cBhvr>
                                    </p:animEffect>
                                  </p:childTnLst>
                                </p:cTn>
                              </p:par>
                            </p:childTnLst>
                          </p:cTn>
                        </p:par>
                        <p:par>
                          <p:cTn id="51" fill="hold">
                            <p:stCondLst>
                              <p:cond delay="750"/>
                            </p:stCondLst>
                            <p:childTnLst>
                              <p:par>
                                <p:cTn id="52" presetID="22" presetClass="entr" presetSubtype="4" fill="hold" grpId="0" nodeType="after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wipe(down)">
                                      <p:cBhvr>
                                        <p:cTn id="54" dur="250"/>
                                        <p:tgtEl>
                                          <p:spTgt spid="42"/>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96"/>
                                        </p:tgtEl>
                                        <p:attrNameLst>
                                          <p:attrName>style.visibility</p:attrName>
                                        </p:attrNameLst>
                                      </p:cBhvr>
                                      <p:to>
                                        <p:strVal val="visible"/>
                                      </p:to>
                                    </p:set>
                                    <p:animEffect transition="in" filter="wipe(down)">
                                      <p:cBhvr>
                                        <p:cTn id="59" dur="250"/>
                                        <p:tgtEl>
                                          <p:spTgt spid="96"/>
                                        </p:tgtEl>
                                      </p:cBhvr>
                                    </p:animEffect>
                                  </p:childTnLst>
                                </p:cTn>
                              </p:par>
                            </p:childTnLst>
                          </p:cTn>
                        </p:par>
                        <p:par>
                          <p:cTn id="60" fill="hold">
                            <p:stCondLst>
                              <p:cond delay="250"/>
                            </p:stCondLst>
                            <p:childTnLst>
                              <p:par>
                                <p:cTn id="61" presetID="22" presetClass="entr" presetSubtype="8" fill="hold" grpId="0" nodeType="after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wipe(left)">
                                      <p:cBhvr>
                                        <p:cTn id="63" dur="250"/>
                                        <p:tgtEl>
                                          <p:spTgt spid="91"/>
                                        </p:tgtEl>
                                      </p:cBhvr>
                                    </p:animEffect>
                                  </p:childTnLst>
                                </p:cTn>
                              </p:par>
                            </p:childTnLst>
                          </p:cTn>
                        </p:par>
                        <p:par>
                          <p:cTn id="64" fill="hold">
                            <p:stCondLst>
                              <p:cond delay="500"/>
                            </p:stCondLst>
                            <p:childTnLst>
                              <p:par>
                                <p:cTn id="65" presetID="22" presetClass="entr" presetSubtype="1" fill="hold" grpId="0" nodeType="afterEffect">
                                  <p:stCondLst>
                                    <p:cond delay="0"/>
                                  </p:stCondLst>
                                  <p:childTnLst>
                                    <p:set>
                                      <p:cBhvr>
                                        <p:cTn id="66" dur="1" fill="hold">
                                          <p:stCondLst>
                                            <p:cond delay="0"/>
                                          </p:stCondLst>
                                        </p:cTn>
                                        <p:tgtEl>
                                          <p:spTgt spid="142"/>
                                        </p:tgtEl>
                                        <p:attrNameLst>
                                          <p:attrName>style.visibility</p:attrName>
                                        </p:attrNameLst>
                                      </p:cBhvr>
                                      <p:to>
                                        <p:strVal val="visible"/>
                                      </p:to>
                                    </p:set>
                                    <p:animEffect transition="in" filter="wipe(up)">
                                      <p:cBhvr>
                                        <p:cTn id="67" dur="250"/>
                                        <p:tgtEl>
                                          <p:spTgt spid="142"/>
                                        </p:tgtEl>
                                      </p:cBhvr>
                                    </p:animEffect>
                                  </p:childTnLst>
                                </p:cTn>
                              </p:par>
                            </p:childTnLst>
                          </p:cTn>
                        </p:par>
                        <p:par>
                          <p:cTn id="68" fill="hold">
                            <p:stCondLst>
                              <p:cond delay="750"/>
                            </p:stCondLst>
                            <p:childTnLst>
                              <p:par>
                                <p:cTn id="69" presetID="22" presetClass="entr" presetSubtype="2"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right)">
                                      <p:cBhvr>
                                        <p:cTn id="71" dur="250"/>
                                        <p:tgtEl>
                                          <p:spTgt spid="14"/>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3"/>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43"/>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34"/>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28"/>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76"/>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grpId="0" nodeType="clickEffect">
                                  <p:stCondLst>
                                    <p:cond delay="0"/>
                                  </p:stCondLst>
                                  <p:childTnLst>
                                    <p:set>
                                      <p:cBhvr>
                                        <p:cTn id="89" dur="1" fill="hold">
                                          <p:stCondLst>
                                            <p:cond delay="0"/>
                                          </p:stCondLst>
                                        </p:cTn>
                                        <p:tgtEl>
                                          <p:spTgt spid="41"/>
                                        </p:tgtEl>
                                        <p:attrNameLst>
                                          <p:attrName>style.visibility</p:attrName>
                                        </p:attrNameLst>
                                      </p:cBhvr>
                                      <p:to>
                                        <p:strVal val="visible"/>
                                      </p:to>
                                    </p:set>
                                    <p:animEffect transition="in" filter="wipe(left)">
                                      <p:cBhvr>
                                        <p:cTn id="90" dur="500"/>
                                        <p:tgtEl>
                                          <p:spTgt spid="41"/>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1" fill="hold" grpId="0" nodeType="clickEffect">
                                  <p:stCondLst>
                                    <p:cond delay="0"/>
                                  </p:stCondLst>
                                  <p:childTnLst>
                                    <p:set>
                                      <p:cBhvr>
                                        <p:cTn id="94" dur="1" fill="hold">
                                          <p:stCondLst>
                                            <p:cond delay="0"/>
                                          </p:stCondLst>
                                        </p:cTn>
                                        <p:tgtEl>
                                          <p:spTgt spid="26"/>
                                        </p:tgtEl>
                                        <p:attrNameLst>
                                          <p:attrName>style.visibility</p:attrName>
                                        </p:attrNameLst>
                                      </p:cBhvr>
                                      <p:to>
                                        <p:strVal val="visible"/>
                                      </p:to>
                                    </p:set>
                                    <p:animEffect transition="in" filter="wipe(up)">
                                      <p:cBhvr>
                                        <p:cTn id="95" dur="250"/>
                                        <p:tgtEl>
                                          <p:spTgt spid="26"/>
                                        </p:tgtEl>
                                      </p:cBhvr>
                                    </p:animEffect>
                                  </p:childTnLst>
                                </p:cTn>
                              </p:par>
                            </p:childTnLst>
                          </p:cTn>
                        </p:par>
                        <p:par>
                          <p:cTn id="96" fill="hold">
                            <p:stCondLst>
                              <p:cond delay="250"/>
                            </p:stCondLst>
                            <p:childTnLst>
                              <p:par>
                                <p:cTn id="97" presetID="22" presetClass="entr" presetSubtype="2" fill="hold" grpId="0" nodeType="after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wipe(right)">
                                      <p:cBhvr>
                                        <p:cTn id="99" dur="250"/>
                                        <p:tgtEl>
                                          <p:spTgt spid="21"/>
                                        </p:tgtEl>
                                      </p:cBhvr>
                                    </p:animEffect>
                                  </p:childTnLst>
                                </p:cTn>
                              </p:par>
                            </p:childTnLst>
                          </p:cTn>
                        </p:par>
                        <p:par>
                          <p:cTn id="100" fill="hold">
                            <p:stCondLst>
                              <p:cond delay="500"/>
                            </p:stCondLst>
                            <p:childTnLst>
                              <p:par>
                                <p:cTn id="101" presetID="22" presetClass="entr" presetSubtype="4" fill="hold" grpId="0" nodeType="afterEffect">
                                  <p:stCondLst>
                                    <p:cond delay="0"/>
                                  </p:stCondLst>
                                  <p:childTnLst>
                                    <p:set>
                                      <p:cBhvr>
                                        <p:cTn id="102" dur="1" fill="hold">
                                          <p:stCondLst>
                                            <p:cond delay="0"/>
                                          </p:stCondLst>
                                        </p:cTn>
                                        <p:tgtEl>
                                          <p:spTgt spid="32"/>
                                        </p:tgtEl>
                                        <p:attrNameLst>
                                          <p:attrName>style.visibility</p:attrName>
                                        </p:attrNameLst>
                                      </p:cBhvr>
                                      <p:to>
                                        <p:strVal val="visible"/>
                                      </p:to>
                                    </p:set>
                                    <p:animEffect transition="in" filter="wipe(down)">
                                      <p:cBhvr>
                                        <p:cTn id="103" dur="250"/>
                                        <p:tgtEl>
                                          <p:spTgt spid="32"/>
                                        </p:tgtEl>
                                      </p:cBhvr>
                                    </p:animEffect>
                                  </p:childTnLst>
                                </p:cTn>
                              </p:par>
                            </p:childTnLst>
                          </p:cTn>
                        </p:par>
                        <p:par>
                          <p:cTn id="104" fill="hold">
                            <p:stCondLst>
                              <p:cond delay="750"/>
                            </p:stCondLst>
                            <p:childTnLst>
                              <p:par>
                                <p:cTn id="105" presetID="22" presetClass="entr" presetSubtype="8" fill="hold" grpId="0" nodeType="afterEffect">
                                  <p:stCondLst>
                                    <p:cond delay="0"/>
                                  </p:stCondLst>
                                  <p:childTnLst>
                                    <p:set>
                                      <p:cBhvr>
                                        <p:cTn id="106" dur="1" fill="hold">
                                          <p:stCondLst>
                                            <p:cond delay="0"/>
                                          </p:stCondLst>
                                        </p:cTn>
                                        <p:tgtEl>
                                          <p:spTgt spid="38"/>
                                        </p:tgtEl>
                                        <p:attrNameLst>
                                          <p:attrName>style.visibility</p:attrName>
                                        </p:attrNameLst>
                                      </p:cBhvr>
                                      <p:to>
                                        <p:strVal val="visible"/>
                                      </p:to>
                                    </p:set>
                                    <p:animEffect transition="in" filter="wipe(left)">
                                      <p:cBhvr>
                                        <p:cTn id="107" dur="250"/>
                                        <p:tgtEl>
                                          <p:spTgt spid="38"/>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4" fill="hold" grpId="0" nodeType="clickEffect">
                                  <p:stCondLst>
                                    <p:cond delay="0"/>
                                  </p:stCondLst>
                                  <p:childTnLst>
                                    <p:set>
                                      <p:cBhvr>
                                        <p:cTn id="111" dur="1" fill="hold">
                                          <p:stCondLst>
                                            <p:cond delay="0"/>
                                          </p:stCondLst>
                                        </p:cTn>
                                        <p:tgtEl>
                                          <p:spTgt spid="141"/>
                                        </p:tgtEl>
                                        <p:attrNameLst>
                                          <p:attrName>style.visibility</p:attrName>
                                        </p:attrNameLst>
                                      </p:cBhvr>
                                      <p:to>
                                        <p:strVal val="visible"/>
                                      </p:to>
                                    </p:set>
                                    <p:animEffect transition="in" filter="wipe(down)">
                                      <p:cBhvr>
                                        <p:cTn id="112" dur="250"/>
                                        <p:tgtEl>
                                          <p:spTgt spid="141"/>
                                        </p:tgtEl>
                                      </p:cBhvr>
                                    </p:animEffect>
                                  </p:childTnLst>
                                </p:cTn>
                              </p:par>
                            </p:childTnLst>
                          </p:cTn>
                        </p:par>
                        <p:par>
                          <p:cTn id="113" fill="hold">
                            <p:stCondLst>
                              <p:cond delay="250"/>
                            </p:stCondLst>
                            <p:childTnLst>
                              <p:par>
                                <p:cTn id="114" presetID="22" presetClass="entr" presetSubtype="8" fill="hold" grpId="0" nodeType="afterEffect">
                                  <p:stCondLst>
                                    <p:cond delay="0"/>
                                  </p:stCondLst>
                                  <p:childTnLst>
                                    <p:set>
                                      <p:cBhvr>
                                        <p:cTn id="115" dur="1" fill="hold">
                                          <p:stCondLst>
                                            <p:cond delay="0"/>
                                          </p:stCondLst>
                                        </p:cTn>
                                        <p:tgtEl>
                                          <p:spTgt spid="138"/>
                                        </p:tgtEl>
                                        <p:attrNameLst>
                                          <p:attrName>style.visibility</p:attrName>
                                        </p:attrNameLst>
                                      </p:cBhvr>
                                      <p:to>
                                        <p:strVal val="visible"/>
                                      </p:to>
                                    </p:set>
                                    <p:animEffect transition="in" filter="wipe(left)">
                                      <p:cBhvr>
                                        <p:cTn id="116" dur="250"/>
                                        <p:tgtEl>
                                          <p:spTgt spid="138"/>
                                        </p:tgtEl>
                                      </p:cBhvr>
                                    </p:animEffect>
                                  </p:childTnLst>
                                </p:cTn>
                              </p:par>
                            </p:childTnLst>
                          </p:cTn>
                        </p:par>
                        <p:par>
                          <p:cTn id="117" fill="hold">
                            <p:stCondLst>
                              <p:cond delay="500"/>
                            </p:stCondLst>
                            <p:childTnLst>
                              <p:par>
                                <p:cTn id="118" presetID="22" presetClass="entr" presetSubtype="1" fill="hold" grpId="0" nodeType="afterEffect">
                                  <p:stCondLst>
                                    <p:cond delay="0"/>
                                  </p:stCondLst>
                                  <p:childTnLst>
                                    <p:set>
                                      <p:cBhvr>
                                        <p:cTn id="119" dur="1" fill="hold">
                                          <p:stCondLst>
                                            <p:cond delay="0"/>
                                          </p:stCondLst>
                                        </p:cTn>
                                        <p:tgtEl>
                                          <p:spTgt spid="139"/>
                                        </p:tgtEl>
                                        <p:attrNameLst>
                                          <p:attrName>style.visibility</p:attrName>
                                        </p:attrNameLst>
                                      </p:cBhvr>
                                      <p:to>
                                        <p:strVal val="visible"/>
                                      </p:to>
                                    </p:set>
                                    <p:animEffect transition="in" filter="wipe(up)">
                                      <p:cBhvr>
                                        <p:cTn id="120" dur="250"/>
                                        <p:tgtEl>
                                          <p:spTgt spid="139"/>
                                        </p:tgtEl>
                                      </p:cBhvr>
                                    </p:animEffect>
                                  </p:childTnLst>
                                </p:cTn>
                              </p:par>
                            </p:childTnLst>
                          </p:cTn>
                        </p:par>
                        <p:par>
                          <p:cTn id="121" fill="hold">
                            <p:stCondLst>
                              <p:cond delay="750"/>
                            </p:stCondLst>
                            <p:childTnLst>
                              <p:par>
                                <p:cTn id="122" presetID="22" presetClass="entr" presetSubtype="2" fill="hold" grpId="0" nodeType="afterEffect">
                                  <p:stCondLst>
                                    <p:cond delay="0"/>
                                  </p:stCondLst>
                                  <p:childTnLst>
                                    <p:set>
                                      <p:cBhvr>
                                        <p:cTn id="123" dur="1" fill="hold">
                                          <p:stCondLst>
                                            <p:cond delay="0"/>
                                          </p:stCondLst>
                                        </p:cTn>
                                        <p:tgtEl>
                                          <p:spTgt spid="102"/>
                                        </p:tgtEl>
                                        <p:attrNameLst>
                                          <p:attrName>style.visibility</p:attrName>
                                        </p:attrNameLst>
                                      </p:cBhvr>
                                      <p:to>
                                        <p:strVal val="visible"/>
                                      </p:to>
                                    </p:set>
                                    <p:animEffect transition="in" filter="wipe(right)">
                                      <p:cBhvr>
                                        <p:cTn id="124" dur="250"/>
                                        <p:tgtEl>
                                          <p:spTgt spid="102"/>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4" fill="hold" grpId="0" nodeType="clickEffect">
                                  <p:stCondLst>
                                    <p:cond delay="0"/>
                                  </p:stCondLst>
                                  <p:childTnLst>
                                    <p:set>
                                      <p:cBhvr>
                                        <p:cTn id="128" dur="1" fill="hold">
                                          <p:stCondLst>
                                            <p:cond delay="0"/>
                                          </p:stCondLst>
                                        </p:cTn>
                                        <p:tgtEl>
                                          <p:spTgt spid="144"/>
                                        </p:tgtEl>
                                        <p:attrNameLst>
                                          <p:attrName>style.visibility</p:attrName>
                                        </p:attrNameLst>
                                      </p:cBhvr>
                                      <p:to>
                                        <p:strVal val="visible"/>
                                      </p:to>
                                    </p:set>
                                    <p:animEffect transition="in" filter="wipe(down)">
                                      <p:cBhvr>
                                        <p:cTn id="129" dur="250"/>
                                        <p:tgtEl>
                                          <p:spTgt spid="144"/>
                                        </p:tgtEl>
                                      </p:cBhvr>
                                    </p:animEffect>
                                  </p:childTnLst>
                                </p:cTn>
                              </p:par>
                              <p:par>
                                <p:cTn id="130" presetID="22" presetClass="entr" presetSubtype="4" fill="hold" grpId="0" nodeType="withEffect">
                                  <p:stCondLst>
                                    <p:cond delay="0"/>
                                  </p:stCondLst>
                                  <p:childTnLst>
                                    <p:set>
                                      <p:cBhvr>
                                        <p:cTn id="131" dur="1" fill="hold">
                                          <p:stCondLst>
                                            <p:cond delay="0"/>
                                          </p:stCondLst>
                                        </p:cTn>
                                        <p:tgtEl>
                                          <p:spTgt spid="148"/>
                                        </p:tgtEl>
                                        <p:attrNameLst>
                                          <p:attrName>style.visibility</p:attrName>
                                        </p:attrNameLst>
                                      </p:cBhvr>
                                      <p:to>
                                        <p:strVal val="visible"/>
                                      </p:to>
                                    </p:set>
                                    <p:animEffect transition="in" filter="wipe(down)">
                                      <p:cBhvr>
                                        <p:cTn id="132" dur="250"/>
                                        <p:tgtEl>
                                          <p:spTgt spid="148"/>
                                        </p:tgtEl>
                                      </p:cBhvr>
                                    </p:animEffect>
                                  </p:childTnLst>
                                </p:cTn>
                              </p:par>
                              <p:par>
                                <p:cTn id="133" presetID="22" presetClass="entr" presetSubtype="4" fill="hold" grpId="0" nodeType="withEffect">
                                  <p:stCondLst>
                                    <p:cond delay="0"/>
                                  </p:stCondLst>
                                  <p:childTnLst>
                                    <p:set>
                                      <p:cBhvr>
                                        <p:cTn id="134" dur="1" fill="hold">
                                          <p:stCondLst>
                                            <p:cond delay="0"/>
                                          </p:stCondLst>
                                        </p:cTn>
                                        <p:tgtEl>
                                          <p:spTgt spid="146"/>
                                        </p:tgtEl>
                                        <p:attrNameLst>
                                          <p:attrName>style.visibility</p:attrName>
                                        </p:attrNameLst>
                                      </p:cBhvr>
                                      <p:to>
                                        <p:strVal val="visible"/>
                                      </p:to>
                                    </p:set>
                                    <p:animEffect transition="in" filter="wipe(down)">
                                      <p:cBhvr>
                                        <p:cTn id="135" dur="250"/>
                                        <p:tgtEl>
                                          <p:spTgt spid="146"/>
                                        </p:tgtEl>
                                      </p:cBhvr>
                                    </p:animEffect>
                                  </p:childTnLst>
                                </p:cTn>
                              </p:par>
                            </p:childTnLst>
                          </p:cTn>
                        </p:par>
                      </p:childTnLst>
                    </p:cTn>
                  </p:par>
                  <p:par>
                    <p:cTn id="136" fill="hold">
                      <p:stCondLst>
                        <p:cond delay="indefinite"/>
                      </p:stCondLst>
                      <p:childTnLst>
                        <p:par>
                          <p:cTn id="137" fill="hold">
                            <p:stCondLst>
                              <p:cond delay="0"/>
                            </p:stCondLst>
                            <p:childTnLst>
                              <p:par>
                                <p:cTn id="138" presetID="22" presetClass="entr" presetSubtype="8" fill="hold" grpId="0" nodeType="clickEffect">
                                  <p:stCondLst>
                                    <p:cond delay="0"/>
                                  </p:stCondLst>
                                  <p:childTnLst>
                                    <p:set>
                                      <p:cBhvr>
                                        <p:cTn id="139" dur="1" fill="hold">
                                          <p:stCondLst>
                                            <p:cond delay="0"/>
                                          </p:stCondLst>
                                        </p:cTn>
                                        <p:tgtEl>
                                          <p:spTgt spid="149"/>
                                        </p:tgtEl>
                                        <p:attrNameLst>
                                          <p:attrName>style.visibility</p:attrName>
                                        </p:attrNameLst>
                                      </p:cBhvr>
                                      <p:to>
                                        <p:strVal val="visible"/>
                                      </p:to>
                                    </p:set>
                                    <p:animEffect transition="in" filter="wipe(left)">
                                      <p:cBhvr>
                                        <p:cTn id="140" dur="250"/>
                                        <p:tgtEl>
                                          <p:spTgt spid="149"/>
                                        </p:tgtEl>
                                      </p:cBhvr>
                                    </p:animEffect>
                                  </p:childTnLst>
                                </p:cTn>
                              </p:par>
                            </p:childTnLst>
                          </p:cTn>
                        </p:par>
                        <p:par>
                          <p:cTn id="141" fill="hold">
                            <p:stCondLst>
                              <p:cond delay="250"/>
                            </p:stCondLst>
                            <p:childTnLst>
                              <p:par>
                                <p:cTn id="142" presetID="22" presetClass="entr" presetSubtype="8" fill="hold" grpId="0" nodeType="afterEffect">
                                  <p:stCondLst>
                                    <p:cond delay="0"/>
                                  </p:stCondLst>
                                  <p:childTnLst>
                                    <p:set>
                                      <p:cBhvr>
                                        <p:cTn id="143" dur="1" fill="hold">
                                          <p:stCondLst>
                                            <p:cond delay="0"/>
                                          </p:stCondLst>
                                        </p:cTn>
                                        <p:tgtEl>
                                          <p:spTgt spid="151"/>
                                        </p:tgtEl>
                                        <p:attrNameLst>
                                          <p:attrName>style.visibility</p:attrName>
                                        </p:attrNameLst>
                                      </p:cBhvr>
                                      <p:to>
                                        <p:strVal val="visible"/>
                                      </p:to>
                                    </p:set>
                                    <p:animEffect transition="in" filter="wipe(left)">
                                      <p:cBhvr>
                                        <p:cTn id="144" dur="250"/>
                                        <p:tgtEl>
                                          <p:spTgt spid="151"/>
                                        </p:tgtEl>
                                      </p:cBhvr>
                                    </p:animEffect>
                                  </p:childTnLst>
                                </p:cTn>
                              </p:par>
                            </p:childTnLst>
                          </p:cTn>
                        </p:par>
                        <p:par>
                          <p:cTn id="145" fill="hold">
                            <p:stCondLst>
                              <p:cond delay="500"/>
                            </p:stCondLst>
                            <p:childTnLst>
                              <p:par>
                                <p:cTn id="146" presetID="22" presetClass="entr" presetSubtype="8" fill="hold" grpId="0" nodeType="afterEffect">
                                  <p:stCondLst>
                                    <p:cond delay="0"/>
                                  </p:stCondLst>
                                  <p:childTnLst>
                                    <p:set>
                                      <p:cBhvr>
                                        <p:cTn id="147" dur="1" fill="hold">
                                          <p:stCondLst>
                                            <p:cond delay="0"/>
                                          </p:stCondLst>
                                        </p:cTn>
                                        <p:tgtEl>
                                          <p:spTgt spid="152"/>
                                        </p:tgtEl>
                                        <p:attrNameLst>
                                          <p:attrName>style.visibility</p:attrName>
                                        </p:attrNameLst>
                                      </p:cBhvr>
                                      <p:to>
                                        <p:strVal val="visible"/>
                                      </p:to>
                                    </p:set>
                                    <p:animEffect transition="in" filter="wipe(left)">
                                      <p:cBhvr>
                                        <p:cTn id="148" dur="250"/>
                                        <p:tgtEl>
                                          <p:spTgt spid="152"/>
                                        </p:tgtEl>
                                      </p:cBhvr>
                                    </p:animEffect>
                                  </p:childTnLst>
                                </p:cTn>
                              </p:par>
                            </p:childTnLst>
                          </p:cTn>
                        </p:par>
                        <p:par>
                          <p:cTn id="149" fill="hold">
                            <p:stCondLst>
                              <p:cond delay="750"/>
                            </p:stCondLst>
                            <p:childTnLst>
                              <p:par>
                                <p:cTn id="150" presetID="22" presetClass="entr" presetSubtype="8" fill="hold" grpId="0" nodeType="afterEffect">
                                  <p:stCondLst>
                                    <p:cond delay="0"/>
                                  </p:stCondLst>
                                  <p:childTnLst>
                                    <p:set>
                                      <p:cBhvr>
                                        <p:cTn id="151" dur="1" fill="hold">
                                          <p:stCondLst>
                                            <p:cond delay="0"/>
                                          </p:stCondLst>
                                        </p:cTn>
                                        <p:tgtEl>
                                          <p:spTgt spid="150"/>
                                        </p:tgtEl>
                                        <p:attrNameLst>
                                          <p:attrName>style.visibility</p:attrName>
                                        </p:attrNameLst>
                                      </p:cBhvr>
                                      <p:to>
                                        <p:strVal val="visible"/>
                                      </p:to>
                                    </p:set>
                                    <p:animEffect transition="in" filter="wipe(left)">
                                      <p:cBhvr>
                                        <p:cTn id="152" dur="25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animBg="1"/>
      <p:bldP spid="14" grpId="0" animBg="1"/>
      <p:bldP spid="28" grpId="0" animBg="1"/>
      <p:bldP spid="31" grpId="0" animBg="1"/>
      <p:bldP spid="33" grpId="0" animBg="1"/>
      <p:bldP spid="34" grpId="0" animBg="1"/>
      <p:bldP spid="43" grpId="0" animBg="1"/>
      <p:bldP spid="46" grpId="0" animBg="1"/>
      <p:bldP spid="76" grpId="0" animBg="1"/>
      <p:bldP spid="4" grpId="0" animBg="1"/>
      <p:bldP spid="6" grpId="0" animBg="1"/>
      <p:bldP spid="19" grpId="0" animBg="1"/>
      <p:bldP spid="21" grpId="0" animBg="1"/>
      <p:bldP spid="26" grpId="0" animBg="1"/>
      <p:bldP spid="32" grpId="0" animBg="1"/>
      <p:bldP spid="38" grpId="0" animBg="1"/>
      <p:bldP spid="91" grpId="0" animBg="1"/>
      <p:bldP spid="96" grpId="0" animBg="1"/>
      <p:bldP spid="102" grpId="0" animBg="1"/>
      <p:bldP spid="138" grpId="0" animBg="1"/>
      <p:bldP spid="139" grpId="0" animBg="1"/>
      <p:bldP spid="141" grpId="0" animBg="1"/>
      <p:bldP spid="142" grpId="0" animBg="1"/>
      <p:bldP spid="143" grpId="0" animBg="1"/>
      <p:bldP spid="144" grpId="0" animBg="1"/>
      <p:bldP spid="146" grpId="0" animBg="1"/>
      <p:bldP spid="149" grpId="0" animBg="1"/>
      <p:bldP spid="150" grpId="0" animBg="1"/>
      <p:bldP spid="151" grpId="0" animBg="1"/>
      <p:bldP spid="152" grpId="0" animBg="1"/>
      <p:bldP spid="80" grpId="0" animBg="1"/>
      <p:bldP spid="18" grpId="0"/>
      <p:bldP spid="20" grpId="0"/>
      <p:bldP spid="41" grpId="0"/>
      <p:bldP spid="4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149" name="Right Triangle 148">
            <a:extLst>
              <a:ext uri="{FF2B5EF4-FFF2-40B4-BE49-F238E27FC236}">
                <a16:creationId xmlns:a16="http://schemas.microsoft.com/office/drawing/2014/main" id="{DEAD676A-8332-AE09-6287-E664C1C95209}"/>
              </a:ext>
            </a:extLst>
          </p:cNvPr>
          <p:cNvSpPr/>
          <p:nvPr/>
        </p:nvSpPr>
        <p:spPr>
          <a:xfrm>
            <a:off x="1622128" y="2008037"/>
            <a:ext cx="5618015" cy="1628109"/>
          </a:xfrm>
          <a:prstGeom prst="rtTriangle">
            <a:avLst/>
          </a:prstGeom>
          <a:solidFill>
            <a:srgbClr val="942C82">
              <a:alpha val="3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cxnSp>
        <p:nvCxnSpPr>
          <p:cNvPr id="3" name="Straight Arrow Connector 2">
            <a:extLst>
              <a:ext uri="{FF2B5EF4-FFF2-40B4-BE49-F238E27FC236}">
                <a16:creationId xmlns:a16="http://schemas.microsoft.com/office/drawing/2014/main" id="{B61F9FD7-539A-7767-97FB-7114566912B7}"/>
              </a:ext>
            </a:extLst>
          </p:cNvPr>
          <p:cNvCxnSpPr>
            <a:cxnSpLocks/>
          </p:cNvCxnSpPr>
          <p:nvPr/>
        </p:nvCxnSpPr>
        <p:spPr>
          <a:xfrm>
            <a:off x="1607800" y="3669439"/>
            <a:ext cx="5809129"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ACF72C9-B854-F050-5DF5-FB881678848A}"/>
              </a:ext>
            </a:extLst>
          </p:cNvPr>
          <p:cNvSpPr txBox="1"/>
          <p:nvPr/>
        </p:nvSpPr>
        <p:spPr>
          <a:xfrm>
            <a:off x="1705791" y="3116773"/>
            <a:ext cx="998991" cy="300082"/>
          </a:xfrm>
          <a:prstGeom prst="rect">
            <a:avLst/>
          </a:prstGeom>
          <a:noFill/>
        </p:spPr>
        <p:txBody>
          <a:bodyPr wrap="none" rtlCol="0">
            <a:spAutoFit/>
          </a:bodyPr>
          <a:lstStyle/>
          <a:p>
            <a:pPr defTabSz="685800">
              <a:buClrTx/>
            </a:pPr>
            <a:r>
              <a:rPr lang="de-DE" sz="1350" b="1" kern="1200" dirty="0">
                <a:solidFill>
                  <a:srgbClr val="FFFFFF"/>
                </a:solidFill>
                <a:latin typeface="Ubisoft Sans"/>
                <a:ea typeface="+mn-ea"/>
                <a:cs typeface="+mn-cs"/>
              </a:rPr>
              <a:t>Discovery</a:t>
            </a:r>
          </a:p>
        </p:txBody>
      </p:sp>
      <p:sp>
        <p:nvSpPr>
          <p:cNvPr id="6" name="TextBox 5">
            <a:extLst>
              <a:ext uri="{FF2B5EF4-FFF2-40B4-BE49-F238E27FC236}">
                <a16:creationId xmlns:a16="http://schemas.microsoft.com/office/drawing/2014/main" id="{DE66057B-22F8-B527-3FF7-69114D3EFFED}"/>
              </a:ext>
            </a:extLst>
          </p:cNvPr>
          <p:cNvSpPr txBox="1"/>
          <p:nvPr/>
        </p:nvSpPr>
        <p:spPr>
          <a:xfrm>
            <a:off x="6374219" y="3116274"/>
            <a:ext cx="782587" cy="300082"/>
          </a:xfrm>
          <a:prstGeom prst="rect">
            <a:avLst/>
          </a:prstGeom>
          <a:noFill/>
        </p:spPr>
        <p:txBody>
          <a:bodyPr wrap="none" rtlCol="0">
            <a:spAutoFit/>
          </a:bodyPr>
          <a:lstStyle/>
          <a:p>
            <a:pPr defTabSz="685800">
              <a:buClrTx/>
            </a:pPr>
            <a:r>
              <a:rPr lang="de-DE" sz="1350" b="1" kern="1200" dirty="0">
                <a:solidFill>
                  <a:srgbClr val="FFFFFF"/>
                </a:solidFill>
                <a:latin typeface="Ubisoft Sans"/>
                <a:ea typeface="+mn-ea"/>
                <a:cs typeface="+mn-cs"/>
              </a:rPr>
              <a:t>Affinity</a:t>
            </a:r>
          </a:p>
        </p:txBody>
      </p:sp>
      <p:sp>
        <p:nvSpPr>
          <p:cNvPr id="7" name="TextBox 6">
            <a:extLst>
              <a:ext uri="{FF2B5EF4-FFF2-40B4-BE49-F238E27FC236}">
                <a16:creationId xmlns:a16="http://schemas.microsoft.com/office/drawing/2014/main" id="{E76A86E8-8EF1-4C14-FA6F-F390551A8026}"/>
              </a:ext>
            </a:extLst>
          </p:cNvPr>
          <p:cNvSpPr txBox="1"/>
          <p:nvPr/>
        </p:nvSpPr>
        <p:spPr>
          <a:xfrm>
            <a:off x="3216983" y="3116773"/>
            <a:ext cx="1056700" cy="300082"/>
          </a:xfrm>
          <a:prstGeom prst="rect">
            <a:avLst/>
          </a:prstGeom>
          <a:noFill/>
        </p:spPr>
        <p:txBody>
          <a:bodyPr wrap="none" rtlCol="0">
            <a:spAutoFit/>
          </a:bodyPr>
          <a:lstStyle/>
          <a:p>
            <a:pPr defTabSz="685800">
              <a:buClrTx/>
            </a:pPr>
            <a:r>
              <a:rPr lang="de-DE" sz="1350" b="1" kern="1200" dirty="0">
                <a:solidFill>
                  <a:srgbClr val="FFFFFF"/>
                </a:solidFill>
                <a:latin typeface="Ubisoft Sans"/>
                <a:ea typeface="+mn-ea"/>
                <a:cs typeface="+mn-cs"/>
              </a:rPr>
              <a:t>Evaluation</a:t>
            </a:r>
          </a:p>
        </p:txBody>
      </p:sp>
      <p:sp>
        <p:nvSpPr>
          <p:cNvPr id="8" name="TextBox 7">
            <a:extLst>
              <a:ext uri="{FF2B5EF4-FFF2-40B4-BE49-F238E27FC236}">
                <a16:creationId xmlns:a16="http://schemas.microsoft.com/office/drawing/2014/main" id="{51BFA0F7-55B5-B9FC-1377-9320210F3E85}"/>
              </a:ext>
            </a:extLst>
          </p:cNvPr>
          <p:cNvSpPr txBox="1"/>
          <p:nvPr/>
        </p:nvSpPr>
        <p:spPr>
          <a:xfrm>
            <a:off x="5082977" y="3116773"/>
            <a:ext cx="482824" cy="300082"/>
          </a:xfrm>
          <a:prstGeom prst="rect">
            <a:avLst/>
          </a:prstGeom>
          <a:noFill/>
        </p:spPr>
        <p:txBody>
          <a:bodyPr wrap="none" rtlCol="0">
            <a:spAutoFit/>
          </a:bodyPr>
          <a:lstStyle/>
          <a:p>
            <a:pPr defTabSz="685800">
              <a:buClrTx/>
            </a:pPr>
            <a:r>
              <a:rPr lang="de-DE" sz="1350" b="1" kern="1200" dirty="0">
                <a:solidFill>
                  <a:srgbClr val="FFFFFF"/>
                </a:solidFill>
                <a:latin typeface="Ubisoft Sans"/>
                <a:ea typeface="+mn-ea"/>
                <a:cs typeface="+mn-cs"/>
              </a:rPr>
              <a:t>Use</a:t>
            </a:r>
          </a:p>
        </p:txBody>
      </p:sp>
      <p:cxnSp>
        <p:nvCxnSpPr>
          <p:cNvPr id="12" name="Straight Connector 11">
            <a:extLst>
              <a:ext uri="{FF2B5EF4-FFF2-40B4-BE49-F238E27FC236}">
                <a16:creationId xmlns:a16="http://schemas.microsoft.com/office/drawing/2014/main" id="{50A77844-1262-090D-F791-9FEC966C6422}"/>
              </a:ext>
            </a:extLst>
          </p:cNvPr>
          <p:cNvCxnSpPr>
            <a:cxnSpLocks/>
          </p:cNvCxnSpPr>
          <p:nvPr/>
        </p:nvCxnSpPr>
        <p:spPr>
          <a:xfrm>
            <a:off x="2824759" y="1800298"/>
            <a:ext cx="0" cy="18691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87407F9-11E5-67F1-A162-6C8A14AFD0BB}"/>
              </a:ext>
            </a:extLst>
          </p:cNvPr>
          <p:cNvCxnSpPr>
            <a:cxnSpLocks/>
          </p:cNvCxnSpPr>
          <p:nvPr/>
        </p:nvCxnSpPr>
        <p:spPr>
          <a:xfrm>
            <a:off x="4512365" y="1800298"/>
            <a:ext cx="0" cy="18691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DA49A85-77F4-8626-3CCC-8E26E02BCAF1}"/>
              </a:ext>
            </a:extLst>
          </p:cNvPr>
          <p:cNvCxnSpPr>
            <a:cxnSpLocks/>
          </p:cNvCxnSpPr>
          <p:nvPr/>
        </p:nvCxnSpPr>
        <p:spPr>
          <a:xfrm>
            <a:off x="6132735" y="1800298"/>
            <a:ext cx="0" cy="18691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D1B081BB-7EA4-7D03-3EBA-7854BA8B659A}"/>
              </a:ext>
            </a:extLst>
          </p:cNvPr>
          <p:cNvSpPr txBox="1"/>
          <p:nvPr/>
        </p:nvSpPr>
        <p:spPr>
          <a:xfrm>
            <a:off x="1611968" y="3395105"/>
            <a:ext cx="1013419" cy="230832"/>
          </a:xfrm>
          <a:prstGeom prst="rect">
            <a:avLst/>
          </a:prstGeom>
          <a:noFill/>
        </p:spPr>
        <p:txBody>
          <a:bodyPr wrap="none" rtlCol="0">
            <a:spAutoFit/>
          </a:bodyPr>
          <a:lstStyle/>
          <a:p>
            <a:pPr defTabSz="685800">
              <a:buClrTx/>
            </a:pPr>
            <a:r>
              <a:rPr lang="de-DE" sz="900" kern="1200" dirty="0">
                <a:solidFill>
                  <a:srgbClr val="FFFFFF"/>
                </a:solidFill>
                <a:latin typeface="Ubisoft Sans"/>
                <a:ea typeface="+mn-ea"/>
                <a:cs typeface="+mn-cs"/>
              </a:rPr>
              <a:t>„I´ve heard of it“</a:t>
            </a:r>
          </a:p>
        </p:txBody>
      </p:sp>
      <p:sp>
        <p:nvSpPr>
          <p:cNvPr id="16" name="TextBox 15">
            <a:extLst>
              <a:ext uri="{FF2B5EF4-FFF2-40B4-BE49-F238E27FC236}">
                <a16:creationId xmlns:a16="http://schemas.microsoft.com/office/drawing/2014/main" id="{EE92E296-E070-2EBA-82EF-A08858B9A5FD}"/>
              </a:ext>
            </a:extLst>
          </p:cNvPr>
          <p:cNvSpPr txBox="1"/>
          <p:nvPr/>
        </p:nvSpPr>
        <p:spPr>
          <a:xfrm>
            <a:off x="2903728" y="3403158"/>
            <a:ext cx="652743" cy="230832"/>
          </a:xfrm>
          <a:prstGeom prst="rect">
            <a:avLst/>
          </a:prstGeom>
          <a:noFill/>
        </p:spPr>
        <p:txBody>
          <a:bodyPr wrap="none" rtlCol="0">
            <a:spAutoFit/>
          </a:bodyPr>
          <a:lstStyle/>
          <a:p>
            <a:pPr defTabSz="685800">
              <a:buClrTx/>
            </a:pPr>
            <a:r>
              <a:rPr lang="de-DE" sz="900" kern="1200" dirty="0">
                <a:solidFill>
                  <a:srgbClr val="FFFFFF"/>
                </a:solidFill>
                <a:latin typeface="Ubisoft Sans"/>
                <a:ea typeface="+mn-ea"/>
                <a:cs typeface="+mn-cs"/>
              </a:rPr>
              <a:t>„I tried it“</a:t>
            </a:r>
          </a:p>
        </p:txBody>
      </p:sp>
      <p:sp>
        <p:nvSpPr>
          <p:cNvPr id="17" name="TextBox 16">
            <a:extLst>
              <a:ext uri="{FF2B5EF4-FFF2-40B4-BE49-F238E27FC236}">
                <a16:creationId xmlns:a16="http://schemas.microsoft.com/office/drawing/2014/main" id="{816F5519-7081-6BF1-FF7B-23F839DD044F}"/>
              </a:ext>
            </a:extLst>
          </p:cNvPr>
          <p:cNvSpPr txBox="1"/>
          <p:nvPr/>
        </p:nvSpPr>
        <p:spPr>
          <a:xfrm>
            <a:off x="4843051" y="3395105"/>
            <a:ext cx="763351" cy="230832"/>
          </a:xfrm>
          <a:prstGeom prst="rect">
            <a:avLst/>
          </a:prstGeom>
          <a:noFill/>
        </p:spPr>
        <p:txBody>
          <a:bodyPr wrap="none" rtlCol="0">
            <a:spAutoFit/>
          </a:bodyPr>
          <a:lstStyle/>
          <a:p>
            <a:pPr defTabSz="685800">
              <a:buClrTx/>
            </a:pPr>
            <a:r>
              <a:rPr lang="de-DE" sz="900" kern="1200" dirty="0">
                <a:solidFill>
                  <a:srgbClr val="FFFFFF"/>
                </a:solidFill>
                <a:latin typeface="Ubisoft Sans"/>
                <a:ea typeface="+mn-ea"/>
                <a:cs typeface="+mn-cs"/>
              </a:rPr>
              <a:t>„I played it“</a:t>
            </a:r>
          </a:p>
        </p:txBody>
      </p:sp>
      <p:sp>
        <p:nvSpPr>
          <p:cNvPr id="18" name="TextBox 17">
            <a:extLst>
              <a:ext uri="{FF2B5EF4-FFF2-40B4-BE49-F238E27FC236}">
                <a16:creationId xmlns:a16="http://schemas.microsoft.com/office/drawing/2014/main" id="{1350E189-5591-7802-4D83-F93AB33581DA}"/>
              </a:ext>
            </a:extLst>
          </p:cNvPr>
          <p:cNvSpPr txBox="1"/>
          <p:nvPr/>
        </p:nvSpPr>
        <p:spPr>
          <a:xfrm>
            <a:off x="6202736" y="3395104"/>
            <a:ext cx="631904" cy="230832"/>
          </a:xfrm>
          <a:prstGeom prst="rect">
            <a:avLst/>
          </a:prstGeom>
          <a:noFill/>
        </p:spPr>
        <p:txBody>
          <a:bodyPr wrap="none" rtlCol="0">
            <a:spAutoFit/>
          </a:bodyPr>
          <a:lstStyle/>
          <a:p>
            <a:pPr defTabSz="685800">
              <a:buClrTx/>
            </a:pPr>
            <a:r>
              <a:rPr lang="de-DE" sz="900" kern="1200" dirty="0">
                <a:solidFill>
                  <a:srgbClr val="FFFFFF"/>
                </a:solidFill>
                <a:latin typeface="Ubisoft Sans"/>
                <a:ea typeface="+mn-ea"/>
                <a:cs typeface="+mn-cs"/>
              </a:rPr>
              <a:t>„I </a:t>
            </a:r>
            <a:r>
              <a:rPr lang="de-DE" sz="900" i="1" kern="1200" dirty="0">
                <a:solidFill>
                  <a:srgbClr val="FFFFFF"/>
                </a:solidFill>
                <a:latin typeface="Ubisoft Sans"/>
                <a:ea typeface="+mn-ea"/>
                <a:cs typeface="+mn-cs"/>
              </a:rPr>
              <a:t>play</a:t>
            </a:r>
            <a:r>
              <a:rPr lang="de-DE" sz="900" kern="1200" dirty="0">
                <a:solidFill>
                  <a:srgbClr val="FFFFFF"/>
                </a:solidFill>
                <a:latin typeface="Ubisoft Sans"/>
                <a:ea typeface="+mn-ea"/>
                <a:cs typeface="+mn-cs"/>
              </a:rPr>
              <a:t> it“</a:t>
            </a:r>
          </a:p>
        </p:txBody>
      </p:sp>
      <p:sp>
        <p:nvSpPr>
          <p:cNvPr id="2" name="Rectangle 1">
            <a:extLst>
              <a:ext uri="{FF2B5EF4-FFF2-40B4-BE49-F238E27FC236}">
                <a16:creationId xmlns:a16="http://schemas.microsoft.com/office/drawing/2014/main" id="{E47BD6FC-663A-3672-5900-0D84F9EFF71E}"/>
              </a:ext>
            </a:extLst>
          </p:cNvPr>
          <p:cNvSpPr/>
          <p:nvPr/>
        </p:nvSpPr>
        <p:spPr>
          <a:xfrm>
            <a:off x="1607800" y="1800298"/>
            <a:ext cx="4191986" cy="207739"/>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r>
              <a:rPr lang="de-DE" sz="1350" b="1" kern="1200" dirty="0">
                <a:solidFill>
                  <a:srgbClr val="FFFFFF"/>
                </a:solidFill>
                <a:latin typeface="Ubisoft Sans"/>
              </a:rPr>
              <a:t>PERSONALITY THEORY (4 DOMAINS OF PLAY)</a:t>
            </a:r>
          </a:p>
        </p:txBody>
      </p:sp>
      <p:sp>
        <p:nvSpPr>
          <p:cNvPr id="138" name="TextBox 137">
            <a:extLst>
              <a:ext uri="{FF2B5EF4-FFF2-40B4-BE49-F238E27FC236}">
                <a16:creationId xmlns:a16="http://schemas.microsoft.com/office/drawing/2014/main" id="{3D1528B4-3F05-1622-D5E2-9B3F9E92F660}"/>
              </a:ext>
            </a:extLst>
          </p:cNvPr>
          <p:cNvSpPr txBox="1"/>
          <p:nvPr/>
        </p:nvSpPr>
        <p:spPr>
          <a:xfrm>
            <a:off x="3674560" y="3745783"/>
            <a:ext cx="1149674" cy="219291"/>
          </a:xfrm>
          <a:prstGeom prst="rect">
            <a:avLst/>
          </a:prstGeom>
          <a:noFill/>
        </p:spPr>
        <p:txBody>
          <a:bodyPr wrap="none" rtlCol="0">
            <a:spAutoFit/>
          </a:bodyPr>
          <a:lstStyle/>
          <a:p>
            <a:pPr defTabSz="685800">
              <a:buClrTx/>
            </a:pPr>
            <a:r>
              <a:rPr lang="de-DE" sz="825" kern="1200" dirty="0">
                <a:solidFill>
                  <a:srgbClr val="FFFFFF"/>
                </a:solidFill>
                <a:latin typeface="Ubisoft Sans"/>
                <a:ea typeface="+mn-ea"/>
                <a:cs typeface="+mn-cs"/>
              </a:rPr>
              <a:t>Player journey (time)</a:t>
            </a:r>
          </a:p>
        </p:txBody>
      </p:sp>
      <p:sp>
        <p:nvSpPr>
          <p:cNvPr id="4" name="Espace réservé du texte 32">
            <a:extLst>
              <a:ext uri="{FF2B5EF4-FFF2-40B4-BE49-F238E27FC236}">
                <a16:creationId xmlns:a16="http://schemas.microsoft.com/office/drawing/2014/main" id="{3EE0D12A-7386-55A3-4E46-AAC1C7A46E00}"/>
              </a:ext>
            </a:extLst>
          </p:cNvPr>
          <p:cNvSpPr txBox="1">
            <a:spLocks/>
          </p:cNvSpPr>
          <p:nvPr/>
        </p:nvSpPr>
        <p:spPr>
          <a:xfrm>
            <a:off x="1385887" y="617579"/>
            <a:ext cx="6372225" cy="4046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ClrTx/>
              <a:buNone/>
            </a:pPr>
            <a:r>
              <a:rPr lang="fr-FR" sz="2400" b="1" dirty="0">
                <a:solidFill>
                  <a:srgbClr val="FFFFFF"/>
                </a:solidFill>
                <a:latin typeface="Ubisoft Sans"/>
              </a:rPr>
              <a:t>ENGINES OF PLAY </a:t>
            </a:r>
            <a:r>
              <a:rPr lang="de-DE" sz="600" b="1" dirty="0">
                <a:solidFill>
                  <a:srgbClr val="FFFFFF"/>
                </a:solidFill>
                <a:latin typeface="Ubisoft Sans"/>
              </a:rPr>
              <a:t>VandenBerghe, Jason (2014) </a:t>
            </a:r>
            <a:endParaRPr lang="fr-FR" sz="2400" b="1" dirty="0">
              <a:solidFill>
                <a:srgbClr val="FFFFFF"/>
              </a:solidFill>
              <a:latin typeface="Ubisoft Sans"/>
            </a:endParaRPr>
          </a:p>
        </p:txBody>
      </p:sp>
      <p:sp>
        <p:nvSpPr>
          <p:cNvPr id="9" name="Title of Document">
            <a:extLst>
              <a:ext uri="{FF2B5EF4-FFF2-40B4-BE49-F238E27FC236}">
                <a16:creationId xmlns:a16="http://schemas.microsoft.com/office/drawing/2014/main" id="{D7A815EA-D393-BAF8-0D18-AD3B1AC9F763}"/>
              </a:ext>
            </a:extLst>
          </p:cNvPr>
          <p:cNvSpPr txBox="1"/>
          <p:nvPr/>
        </p:nvSpPr>
        <p:spPr>
          <a:xfrm>
            <a:off x="3962060" y="4841747"/>
            <a:ext cx="1219886" cy="142347"/>
          </a:xfrm>
          <a:prstGeom prst="rect">
            <a:avLst/>
          </a:prstGeom>
          <a:ln w="12700">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kern="1200" cap="all" dirty="0">
                <a:latin typeface="Ubisoft Sans" pitchFamily="50" charset="0"/>
                <a:ea typeface="+mn-ea"/>
                <a:cs typeface="Ubisoft Sans Bold"/>
              </a:rPr>
              <a:t>Part 2 – 4 </a:t>
            </a:r>
            <a:r>
              <a:rPr lang="fr-FR" sz="675" kern="1200" cap="all" dirty="0" err="1">
                <a:latin typeface="Ubisoft Sans" pitchFamily="50" charset="0"/>
                <a:ea typeface="+mn-ea"/>
                <a:cs typeface="Ubisoft Sans Bold"/>
              </a:rPr>
              <a:t>domains</a:t>
            </a:r>
            <a:r>
              <a:rPr lang="fr-FR" sz="675" kern="1200" cap="all" dirty="0">
                <a:latin typeface="Ubisoft Sans" pitchFamily="50" charset="0"/>
                <a:ea typeface="+mn-ea"/>
                <a:cs typeface="Ubisoft Sans Bold"/>
              </a:rPr>
              <a:t> of </a:t>
            </a:r>
            <a:r>
              <a:rPr lang="fr-FR" sz="675" kern="1200" cap="all" dirty="0" err="1">
                <a:latin typeface="Ubisoft Sans" pitchFamily="50" charset="0"/>
                <a:ea typeface="+mn-ea"/>
                <a:cs typeface="Ubisoft Sans Bold"/>
              </a:rPr>
              <a:t>play</a:t>
            </a:r>
            <a:endParaRPr sz="675" kern="1200" cap="all" dirty="0">
              <a:latin typeface="Ubisoft Sans" pitchFamily="50" charset="0"/>
              <a:ea typeface="+mn-ea"/>
              <a:cs typeface="Ubisoft Sans Bold"/>
            </a:endParaRPr>
          </a:p>
        </p:txBody>
      </p:sp>
      <p:sp>
        <p:nvSpPr>
          <p:cNvPr id="10" name="Slide Number">
            <a:extLst>
              <a:ext uri="{FF2B5EF4-FFF2-40B4-BE49-F238E27FC236}">
                <a16:creationId xmlns:a16="http://schemas.microsoft.com/office/drawing/2014/main" id="{BD033C91-5CA6-9540-1B51-D369069BBF55}"/>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6CB4B4D-7CA3-9044-876B-883B54F8677D}" type="slidenum">
              <a:rPr kumimoji="0" lang="fr-FR" sz="675" b="0" i="0" u="none" strike="noStrike" kern="1200" cap="none" spc="0" normalizeH="0" baseline="0" noProof="0">
                <a:ln>
                  <a:noFill/>
                </a:ln>
                <a:solidFill>
                  <a:schemeClr val="tx1"/>
                </a:solidFill>
                <a:effectLst/>
                <a:uLnTx/>
                <a:uFillTx/>
                <a:latin typeface="Ubisoft Sans"/>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28</a:t>
            </a:fld>
            <a:endParaRPr kumimoji="0" lang="fr-FR" sz="900" b="0" i="0" u="none" strike="noStrike" kern="1200" cap="none" spc="0" normalizeH="0" baseline="0" noProof="0" dirty="0">
              <a:ln>
                <a:noFill/>
              </a:ln>
              <a:solidFill>
                <a:schemeClr val="tx1"/>
              </a:solidFill>
              <a:effectLst/>
              <a:uLnTx/>
              <a:uFillTx/>
              <a:latin typeface="Ubisoft Sans"/>
              <a:ea typeface="+mn-ea"/>
              <a:cs typeface="+mn-cs"/>
            </a:endParaRPr>
          </a:p>
        </p:txBody>
      </p:sp>
    </p:spTree>
    <p:extLst>
      <p:ext uri="{BB962C8B-B14F-4D97-AF65-F5344CB8AC3E}">
        <p14:creationId xmlns:p14="http://schemas.microsoft.com/office/powerpoint/2010/main" val="3021842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2" name="Slide Number">
            <a:extLst>
              <a:ext uri="{FF2B5EF4-FFF2-40B4-BE49-F238E27FC236}">
                <a16:creationId xmlns:a16="http://schemas.microsoft.com/office/drawing/2014/main" id="{34FD06BB-BCA6-4E67-89F5-96C5DAA56402}"/>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defRPr/>
            </a:pPr>
            <a:fld id="{86CB4B4D-7CA3-9044-876B-883B54F8677D}" type="slidenum">
              <a:rPr lang="fr-FR" sz="675">
                <a:solidFill>
                  <a:srgbClr val="FFFFFF"/>
                </a:solidFill>
                <a:latin typeface="Ubisoft Sans" pitchFamily="50" charset="0"/>
              </a:rPr>
              <a:pPr defTabSz="685800">
                <a:buClrTx/>
                <a:defRPr/>
              </a:pPr>
              <a:t>29</a:t>
            </a:fld>
            <a:endParaRPr lang="fr-FR" sz="900">
              <a:solidFill>
                <a:srgbClr val="FFFFFF"/>
              </a:solidFill>
              <a:latin typeface="Ubisoft Sans" pitchFamily="50" charset="0"/>
            </a:endParaRPr>
          </a:p>
        </p:txBody>
      </p:sp>
      <p:sp>
        <p:nvSpPr>
          <p:cNvPr id="34" name="Espace réservé du texte 33">
            <a:extLst>
              <a:ext uri="{FF2B5EF4-FFF2-40B4-BE49-F238E27FC236}">
                <a16:creationId xmlns:a16="http://schemas.microsoft.com/office/drawing/2014/main" id="{573F42C2-D11A-43CB-A633-2A000F1A18C1}"/>
              </a:ext>
            </a:extLst>
          </p:cNvPr>
          <p:cNvSpPr>
            <a:spLocks noGrp="1"/>
          </p:cNvSpPr>
          <p:nvPr>
            <p:ph type="body" sz="quarter" idx="13"/>
          </p:nvPr>
        </p:nvSpPr>
        <p:spPr/>
        <p:txBody>
          <a:bodyPr>
            <a:normAutofit lnSpcReduction="10000"/>
          </a:bodyPr>
          <a:lstStyle/>
          <a:p>
            <a:r>
              <a:rPr lang="fr-FR" dirty="0" err="1">
                <a:solidFill>
                  <a:schemeClr val="bg1"/>
                </a:solidFill>
              </a:rPr>
              <a:t>Let’s</a:t>
            </a:r>
            <a:r>
              <a:rPr lang="fr-FR" dirty="0">
                <a:solidFill>
                  <a:schemeClr val="bg1"/>
                </a:solidFill>
              </a:rPr>
              <a:t> </a:t>
            </a:r>
            <a:r>
              <a:rPr lang="fr-FR" dirty="0" err="1">
                <a:solidFill>
                  <a:schemeClr val="bg1"/>
                </a:solidFill>
              </a:rPr>
              <a:t>play</a:t>
            </a:r>
            <a:r>
              <a:rPr lang="fr-FR" dirty="0">
                <a:solidFill>
                  <a:schemeClr val="bg1"/>
                </a:solidFill>
              </a:rPr>
              <a:t> a </a:t>
            </a:r>
            <a:r>
              <a:rPr lang="fr-FR" dirty="0" err="1">
                <a:solidFill>
                  <a:schemeClr val="bg1"/>
                </a:solidFill>
              </a:rPr>
              <a:t>game</a:t>
            </a:r>
            <a:endParaRPr lang="fr-FR" dirty="0">
              <a:solidFill>
                <a:schemeClr val="bg1"/>
              </a:solidFill>
            </a:endParaRPr>
          </a:p>
        </p:txBody>
      </p:sp>
      <p:sp>
        <p:nvSpPr>
          <p:cNvPr id="35" name="Espace réservé du texte 34">
            <a:extLst>
              <a:ext uri="{FF2B5EF4-FFF2-40B4-BE49-F238E27FC236}">
                <a16:creationId xmlns:a16="http://schemas.microsoft.com/office/drawing/2014/main" id="{FBA7526C-2FDA-402B-8740-601D41E8BF9D}"/>
              </a:ext>
            </a:extLst>
          </p:cNvPr>
          <p:cNvSpPr>
            <a:spLocks noGrp="1"/>
          </p:cNvSpPr>
          <p:nvPr>
            <p:ph type="body" sz="quarter" idx="20"/>
          </p:nvPr>
        </p:nvSpPr>
        <p:spPr>
          <a:xfrm>
            <a:off x="278607" y="673197"/>
            <a:ext cx="8586786" cy="346298"/>
          </a:xfrm>
        </p:spPr>
        <p:txBody>
          <a:bodyPr/>
          <a:lstStyle/>
          <a:p>
            <a:pPr lvl="0"/>
            <a:r>
              <a:rPr lang="en-US" cap="none" dirty="0">
                <a:solidFill>
                  <a:schemeClr val="bg1"/>
                </a:solidFill>
              </a:rPr>
              <a:t>Assign numbers to </a:t>
            </a:r>
            <a:r>
              <a:rPr lang="en-US" cap="none" dirty="0">
                <a:solidFill>
                  <a:srgbClr val="FFFF00"/>
                </a:solidFill>
              </a:rPr>
              <a:t>letters</a:t>
            </a:r>
            <a:r>
              <a:rPr lang="en-US" cap="none" dirty="0">
                <a:solidFill>
                  <a:schemeClr val="bg1"/>
                </a:solidFill>
              </a:rPr>
              <a:t>. Not all </a:t>
            </a:r>
            <a:r>
              <a:rPr lang="en-US" cap="none" dirty="0">
                <a:solidFill>
                  <a:srgbClr val="FFFF00"/>
                </a:solidFill>
              </a:rPr>
              <a:t>letters</a:t>
            </a:r>
            <a:r>
              <a:rPr lang="en-US" cap="none" dirty="0">
                <a:solidFill>
                  <a:schemeClr val="bg1"/>
                </a:solidFill>
              </a:rPr>
              <a:t> </a:t>
            </a:r>
            <a:r>
              <a:rPr lang="en-US" cap="none" dirty="0">
                <a:solidFill>
                  <a:srgbClr val="FFFF00"/>
                </a:solidFill>
              </a:rPr>
              <a:t>(a-d)</a:t>
            </a:r>
            <a:r>
              <a:rPr lang="en-US" cap="none" dirty="0">
                <a:solidFill>
                  <a:schemeClr val="bg1"/>
                </a:solidFill>
              </a:rPr>
              <a:t> need to be assigned! Take 5 minutes and write down your answers. Afterwards, be prepared to present your findings.</a:t>
            </a:r>
            <a:endParaRPr lang="en-US" cap="none" dirty="0">
              <a:solidFill>
                <a:srgbClr val="FFFF00"/>
              </a:solidFill>
            </a:endParaRPr>
          </a:p>
        </p:txBody>
      </p:sp>
      <p:sp>
        <p:nvSpPr>
          <p:cNvPr id="2" name="Rectangle 1">
            <a:extLst>
              <a:ext uri="{FF2B5EF4-FFF2-40B4-BE49-F238E27FC236}">
                <a16:creationId xmlns:a16="http://schemas.microsoft.com/office/drawing/2014/main" id="{B1ECCC94-FE45-C423-152D-08F9BE89A2DE}"/>
              </a:ext>
            </a:extLst>
          </p:cNvPr>
          <p:cNvSpPr/>
          <p:nvPr/>
        </p:nvSpPr>
        <p:spPr>
          <a:xfrm>
            <a:off x="287366" y="1087511"/>
            <a:ext cx="2043879" cy="1566000"/>
          </a:xfrm>
          <a:prstGeom prst="rect">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a:solidFill>
                <a:srgbClr val="FFFFFF"/>
              </a:solidFill>
              <a:latin typeface="Ubisoft Sans"/>
            </a:endParaRPr>
          </a:p>
        </p:txBody>
      </p:sp>
      <p:sp>
        <p:nvSpPr>
          <p:cNvPr id="3" name="Shape 1570">
            <a:extLst>
              <a:ext uri="{FF2B5EF4-FFF2-40B4-BE49-F238E27FC236}">
                <a16:creationId xmlns:a16="http://schemas.microsoft.com/office/drawing/2014/main" id="{ABA73750-6C6C-A429-F17F-EA38AF47DC15}"/>
              </a:ext>
            </a:extLst>
          </p:cNvPr>
          <p:cNvSpPr/>
          <p:nvPr/>
        </p:nvSpPr>
        <p:spPr>
          <a:xfrm>
            <a:off x="507445" y="1148239"/>
            <a:ext cx="620087" cy="605037"/>
          </a:xfrm>
          <a:prstGeom prst="rect">
            <a:avLst/>
          </a:prstGeom>
          <a:ln w="12700">
            <a:noFill/>
            <a:miter lim="400000"/>
          </a:ln>
          <a:extLst>
            <a:ext uri="{C572A759-6A51-4108-AA02-DFA0A04FC94B}">
              <ma14:wrappingTextBoxFlag xmlns="" xmlns:ma14="http://schemas.microsoft.com/office/mac/drawingml/2011/main" val="1"/>
            </a:ext>
          </a:extLst>
        </p:spPr>
        <p:txBody>
          <a:bodyPr lIns="18287" tIns="18287" rIns="18287" bIns="18287"/>
          <a:lstStyle>
            <a:lvl1pPr>
              <a:spcBef>
                <a:spcPts val="5900"/>
              </a:spcBef>
              <a:defRPr sz="12000" spc="600">
                <a:solidFill>
                  <a:srgbClr val="EBEBEB"/>
                </a:solidFill>
                <a:latin typeface="Montserrat Light"/>
                <a:ea typeface="Montserrat Light"/>
                <a:cs typeface="Montserrat Light"/>
                <a:sym typeface="Montserrat Light"/>
              </a:defRPr>
            </a:lvl1pPr>
          </a:lstStyle>
          <a:p>
            <a:pPr defTabSz="685800">
              <a:spcBef>
                <a:spcPts val="4425"/>
              </a:spcBef>
              <a:buClrTx/>
            </a:pPr>
            <a:r>
              <a:rPr sz="4350" b="1" kern="1200" spc="450" dirty="0">
                <a:solidFill>
                  <a:srgbClr val="FFFFFF"/>
                </a:solidFill>
                <a:latin typeface="Ubisoft Sans"/>
              </a:rPr>
              <a:t>1</a:t>
            </a:r>
          </a:p>
        </p:txBody>
      </p:sp>
      <p:sp>
        <p:nvSpPr>
          <p:cNvPr id="4" name="Rectangle 3">
            <a:extLst>
              <a:ext uri="{FF2B5EF4-FFF2-40B4-BE49-F238E27FC236}">
                <a16:creationId xmlns:a16="http://schemas.microsoft.com/office/drawing/2014/main" id="{8C09542D-312A-9C8D-A3A7-1F5EBD831161}"/>
              </a:ext>
            </a:extLst>
          </p:cNvPr>
          <p:cNvSpPr/>
          <p:nvPr/>
        </p:nvSpPr>
        <p:spPr>
          <a:xfrm>
            <a:off x="2478499" y="1089041"/>
            <a:ext cx="2012539" cy="1566000"/>
          </a:xfrm>
          <a:prstGeom prst="rect">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a:solidFill>
                <a:srgbClr val="FFFFFF"/>
              </a:solidFill>
              <a:latin typeface="Ubisoft Sans"/>
            </a:endParaRPr>
          </a:p>
        </p:txBody>
      </p:sp>
      <p:sp>
        <p:nvSpPr>
          <p:cNvPr id="5" name="Shape 1570">
            <a:extLst>
              <a:ext uri="{FF2B5EF4-FFF2-40B4-BE49-F238E27FC236}">
                <a16:creationId xmlns:a16="http://schemas.microsoft.com/office/drawing/2014/main" id="{A2EE466F-0AFA-1424-9FE3-3007DBCF73DC}"/>
              </a:ext>
            </a:extLst>
          </p:cNvPr>
          <p:cNvSpPr/>
          <p:nvPr/>
        </p:nvSpPr>
        <p:spPr>
          <a:xfrm>
            <a:off x="2698579" y="1149768"/>
            <a:ext cx="620087" cy="605037"/>
          </a:xfrm>
          <a:prstGeom prst="rect">
            <a:avLst/>
          </a:prstGeom>
          <a:ln w="12700">
            <a:noFill/>
            <a:miter lim="400000"/>
          </a:ln>
          <a:extLst>
            <a:ext uri="{C572A759-6A51-4108-AA02-DFA0A04FC94B}">
              <ma14:wrappingTextBoxFlag xmlns="" xmlns:ma14="http://schemas.microsoft.com/office/mac/drawingml/2011/main" val="1"/>
            </a:ext>
          </a:extLst>
        </p:spPr>
        <p:txBody>
          <a:bodyPr lIns="18287" tIns="18287" rIns="18287" bIns="18287"/>
          <a:lstStyle>
            <a:lvl1pPr>
              <a:spcBef>
                <a:spcPts val="5900"/>
              </a:spcBef>
              <a:defRPr sz="12000" spc="600">
                <a:solidFill>
                  <a:srgbClr val="EBEBEB"/>
                </a:solidFill>
                <a:latin typeface="Montserrat Light"/>
                <a:ea typeface="Montserrat Light"/>
                <a:cs typeface="Montserrat Light"/>
                <a:sym typeface="Montserrat Light"/>
              </a:defRPr>
            </a:lvl1pPr>
          </a:lstStyle>
          <a:p>
            <a:pPr defTabSz="685800">
              <a:spcBef>
                <a:spcPts val="4425"/>
              </a:spcBef>
              <a:buClrTx/>
            </a:pPr>
            <a:r>
              <a:rPr lang="fr-FR" sz="4350" b="1" kern="1200" spc="450" dirty="0">
                <a:solidFill>
                  <a:srgbClr val="FFFFFF"/>
                </a:solidFill>
                <a:latin typeface="Ubisoft Sans"/>
              </a:rPr>
              <a:t>2</a:t>
            </a:r>
            <a:endParaRPr sz="4350" b="1" kern="1200" spc="450" dirty="0">
              <a:solidFill>
                <a:srgbClr val="FFFFFF"/>
              </a:solidFill>
              <a:latin typeface="Ubisoft Sans"/>
            </a:endParaRPr>
          </a:p>
        </p:txBody>
      </p:sp>
      <p:sp>
        <p:nvSpPr>
          <p:cNvPr id="6" name="Rectangle 5">
            <a:extLst>
              <a:ext uri="{FF2B5EF4-FFF2-40B4-BE49-F238E27FC236}">
                <a16:creationId xmlns:a16="http://schemas.microsoft.com/office/drawing/2014/main" id="{27868C50-5EAA-744A-52C0-2A2B5B75285B}"/>
              </a:ext>
            </a:extLst>
          </p:cNvPr>
          <p:cNvSpPr/>
          <p:nvPr/>
        </p:nvSpPr>
        <p:spPr>
          <a:xfrm>
            <a:off x="287366" y="2786661"/>
            <a:ext cx="2043879" cy="1566000"/>
          </a:xfrm>
          <a:prstGeom prst="rect">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a:solidFill>
                <a:srgbClr val="FFFFFF"/>
              </a:solidFill>
              <a:latin typeface="Ubisoft Sans"/>
            </a:endParaRPr>
          </a:p>
        </p:txBody>
      </p:sp>
      <p:sp>
        <p:nvSpPr>
          <p:cNvPr id="7" name="Shape 1570">
            <a:extLst>
              <a:ext uri="{FF2B5EF4-FFF2-40B4-BE49-F238E27FC236}">
                <a16:creationId xmlns:a16="http://schemas.microsoft.com/office/drawing/2014/main" id="{D56DFB18-03A8-AF5E-CA51-F1F96CDCD441}"/>
              </a:ext>
            </a:extLst>
          </p:cNvPr>
          <p:cNvSpPr/>
          <p:nvPr/>
        </p:nvSpPr>
        <p:spPr>
          <a:xfrm>
            <a:off x="507445" y="2847389"/>
            <a:ext cx="620087" cy="605037"/>
          </a:xfrm>
          <a:prstGeom prst="rect">
            <a:avLst/>
          </a:prstGeom>
          <a:ln w="12700">
            <a:noFill/>
            <a:miter lim="400000"/>
          </a:ln>
          <a:extLst>
            <a:ext uri="{C572A759-6A51-4108-AA02-DFA0A04FC94B}">
              <ma14:wrappingTextBoxFlag xmlns="" xmlns:ma14="http://schemas.microsoft.com/office/mac/drawingml/2011/main" val="1"/>
            </a:ext>
          </a:extLst>
        </p:spPr>
        <p:txBody>
          <a:bodyPr lIns="18287" tIns="18287" rIns="18287" bIns="18287"/>
          <a:lstStyle>
            <a:lvl1pPr>
              <a:spcBef>
                <a:spcPts val="5900"/>
              </a:spcBef>
              <a:defRPr sz="12000" spc="600">
                <a:solidFill>
                  <a:srgbClr val="EBEBEB"/>
                </a:solidFill>
                <a:latin typeface="Montserrat Light"/>
                <a:ea typeface="Montserrat Light"/>
                <a:cs typeface="Montserrat Light"/>
                <a:sym typeface="Montserrat Light"/>
              </a:defRPr>
            </a:lvl1pPr>
          </a:lstStyle>
          <a:p>
            <a:pPr defTabSz="685800">
              <a:spcBef>
                <a:spcPts val="4425"/>
              </a:spcBef>
              <a:buClrTx/>
            </a:pPr>
            <a:r>
              <a:rPr lang="fr-FR" sz="4350" b="1" kern="1200" spc="450">
                <a:solidFill>
                  <a:srgbClr val="FFFFFF"/>
                </a:solidFill>
                <a:latin typeface="Ubisoft Sans"/>
              </a:rPr>
              <a:t>3</a:t>
            </a:r>
            <a:endParaRPr sz="4350" b="1" kern="1200" spc="450">
              <a:solidFill>
                <a:srgbClr val="FFFFFF"/>
              </a:solidFill>
              <a:latin typeface="Ubisoft Sans"/>
            </a:endParaRPr>
          </a:p>
        </p:txBody>
      </p:sp>
      <p:sp>
        <p:nvSpPr>
          <p:cNvPr id="25" name="Rectangle 24">
            <a:extLst>
              <a:ext uri="{FF2B5EF4-FFF2-40B4-BE49-F238E27FC236}">
                <a16:creationId xmlns:a16="http://schemas.microsoft.com/office/drawing/2014/main" id="{B3BB9AB6-8901-6ACC-A1E4-0839535BCB05}"/>
              </a:ext>
            </a:extLst>
          </p:cNvPr>
          <p:cNvSpPr/>
          <p:nvPr/>
        </p:nvSpPr>
        <p:spPr>
          <a:xfrm>
            <a:off x="4638292" y="1087511"/>
            <a:ext cx="2043879" cy="1566000"/>
          </a:xfrm>
          <a:prstGeom prst="rect">
            <a:avLst/>
          </a:prstGeom>
          <a:noFill/>
          <a:ln w="158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a:solidFill>
                <a:srgbClr val="FFFF00"/>
              </a:solidFill>
              <a:latin typeface="Ubisoft Sans"/>
            </a:endParaRPr>
          </a:p>
        </p:txBody>
      </p:sp>
      <p:sp>
        <p:nvSpPr>
          <p:cNvPr id="26" name="Shape 1570">
            <a:extLst>
              <a:ext uri="{FF2B5EF4-FFF2-40B4-BE49-F238E27FC236}">
                <a16:creationId xmlns:a16="http://schemas.microsoft.com/office/drawing/2014/main" id="{FA1B4820-147B-934B-C2DC-F77DC0A459CB}"/>
              </a:ext>
            </a:extLst>
          </p:cNvPr>
          <p:cNvSpPr/>
          <p:nvPr/>
        </p:nvSpPr>
        <p:spPr>
          <a:xfrm>
            <a:off x="4858372" y="1148239"/>
            <a:ext cx="620087" cy="605037"/>
          </a:xfrm>
          <a:prstGeom prst="rect">
            <a:avLst/>
          </a:prstGeom>
          <a:ln w="12700">
            <a:noFill/>
            <a:miter lim="400000"/>
          </a:ln>
          <a:extLst>
            <a:ext uri="{C572A759-6A51-4108-AA02-DFA0A04FC94B}">
              <ma14:wrappingTextBoxFlag xmlns="" xmlns:ma14="http://schemas.microsoft.com/office/mac/drawingml/2011/main" val="1"/>
            </a:ext>
          </a:extLst>
        </p:spPr>
        <p:txBody>
          <a:bodyPr lIns="18287" tIns="18287" rIns="18287" bIns="18287"/>
          <a:lstStyle>
            <a:lvl1pPr>
              <a:spcBef>
                <a:spcPts val="5900"/>
              </a:spcBef>
              <a:defRPr sz="12000" spc="600">
                <a:solidFill>
                  <a:srgbClr val="EBEBEB"/>
                </a:solidFill>
                <a:latin typeface="Montserrat Light"/>
                <a:ea typeface="Montserrat Light"/>
                <a:cs typeface="Montserrat Light"/>
                <a:sym typeface="Montserrat Light"/>
              </a:defRPr>
            </a:lvl1pPr>
          </a:lstStyle>
          <a:p>
            <a:pPr defTabSz="685800">
              <a:spcBef>
                <a:spcPts val="4425"/>
              </a:spcBef>
              <a:buClrTx/>
            </a:pPr>
            <a:r>
              <a:rPr lang="de-DE" sz="4350" b="1" kern="1200" spc="450" dirty="0">
                <a:solidFill>
                  <a:srgbClr val="FFFF00"/>
                </a:solidFill>
                <a:latin typeface="Ubisoft Sans"/>
              </a:rPr>
              <a:t>a</a:t>
            </a:r>
            <a:endParaRPr sz="4350" b="1" kern="1200" spc="450" dirty="0">
              <a:solidFill>
                <a:srgbClr val="FFFF00"/>
              </a:solidFill>
              <a:latin typeface="Ubisoft Sans"/>
            </a:endParaRPr>
          </a:p>
        </p:txBody>
      </p:sp>
      <p:sp>
        <p:nvSpPr>
          <p:cNvPr id="27" name="Rectangle 26">
            <a:extLst>
              <a:ext uri="{FF2B5EF4-FFF2-40B4-BE49-F238E27FC236}">
                <a16:creationId xmlns:a16="http://schemas.microsoft.com/office/drawing/2014/main" id="{FE705680-93E3-3061-A457-50A020EB4FB2}"/>
              </a:ext>
            </a:extLst>
          </p:cNvPr>
          <p:cNvSpPr/>
          <p:nvPr/>
        </p:nvSpPr>
        <p:spPr>
          <a:xfrm>
            <a:off x="6829425" y="1089041"/>
            <a:ext cx="2012539" cy="1566000"/>
          </a:xfrm>
          <a:prstGeom prst="rect">
            <a:avLst/>
          </a:prstGeom>
          <a:noFill/>
          <a:ln w="158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a:solidFill>
                <a:srgbClr val="FFFF00"/>
              </a:solidFill>
              <a:latin typeface="Ubisoft Sans"/>
            </a:endParaRPr>
          </a:p>
        </p:txBody>
      </p:sp>
      <p:sp>
        <p:nvSpPr>
          <p:cNvPr id="28" name="Shape 1570">
            <a:extLst>
              <a:ext uri="{FF2B5EF4-FFF2-40B4-BE49-F238E27FC236}">
                <a16:creationId xmlns:a16="http://schemas.microsoft.com/office/drawing/2014/main" id="{A5464CEB-5F63-10F0-87A1-3181E6606BC8}"/>
              </a:ext>
            </a:extLst>
          </p:cNvPr>
          <p:cNvSpPr/>
          <p:nvPr/>
        </p:nvSpPr>
        <p:spPr>
          <a:xfrm>
            <a:off x="7049505" y="1149768"/>
            <a:ext cx="620087" cy="605037"/>
          </a:xfrm>
          <a:prstGeom prst="rect">
            <a:avLst/>
          </a:prstGeom>
          <a:ln w="12700">
            <a:noFill/>
            <a:miter lim="400000"/>
          </a:ln>
          <a:extLst>
            <a:ext uri="{C572A759-6A51-4108-AA02-DFA0A04FC94B}">
              <ma14:wrappingTextBoxFlag xmlns="" xmlns:ma14="http://schemas.microsoft.com/office/mac/drawingml/2011/main" val="1"/>
            </a:ext>
          </a:extLst>
        </p:spPr>
        <p:txBody>
          <a:bodyPr lIns="18287" tIns="18287" rIns="18287" bIns="18287"/>
          <a:lstStyle>
            <a:lvl1pPr>
              <a:spcBef>
                <a:spcPts val="5900"/>
              </a:spcBef>
              <a:defRPr sz="12000" spc="600">
                <a:solidFill>
                  <a:srgbClr val="EBEBEB"/>
                </a:solidFill>
                <a:latin typeface="Montserrat Light"/>
                <a:ea typeface="Montserrat Light"/>
                <a:cs typeface="Montserrat Light"/>
                <a:sym typeface="Montserrat Light"/>
              </a:defRPr>
            </a:lvl1pPr>
          </a:lstStyle>
          <a:p>
            <a:pPr defTabSz="685800">
              <a:spcBef>
                <a:spcPts val="4425"/>
              </a:spcBef>
              <a:buClrTx/>
            </a:pPr>
            <a:r>
              <a:rPr lang="fr-FR" sz="4350" b="1" kern="1200" spc="450" dirty="0">
                <a:solidFill>
                  <a:srgbClr val="FFFF00"/>
                </a:solidFill>
                <a:latin typeface="Ubisoft Sans"/>
              </a:rPr>
              <a:t>b</a:t>
            </a:r>
            <a:endParaRPr sz="4350" b="1" kern="1200" spc="450" dirty="0">
              <a:solidFill>
                <a:srgbClr val="FFFF00"/>
              </a:solidFill>
              <a:latin typeface="Ubisoft Sans"/>
            </a:endParaRPr>
          </a:p>
        </p:txBody>
      </p:sp>
      <p:sp>
        <p:nvSpPr>
          <p:cNvPr id="29" name="Rectangle 28">
            <a:extLst>
              <a:ext uri="{FF2B5EF4-FFF2-40B4-BE49-F238E27FC236}">
                <a16:creationId xmlns:a16="http://schemas.microsoft.com/office/drawing/2014/main" id="{6FED20F1-3050-3D1D-DD59-F6DFDEAB83D3}"/>
              </a:ext>
            </a:extLst>
          </p:cNvPr>
          <p:cNvSpPr/>
          <p:nvPr/>
        </p:nvSpPr>
        <p:spPr>
          <a:xfrm>
            <a:off x="4638292" y="2786661"/>
            <a:ext cx="2043879" cy="1566000"/>
          </a:xfrm>
          <a:prstGeom prst="rect">
            <a:avLst/>
          </a:prstGeom>
          <a:noFill/>
          <a:ln w="158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a:solidFill>
                <a:srgbClr val="FFFF00"/>
              </a:solidFill>
              <a:latin typeface="Ubisoft Sans"/>
            </a:endParaRPr>
          </a:p>
        </p:txBody>
      </p:sp>
      <p:sp>
        <p:nvSpPr>
          <p:cNvPr id="30" name="Shape 1570">
            <a:extLst>
              <a:ext uri="{FF2B5EF4-FFF2-40B4-BE49-F238E27FC236}">
                <a16:creationId xmlns:a16="http://schemas.microsoft.com/office/drawing/2014/main" id="{C77F6219-92B8-3920-0A11-B873210C28E4}"/>
              </a:ext>
            </a:extLst>
          </p:cNvPr>
          <p:cNvSpPr/>
          <p:nvPr/>
        </p:nvSpPr>
        <p:spPr>
          <a:xfrm>
            <a:off x="4858372" y="2847389"/>
            <a:ext cx="620087" cy="605037"/>
          </a:xfrm>
          <a:prstGeom prst="rect">
            <a:avLst/>
          </a:prstGeom>
          <a:ln w="12700">
            <a:noFill/>
            <a:miter lim="400000"/>
          </a:ln>
          <a:extLst>
            <a:ext uri="{C572A759-6A51-4108-AA02-DFA0A04FC94B}">
              <ma14:wrappingTextBoxFlag xmlns="" xmlns:ma14="http://schemas.microsoft.com/office/mac/drawingml/2011/main" val="1"/>
            </a:ext>
          </a:extLst>
        </p:spPr>
        <p:txBody>
          <a:bodyPr lIns="18287" tIns="18287" rIns="18287" bIns="18287"/>
          <a:lstStyle>
            <a:lvl1pPr>
              <a:spcBef>
                <a:spcPts val="5900"/>
              </a:spcBef>
              <a:defRPr sz="12000" spc="600">
                <a:solidFill>
                  <a:srgbClr val="EBEBEB"/>
                </a:solidFill>
                <a:latin typeface="Montserrat Light"/>
                <a:ea typeface="Montserrat Light"/>
                <a:cs typeface="Montserrat Light"/>
                <a:sym typeface="Montserrat Light"/>
              </a:defRPr>
            </a:lvl1pPr>
          </a:lstStyle>
          <a:p>
            <a:pPr defTabSz="685800">
              <a:spcBef>
                <a:spcPts val="4425"/>
              </a:spcBef>
              <a:buClrTx/>
            </a:pPr>
            <a:r>
              <a:rPr lang="fr-FR" sz="4350" b="1" kern="1200" spc="450" dirty="0">
                <a:solidFill>
                  <a:srgbClr val="FFFF00"/>
                </a:solidFill>
                <a:latin typeface="Ubisoft Sans"/>
              </a:rPr>
              <a:t>c</a:t>
            </a:r>
            <a:endParaRPr sz="4350" b="1" kern="1200" spc="450" dirty="0">
              <a:solidFill>
                <a:srgbClr val="FFFF00"/>
              </a:solidFill>
              <a:latin typeface="Ubisoft Sans"/>
            </a:endParaRPr>
          </a:p>
        </p:txBody>
      </p:sp>
      <p:sp>
        <p:nvSpPr>
          <p:cNvPr id="31" name="Rectangle 30">
            <a:extLst>
              <a:ext uri="{FF2B5EF4-FFF2-40B4-BE49-F238E27FC236}">
                <a16:creationId xmlns:a16="http://schemas.microsoft.com/office/drawing/2014/main" id="{0747D144-A6F6-5D40-0EA7-194E4CE19CEA}"/>
              </a:ext>
            </a:extLst>
          </p:cNvPr>
          <p:cNvSpPr/>
          <p:nvPr/>
        </p:nvSpPr>
        <p:spPr>
          <a:xfrm>
            <a:off x="6829425" y="2788190"/>
            <a:ext cx="2012539" cy="1566000"/>
          </a:xfrm>
          <a:prstGeom prst="rect">
            <a:avLst/>
          </a:prstGeom>
          <a:noFill/>
          <a:ln w="158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a:solidFill>
                <a:srgbClr val="FFFF00"/>
              </a:solidFill>
              <a:latin typeface="Ubisoft Sans"/>
            </a:endParaRPr>
          </a:p>
        </p:txBody>
      </p:sp>
      <p:sp>
        <p:nvSpPr>
          <p:cNvPr id="32" name="Shape 1570">
            <a:extLst>
              <a:ext uri="{FF2B5EF4-FFF2-40B4-BE49-F238E27FC236}">
                <a16:creationId xmlns:a16="http://schemas.microsoft.com/office/drawing/2014/main" id="{69361969-0372-B869-8098-90832871FA23}"/>
              </a:ext>
            </a:extLst>
          </p:cNvPr>
          <p:cNvSpPr/>
          <p:nvPr/>
        </p:nvSpPr>
        <p:spPr>
          <a:xfrm>
            <a:off x="7049505" y="2848918"/>
            <a:ext cx="620087" cy="605037"/>
          </a:xfrm>
          <a:prstGeom prst="rect">
            <a:avLst/>
          </a:prstGeom>
          <a:ln w="12700">
            <a:noFill/>
            <a:miter lim="400000"/>
          </a:ln>
          <a:extLst>
            <a:ext uri="{C572A759-6A51-4108-AA02-DFA0A04FC94B}">
              <ma14:wrappingTextBoxFlag xmlns="" xmlns:ma14="http://schemas.microsoft.com/office/mac/drawingml/2011/main" val="1"/>
            </a:ext>
          </a:extLst>
        </p:spPr>
        <p:txBody>
          <a:bodyPr lIns="18287" tIns="18287" rIns="18287" bIns="18287"/>
          <a:lstStyle>
            <a:lvl1pPr>
              <a:spcBef>
                <a:spcPts val="5900"/>
              </a:spcBef>
              <a:defRPr sz="12000" spc="600">
                <a:solidFill>
                  <a:srgbClr val="EBEBEB"/>
                </a:solidFill>
                <a:latin typeface="Montserrat Light"/>
                <a:ea typeface="Montserrat Light"/>
                <a:cs typeface="Montserrat Light"/>
                <a:sym typeface="Montserrat Light"/>
              </a:defRPr>
            </a:lvl1pPr>
          </a:lstStyle>
          <a:p>
            <a:pPr defTabSz="685800">
              <a:spcBef>
                <a:spcPts val="4425"/>
              </a:spcBef>
              <a:buClrTx/>
            </a:pPr>
            <a:r>
              <a:rPr lang="fr-FR" sz="4350" b="1" kern="1200" spc="450" dirty="0">
                <a:solidFill>
                  <a:srgbClr val="FFFF00"/>
                </a:solidFill>
                <a:latin typeface="Ubisoft Sans"/>
              </a:rPr>
              <a:t>d</a:t>
            </a:r>
            <a:endParaRPr sz="4350" b="1" kern="1200" spc="450" dirty="0">
              <a:solidFill>
                <a:srgbClr val="FFFF00"/>
              </a:solidFill>
              <a:latin typeface="Ubisoft Sans"/>
            </a:endParaRPr>
          </a:p>
        </p:txBody>
      </p:sp>
      <p:sp>
        <p:nvSpPr>
          <p:cNvPr id="33" name="Shape 1563">
            <a:extLst>
              <a:ext uri="{FF2B5EF4-FFF2-40B4-BE49-F238E27FC236}">
                <a16:creationId xmlns:a16="http://schemas.microsoft.com/office/drawing/2014/main" id="{5AF5F7C6-A05A-BB8B-ED30-AD5FA273ACCB}"/>
              </a:ext>
            </a:extLst>
          </p:cNvPr>
          <p:cNvSpPr/>
          <p:nvPr/>
        </p:nvSpPr>
        <p:spPr>
          <a:xfrm>
            <a:off x="507446" y="1821293"/>
            <a:ext cx="1620000" cy="430289"/>
          </a:xfrm>
          <a:prstGeom prst="rect">
            <a:avLst/>
          </a:prstGeom>
          <a:ln w="12700">
            <a:miter lim="400000"/>
          </a:ln>
          <a:extLst>
            <a:ext uri="{C572A759-6A51-4108-AA02-DFA0A04FC94B}">
              <ma14:wrappingTextBoxFlag xmlns="" xmlns:ma14="http://schemas.microsoft.com/office/mac/drawingml/2011/main" val="1"/>
            </a:ext>
          </a:extLst>
        </p:spPr>
        <p:txBody>
          <a:bodyPr lIns="18287" tIns="18287" rIns="18287" bIns="18287"/>
          <a:lstStyle>
            <a:lvl1pPr>
              <a:spcBef>
                <a:spcPts val="5900"/>
              </a:spcBef>
              <a:defRPr spc="150">
                <a:solidFill>
                  <a:srgbClr val="212121"/>
                </a:solidFill>
                <a:latin typeface="Montserrat"/>
                <a:ea typeface="Montserrat"/>
                <a:cs typeface="Montserrat"/>
                <a:sym typeface="Montserrat"/>
              </a:defRPr>
            </a:lvl1pPr>
          </a:lstStyle>
          <a:p>
            <a:pPr lvl="1" defTabSz="685800">
              <a:spcBef>
                <a:spcPts val="4425"/>
              </a:spcBef>
              <a:buClrTx/>
            </a:pPr>
            <a:r>
              <a:rPr lang="de-DE" sz="1050" b="1" kern="1200" cap="all" dirty="0">
                <a:solidFill>
                  <a:srgbClr val="FFFFFF"/>
                </a:solidFill>
                <a:latin typeface="Ubisoft Sans"/>
                <a:cs typeface="Ubisoft Sans" panose="02000504030000020004" pitchFamily="2" charset="-78"/>
              </a:rPr>
              <a:t>What are the DOMAINS OF PLAY</a:t>
            </a:r>
            <a:endParaRPr sz="1050" b="1" kern="1200" cap="all" spc="0" dirty="0">
              <a:solidFill>
                <a:srgbClr val="FFFFFF"/>
              </a:solidFill>
              <a:latin typeface="Ubisoft Sans"/>
              <a:cs typeface="Ubisoft Sans" panose="02000504030000020004" pitchFamily="2" charset="-78"/>
            </a:endParaRPr>
          </a:p>
        </p:txBody>
      </p:sp>
      <p:sp>
        <p:nvSpPr>
          <p:cNvPr id="37" name="Shape 1563">
            <a:extLst>
              <a:ext uri="{FF2B5EF4-FFF2-40B4-BE49-F238E27FC236}">
                <a16:creationId xmlns:a16="http://schemas.microsoft.com/office/drawing/2014/main" id="{BFAEBF1F-9AED-7862-AC4D-4AD62D7B8391}"/>
              </a:ext>
            </a:extLst>
          </p:cNvPr>
          <p:cNvSpPr/>
          <p:nvPr/>
        </p:nvSpPr>
        <p:spPr>
          <a:xfrm>
            <a:off x="2698579" y="1821292"/>
            <a:ext cx="1620000" cy="430289"/>
          </a:xfrm>
          <a:prstGeom prst="rect">
            <a:avLst/>
          </a:prstGeom>
          <a:ln w="12700">
            <a:miter lim="400000"/>
          </a:ln>
          <a:extLst>
            <a:ext uri="{C572A759-6A51-4108-AA02-DFA0A04FC94B}">
              <ma14:wrappingTextBoxFlag xmlns="" xmlns:ma14="http://schemas.microsoft.com/office/mac/drawingml/2011/main" val="1"/>
            </a:ext>
          </a:extLst>
        </p:spPr>
        <p:txBody>
          <a:bodyPr lIns="18287" tIns="18287" rIns="18287" bIns="18287"/>
          <a:lstStyle>
            <a:lvl1pPr>
              <a:spcBef>
                <a:spcPts val="5900"/>
              </a:spcBef>
              <a:defRPr spc="150">
                <a:solidFill>
                  <a:srgbClr val="212121"/>
                </a:solidFill>
                <a:latin typeface="Montserrat"/>
                <a:ea typeface="Montserrat"/>
                <a:cs typeface="Montserrat"/>
                <a:sym typeface="Montserrat"/>
              </a:defRPr>
            </a:lvl1pPr>
          </a:lstStyle>
          <a:p>
            <a:pPr defTabSz="685800">
              <a:spcBef>
                <a:spcPts val="4425"/>
              </a:spcBef>
              <a:buClrTx/>
            </a:pPr>
            <a:r>
              <a:rPr lang="de-DE" sz="1050" b="1" kern="1200" cap="all" spc="0" dirty="0">
                <a:solidFill>
                  <a:srgbClr val="FFFFFF"/>
                </a:solidFill>
                <a:latin typeface="Ubisoft Sans"/>
                <a:cs typeface="Ubisoft Sans" panose="02000504030000020004" pitchFamily="2" charset="-78"/>
              </a:rPr>
              <a:t>Components of the UX HIPPOGRIFF</a:t>
            </a:r>
            <a:endParaRPr sz="1050" b="1" kern="1200" cap="all" spc="0" dirty="0">
              <a:solidFill>
                <a:srgbClr val="FFFFFF"/>
              </a:solidFill>
              <a:latin typeface="Ubisoft Sans"/>
              <a:cs typeface="Ubisoft Sans" panose="02000504030000020004" pitchFamily="2" charset="-78"/>
            </a:endParaRPr>
          </a:p>
        </p:txBody>
      </p:sp>
      <p:sp>
        <p:nvSpPr>
          <p:cNvPr id="38" name="Shape 1563">
            <a:extLst>
              <a:ext uri="{FF2B5EF4-FFF2-40B4-BE49-F238E27FC236}">
                <a16:creationId xmlns:a16="http://schemas.microsoft.com/office/drawing/2014/main" id="{82DB257B-65F3-EFB5-0199-C80CA4336452}"/>
              </a:ext>
            </a:extLst>
          </p:cNvPr>
          <p:cNvSpPr/>
          <p:nvPr/>
        </p:nvSpPr>
        <p:spPr>
          <a:xfrm>
            <a:off x="514976" y="3547335"/>
            <a:ext cx="1620000" cy="430289"/>
          </a:xfrm>
          <a:prstGeom prst="rect">
            <a:avLst/>
          </a:prstGeom>
          <a:ln w="12700">
            <a:miter lim="400000"/>
          </a:ln>
          <a:extLst>
            <a:ext uri="{C572A759-6A51-4108-AA02-DFA0A04FC94B}">
              <ma14:wrappingTextBoxFlag xmlns="" xmlns:ma14="http://schemas.microsoft.com/office/mac/drawingml/2011/main" val="1"/>
            </a:ext>
          </a:extLst>
        </p:spPr>
        <p:txBody>
          <a:bodyPr lIns="18287" tIns="18287" rIns="18287" bIns="18287"/>
          <a:lstStyle>
            <a:lvl1pPr>
              <a:spcBef>
                <a:spcPts val="5900"/>
              </a:spcBef>
              <a:defRPr spc="150">
                <a:solidFill>
                  <a:srgbClr val="212121"/>
                </a:solidFill>
                <a:latin typeface="Montserrat"/>
                <a:ea typeface="Montserrat"/>
                <a:cs typeface="Montserrat"/>
                <a:sym typeface="Montserrat"/>
              </a:defRPr>
            </a:lvl1pPr>
          </a:lstStyle>
          <a:p>
            <a:pPr defTabSz="685800">
              <a:spcBef>
                <a:spcPts val="4425"/>
              </a:spcBef>
              <a:buClrTx/>
            </a:pPr>
            <a:r>
              <a:rPr lang="de-DE" sz="1050" b="1" kern="1200" cap="all" spc="0" dirty="0">
                <a:solidFill>
                  <a:srgbClr val="FFFFFF"/>
                </a:solidFill>
                <a:latin typeface="Ubisoft Sans"/>
                <a:cs typeface="Ubisoft Sans" panose="02000504030000020004" pitchFamily="2" charset="-78"/>
              </a:rPr>
              <a:t>Usability is...</a:t>
            </a:r>
            <a:endParaRPr sz="1050" b="1" kern="1200" cap="all" spc="0" dirty="0">
              <a:solidFill>
                <a:srgbClr val="FFFFFF"/>
              </a:solidFill>
              <a:latin typeface="Ubisoft Sans"/>
              <a:cs typeface="Ubisoft Sans" panose="02000504030000020004" pitchFamily="2" charset="-78"/>
            </a:endParaRPr>
          </a:p>
        </p:txBody>
      </p:sp>
      <p:sp>
        <p:nvSpPr>
          <p:cNvPr id="39" name="Shape 1563">
            <a:extLst>
              <a:ext uri="{FF2B5EF4-FFF2-40B4-BE49-F238E27FC236}">
                <a16:creationId xmlns:a16="http://schemas.microsoft.com/office/drawing/2014/main" id="{77645643-7AB5-006D-0524-4B0372B32A28}"/>
              </a:ext>
            </a:extLst>
          </p:cNvPr>
          <p:cNvSpPr/>
          <p:nvPr/>
        </p:nvSpPr>
        <p:spPr>
          <a:xfrm>
            <a:off x="4858372" y="1831461"/>
            <a:ext cx="1620000" cy="430289"/>
          </a:xfrm>
          <a:prstGeom prst="rect">
            <a:avLst/>
          </a:prstGeom>
          <a:ln w="12700">
            <a:miter lim="400000"/>
          </a:ln>
          <a:extLst>
            <a:ext uri="{C572A759-6A51-4108-AA02-DFA0A04FC94B}">
              <ma14:wrappingTextBoxFlag xmlns="" xmlns:ma14="http://schemas.microsoft.com/office/mac/drawingml/2011/main" val="1"/>
            </a:ext>
          </a:extLst>
        </p:spPr>
        <p:txBody>
          <a:bodyPr lIns="18287" tIns="18287" rIns="18287" bIns="18287"/>
          <a:lstStyle>
            <a:lvl1pPr>
              <a:spcBef>
                <a:spcPts val="5900"/>
              </a:spcBef>
              <a:defRPr spc="150">
                <a:solidFill>
                  <a:srgbClr val="212121"/>
                </a:solidFill>
                <a:latin typeface="Montserrat"/>
                <a:ea typeface="Montserrat"/>
                <a:cs typeface="Montserrat"/>
                <a:sym typeface="Montserrat"/>
              </a:defRPr>
            </a:lvl1pPr>
          </a:lstStyle>
          <a:p>
            <a:pPr defTabSz="685800">
              <a:spcBef>
                <a:spcPts val="4425"/>
              </a:spcBef>
              <a:buClrTx/>
            </a:pPr>
            <a:r>
              <a:rPr lang="de-DE" sz="1050" b="1" kern="1200" cap="all" spc="0" dirty="0">
                <a:solidFill>
                  <a:srgbClr val="FFFF00"/>
                </a:solidFill>
                <a:latin typeface="Ubisoft Sans"/>
                <a:cs typeface="Ubisoft Sans" panose="02000504030000020004" pitchFamily="2" charset="-78"/>
              </a:rPr>
              <a:t>NOVELTY, CHALLENGE, STIMULATION, extraversion</a:t>
            </a:r>
            <a:endParaRPr sz="1050" b="1" kern="1200" cap="all" spc="0" dirty="0">
              <a:solidFill>
                <a:srgbClr val="FFFF00"/>
              </a:solidFill>
              <a:latin typeface="Ubisoft Sans"/>
              <a:cs typeface="Ubisoft Sans" panose="02000504030000020004" pitchFamily="2" charset="-78"/>
            </a:endParaRPr>
          </a:p>
        </p:txBody>
      </p:sp>
      <p:sp>
        <p:nvSpPr>
          <p:cNvPr id="40" name="Shape 1563">
            <a:extLst>
              <a:ext uri="{FF2B5EF4-FFF2-40B4-BE49-F238E27FC236}">
                <a16:creationId xmlns:a16="http://schemas.microsoft.com/office/drawing/2014/main" id="{C120698B-E0B1-8CD3-EE17-4187ADF43E1B}"/>
              </a:ext>
            </a:extLst>
          </p:cNvPr>
          <p:cNvSpPr/>
          <p:nvPr/>
        </p:nvSpPr>
        <p:spPr>
          <a:xfrm>
            <a:off x="7049505" y="3547335"/>
            <a:ext cx="1620000" cy="430289"/>
          </a:xfrm>
          <a:prstGeom prst="rect">
            <a:avLst/>
          </a:prstGeom>
          <a:ln w="12700">
            <a:miter lim="400000"/>
          </a:ln>
          <a:extLst>
            <a:ext uri="{C572A759-6A51-4108-AA02-DFA0A04FC94B}">
              <ma14:wrappingTextBoxFlag xmlns="" xmlns:ma14="http://schemas.microsoft.com/office/mac/drawingml/2011/main" val="1"/>
            </a:ext>
          </a:extLst>
        </p:spPr>
        <p:txBody>
          <a:bodyPr lIns="18287" tIns="18287" rIns="18287" bIns="18287"/>
          <a:lstStyle>
            <a:lvl1pPr>
              <a:spcBef>
                <a:spcPts val="5900"/>
              </a:spcBef>
              <a:defRPr spc="150">
                <a:solidFill>
                  <a:srgbClr val="212121"/>
                </a:solidFill>
                <a:latin typeface="Montserrat"/>
                <a:ea typeface="Montserrat"/>
                <a:cs typeface="Montserrat"/>
                <a:sym typeface="Montserrat"/>
              </a:defRPr>
            </a:lvl1pPr>
          </a:lstStyle>
          <a:p>
            <a:pPr defTabSz="685800">
              <a:spcBef>
                <a:spcPts val="4425"/>
              </a:spcBef>
              <a:buClrTx/>
            </a:pPr>
            <a:r>
              <a:rPr lang="de-DE" sz="1050" b="1" kern="1200" cap="all" spc="0" dirty="0">
                <a:solidFill>
                  <a:srgbClr val="FFFF00"/>
                </a:solidFill>
                <a:latin typeface="Ubisoft Sans"/>
                <a:cs typeface="Ubisoft Sans" panose="02000504030000020004" pitchFamily="2" charset="-78"/>
              </a:rPr>
              <a:t>Usability &amp; engage-ability</a:t>
            </a:r>
            <a:endParaRPr sz="1050" b="1" kern="1200" cap="all" spc="0" dirty="0">
              <a:solidFill>
                <a:srgbClr val="FFFF00"/>
              </a:solidFill>
              <a:latin typeface="Ubisoft Sans"/>
              <a:cs typeface="Ubisoft Sans" panose="02000504030000020004" pitchFamily="2" charset="-78"/>
            </a:endParaRPr>
          </a:p>
        </p:txBody>
      </p:sp>
      <p:sp>
        <p:nvSpPr>
          <p:cNvPr id="41" name="Shape 1563">
            <a:extLst>
              <a:ext uri="{FF2B5EF4-FFF2-40B4-BE49-F238E27FC236}">
                <a16:creationId xmlns:a16="http://schemas.microsoft.com/office/drawing/2014/main" id="{82FE53FA-989E-E0AD-25F6-25EC351CCAF9}"/>
              </a:ext>
            </a:extLst>
          </p:cNvPr>
          <p:cNvSpPr/>
          <p:nvPr/>
        </p:nvSpPr>
        <p:spPr>
          <a:xfrm>
            <a:off x="7049505" y="1831460"/>
            <a:ext cx="1620000" cy="430289"/>
          </a:xfrm>
          <a:prstGeom prst="rect">
            <a:avLst/>
          </a:prstGeom>
          <a:ln w="12700">
            <a:miter lim="400000"/>
          </a:ln>
          <a:extLst>
            <a:ext uri="{C572A759-6A51-4108-AA02-DFA0A04FC94B}">
              <ma14:wrappingTextBoxFlag xmlns="" xmlns:ma14="http://schemas.microsoft.com/office/mac/drawingml/2011/main" val="1"/>
            </a:ext>
          </a:extLst>
        </p:spPr>
        <p:txBody>
          <a:bodyPr lIns="18287" tIns="18287" rIns="18287" bIns="18287"/>
          <a:lstStyle>
            <a:lvl1pPr>
              <a:spcBef>
                <a:spcPts val="5900"/>
              </a:spcBef>
              <a:defRPr spc="150">
                <a:solidFill>
                  <a:srgbClr val="212121"/>
                </a:solidFill>
                <a:latin typeface="Montserrat"/>
                <a:ea typeface="Montserrat"/>
                <a:cs typeface="Montserrat"/>
                <a:sym typeface="Montserrat"/>
              </a:defRPr>
            </a:lvl1pPr>
          </a:lstStyle>
          <a:p>
            <a:pPr defTabSz="685800">
              <a:spcBef>
                <a:spcPts val="4425"/>
              </a:spcBef>
              <a:buClrTx/>
            </a:pPr>
            <a:r>
              <a:rPr lang="de-DE" sz="1050" b="1" kern="1200" cap="all" spc="0" dirty="0">
                <a:solidFill>
                  <a:srgbClr val="FFFF00"/>
                </a:solidFill>
                <a:latin typeface="Ubisoft Sans"/>
                <a:cs typeface="Ubisoft Sans" panose="02000504030000020004" pitchFamily="2" charset="-78"/>
              </a:rPr>
              <a:t>NOVELTY, CHALLENGE, STIMULATION, harmony</a:t>
            </a:r>
          </a:p>
        </p:txBody>
      </p:sp>
      <p:sp>
        <p:nvSpPr>
          <p:cNvPr id="42" name="Shape 1563">
            <a:extLst>
              <a:ext uri="{FF2B5EF4-FFF2-40B4-BE49-F238E27FC236}">
                <a16:creationId xmlns:a16="http://schemas.microsoft.com/office/drawing/2014/main" id="{2EB4DC30-6F04-FEE6-0A50-EA518C5BC935}"/>
              </a:ext>
            </a:extLst>
          </p:cNvPr>
          <p:cNvSpPr/>
          <p:nvPr/>
        </p:nvSpPr>
        <p:spPr>
          <a:xfrm>
            <a:off x="4865902" y="3557503"/>
            <a:ext cx="1620000" cy="430289"/>
          </a:xfrm>
          <a:prstGeom prst="rect">
            <a:avLst/>
          </a:prstGeom>
          <a:ln w="12700">
            <a:miter lim="400000"/>
          </a:ln>
          <a:extLst>
            <a:ext uri="{C572A759-6A51-4108-AA02-DFA0A04FC94B}">
              <ma14:wrappingTextBoxFlag xmlns="" xmlns:ma14="http://schemas.microsoft.com/office/mac/drawingml/2011/main" val="1"/>
            </a:ext>
          </a:extLst>
        </p:spPr>
        <p:txBody>
          <a:bodyPr lIns="18287" tIns="18287" rIns="18287" bIns="18287"/>
          <a:lstStyle>
            <a:lvl1pPr>
              <a:spcBef>
                <a:spcPts val="5900"/>
              </a:spcBef>
              <a:defRPr spc="150">
                <a:solidFill>
                  <a:srgbClr val="212121"/>
                </a:solidFill>
                <a:latin typeface="Montserrat"/>
                <a:ea typeface="Montserrat"/>
                <a:cs typeface="Montserrat"/>
                <a:sym typeface="Montserrat"/>
              </a:defRPr>
            </a:lvl1pPr>
          </a:lstStyle>
          <a:p>
            <a:pPr defTabSz="685800">
              <a:spcBef>
                <a:spcPts val="4425"/>
              </a:spcBef>
              <a:buClrTx/>
            </a:pPr>
            <a:r>
              <a:rPr lang="de-DE" sz="1050" b="1" kern="1200" cap="all" spc="0" dirty="0">
                <a:solidFill>
                  <a:srgbClr val="FFFF00"/>
                </a:solidFill>
                <a:latin typeface="Ubisoft Sans"/>
                <a:cs typeface="Ubisoft Sans" panose="02000504030000020004" pitchFamily="2" charset="-78"/>
              </a:rPr>
              <a:t>Ease of use, interaction &amp; satisfaction</a:t>
            </a:r>
            <a:endParaRPr sz="1050" b="1" kern="1200" cap="all" spc="0" dirty="0">
              <a:solidFill>
                <a:srgbClr val="FFFF00"/>
              </a:solidFill>
              <a:latin typeface="Ubisoft Sans"/>
              <a:cs typeface="Ubisoft Sans" panose="02000504030000020004" pitchFamily="2" charset="-78"/>
            </a:endParaRPr>
          </a:p>
        </p:txBody>
      </p:sp>
      <p:sp>
        <p:nvSpPr>
          <p:cNvPr id="8" name="Title of Document">
            <a:extLst>
              <a:ext uri="{FF2B5EF4-FFF2-40B4-BE49-F238E27FC236}">
                <a16:creationId xmlns:a16="http://schemas.microsoft.com/office/drawing/2014/main" id="{2B7165A3-6B58-0CE2-8137-617EBF74D299}"/>
              </a:ext>
            </a:extLst>
          </p:cNvPr>
          <p:cNvSpPr txBox="1"/>
          <p:nvPr/>
        </p:nvSpPr>
        <p:spPr>
          <a:xfrm>
            <a:off x="3962060" y="4841747"/>
            <a:ext cx="1219886" cy="142347"/>
          </a:xfrm>
          <a:prstGeom prst="rect">
            <a:avLst/>
          </a:prstGeom>
          <a:ln w="12700">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kern="1200" cap="all" dirty="0">
                <a:latin typeface="Ubisoft Sans" pitchFamily="50" charset="0"/>
                <a:ea typeface="+mn-ea"/>
                <a:cs typeface="Ubisoft Sans Bold"/>
              </a:rPr>
              <a:t>Part 2 – 4 </a:t>
            </a:r>
            <a:r>
              <a:rPr lang="fr-FR" sz="675" kern="1200" cap="all" dirty="0" err="1">
                <a:latin typeface="Ubisoft Sans" pitchFamily="50" charset="0"/>
                <a:ea typeface="+mn-ea"/>
                <a:cs typeface="Ubisoft Sans Bold"/>
              </a:rPr>
              <a:t>domains</a:t>
            </a:r>
            <a:r>
              <a:rPr lang="fr-FR" sz="675" kern="1200" cap="all" dirty="0">
                <a:latin typeface="Ubisoft Sans" pitchFamily="50" charset="0"/>
                <a:ea typeface="+mn-ea"/>
                <a:cs typeface="Ubisoft Sans Bold"/>
              </a:rPr>
              <a:t> of </a:t>
            </a:r>
            <a:r>
              <a:rPr lang="fr-FR" sz="675" kern="1200" cap="all" dirty="0" err="1">
                <a:latin typeface="Ubisoft Sans" pitchFamily="50" charset="0"/>
                <a:ea typeface="+mn-ea"/>
                <a:cs typeface="Ubisoft Sans Bold"/>
              </a:rPr>
              <a:t>play</a:t>
            </a:r>
            <a:endParaRPr sz="675" kern="1200" cap="all" dirty="0">
              <a:latin typeface="Ubisoft Sans" pitchFamily="50" charset="0"/>
              <a:ea typeface="+mn-ea"/>
              <a:cs typeface="Ubisoft Sans Bold"/>
            </a:endParaRPr>
          </a:p>
        </p:txBody>
      </p:sp>
    </p:spTree>
    <p:extLst>
      <p:ext uri="{BB962C8B-B14F-4D97-AF65-F5344CB8AC3E}">
        <p14:creationId xmlns:p14="http://schemas.microsoft.com/office/powerpoint/2010/main" val="32095180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2" name="Slide Number">
            <a:extLst>
              <a:ext uri="{FF2B5EF4-FFF2-40B4-BE49-F238E27FC236}">
                <a16:creationId xmlns:a16="http://schemas.microsoft.com/office/drawing/2014/main" id="{34FD06BB-BCA6-4E67-89F5-96C5DAA56402}"/>
              </a:ext>
            </a:extLst>
          </p:cNvPr>
          <p:cNvSpPr txBox="1">
            <a:spLocks/>
          </p:cNvSpPr>
          <p:nvPr/>
        </p:nvSpPr>
        <p:spPr>
          <a:xfrm>
            <a:off x="8465343" y="4857750"/>
            <a:ext cx="400050" cy="120572"/>
          </a:xfrm>
          <a:prstGeom prst="rect">
            <a:avLst/>
          </a:prstGeom>
          <a:extLst>
            <a:ext uri="{C572A759-6A51-4108-AA02-DFA0A04FC94B}">
              <ma14:wrappingTextBoxFlag xmlns="" xmlns:ma14="http://schemas.microsoft.com/office/mac/drawingml/2011/main"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defRPr/>
            </a:pPr>
            <a:fld id="{86CB4B4D-7CA3-9044-876B-883B54F8677D}" type="slidenum">
              <a:rPr lang="fr-FR" sz="675">
                <a:solidFill>
                  <a:srgbClr val="FFFFFF"/>
                </a:solidFill>
                <a:latin typeface="Ubisoft Sans" pitchFamily="50" charset="0"/>
              </a:rPr>
              <a:pPr defTabSz="685800">
                <a:buClrTx/>
                <a:defRPr/>
              </a:pPr>
              <a:t>30</a:t>
            </a:fld>
            <a:endParaRPr lang="fr-FR" sz="900">
              <a:solidFill>
                <a:srgbClr val="FFFFFF"/>
              </a:solidFill>
              <a:latin typeface="Ubisoft Sans" pitchFamily="50" charset="0"/>
            </a:endParaRPr>
          </a:p>
        </p:txBody>
      </p:sp>
      <p:sp>
        <p:nvSpPr>
          <p:cNvPr id="34" name="Espace réservé du texte 33">
            <a:extLst>
              <a:ext uri="{FF2B5EF4-FFF2-40B4-BE49-F238E27FC236}">
                <a16:creationId xmlns:a16="http://schemas.microsoft.com/office/drawing/2014/main" id="{573F42C2-D11A-43CB-A633-2A000F1A18C1}"/>
              </a:ext>
            </a:extLst>
          </p:cNvPr>
          <p:cNvSpPr>
            <a:spLocks noGrp="1"/>
          </p:cNvSpPr>
          <p:nvPr>
            <p:ph type="body" sz="quarter" idx="13"/>
          </p:nvPr>
        </p:nvSpPr>
        <p:spPr/>
        <p:txBody>
          <a:bodyPr>
            <a:normAutofit lnSpcReduction="10000"/>
          </a:bodyPr>
          <a:lstStyle/>
          <a:p>
            <a:r>
              <a:rPr lang="fr-FR" dirty="0" err="1">
                <a:solidFill>
                  <a:schemeClr val="bg1"/>
                </a:solidFill>
              </a:rPr>
              <a:t>Let’s</a:t>
            </a:r>
            <a:r>
              <a:rPr lang="fr-FR" dirty="0">
                <a:solidFill>
                  <a:schemeClr val="bg1"/>
                </a:solidFill>
              </a:rPr>
              <a:t> </a:t>
            </a:r>
            <a:r>
              <a:rPr lang="fr-FR" dirty="0" err="1">
                <a:solidFill>
                  <a:schemeClr val="bg1"/>
                </a:solidFill>
              </a:rPr>
              <a:t>play</a:t>
            </a:r>
            <a:r>
              <a:rPr lang="fr-FR" dirty="0">
                <a:solidFill>
                  <a:schemeClr val="bg1"/>
                </a:solidFill>
              </a:rPr>
              <a:t> a </a:t>
            </a:r>
            <a:r>
              <a:rPr lang="fr-FR" dirty="0" err="1">
                <a:solidFill>
                  <a:schemeClr val="bg1"/>
                </a:solidFill>
              </a:rPr>
              <a:t>game</a:t>
            </a:r>
            <a:r>
              <a:rPr lang="fr-FR" dirty="0">
                <a:solidFill>
                  <a:schemeClr val="bg1"/>
                </a:solidFill>
              </a:rPr>
              <a:t> - SOLUTION</a:t>
            </a:r>
          </a:p>
        </p:txBody>
      </p:sp>
      <p:sp>
        <p:nvSpPr>
          <p:cNvPr id="35" name="Espace réservé du texte 34">
            <a:extLst>
              <a:ext uri="{FF2B5EF4-FFF2-40B4-BE49-F238E27FC236}">
                <a16:creationId xmlns:a16="http://schemas.microsoft.com/office/drawing/2014/main" id="{FBA7526C-2FDA-402B-8740-601D41E8BF9D}"/>
              </a:ext>
            </a:extLst>
          </p:cNvPr>
          <p:cNvSpPr>
            <a:spLocks noGrp="1"/>
          </p:cNvSpPr>
          <p:nvPr>
            <p:ph type="body" sz="quarter" idx="20"/>
          </p:nvPr>
        </p:nvSpPr>
        <p:spPr>
          <a:xfrm>
            <a:off x="278607" y="673197"/>
            <a:ext cx="8586786" cy="346298"/>
          </a:xfrm>
        </p:spPr>
        <p:txBody>
          <a:bodyPr/>
          <a:lstStyle/>
          <a:p>
            <a:pPr lvl="0"/>
            <a:r>
              <a:rPr lang="en-US" cap="none" dirty="0">
                <a:solidFill>
                  <a:schemeClr val="bg1"/>
                </a:solidFill>
              </a:rPr>
              <a:t>Assign numbers to </a:t>
            </a:r>
            <a:r>
              <a:rPr lang="en-US" cap="none" dirty="0">
                <a:solidFill>
                  <a:srgbClr val="FFFF00"/>
                </a:solidFill>
              </a:rPr>
              <a:t>letters</a:t>
            </a:r>
            <a:r>
              <a:rPr lang="en-US" cap="none" dirty="0">
                <a:solidFill>
                  <a:schemeClr val="bg1"/>
                </a:solidFill>
              </a:rPr>
              <a:t>. Not all </a:t>
            </a:r>
            <a:r>
              <a:rPr lang="en-US" cap="none" dirty="0">
                <a:solidFill>
                  <a:srgbClr val="FFFF00"/>
                </a:solidFill>
              </a:rPr>
              <a:t>letters</a:t>
            </a:r>
            <a:r>
              <a:rPr lang="en-US" cap="none" dirty="0">
                <a:solidFill>
                  <a:schemeClr val="bg1"/>
                </a:solidFill>
              </a:rPr>
              <a:t> </a:t>
            </a:r>
            <a:r>
              <a:rPr lang="en-US" cap="none" dirty="0">
                <a:solidFill>
                  <a:srgbClr val="FFFF00"/>
                </a:solidFill>
              </a:rPr>
              <a:t>(a-d)</a:t>
            </a:r>
            <a:r>
              <a:rPr lang="en-US" cap="none" dirty="0">
                <a:solidFill>
                  <a:schemeClr val="bg1"/>
                </a:solidFill>
              </a:rPr>
              <a:t> need to be assigned! Take 5 minutes and write down your answers. Afterwards, be prepared to present your findings.</a:t>
            </a:r>
            <a:endParaRPr lang="en-US" cap="none" dirty="0">
              <a:solidFill>
                <a:srgbClr val="FFFF00"/>
              </a:solidFill>
            </a:endParaRPr>
          </a:p>
        </p:txBody>
      </p:sp>
      <p:sp>
        <p:nvSpPr>
          <p:cNvPr id="2" name="Rectangle 1">
            <a:extLst>
              <a:ext uri="{FF2B5EF4-FFF2-40B4-BE49-F238E27FC236}">
                <a16:creationId xmlns:a16="http://schemas.microsoft.com/office/drawing/2014/main" id="{B1ECCC94-FE45-C423-152D-08F9BE89A2DE}"/>
              </a:ext>
            </a:extLst>
          </p:cNvPr>
          <p:cNvSpPr/>
          <p:nvPr/>
        </p:nvSpPr>
        <p:spPr>
          <a:xfrm>
            <a:off x="287366" y="1087511"/>
            <a:ext cx="2043879" cy="1566000"/>
          </a:xfrm>
          <a:prstGeom prst="rect">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a:solidFill>
                <a:srgbClr val="FFFFFF"/>
              </a:solidFill>
              <a:latin typeface="Ubisoft Sans"/>
            </a:endParaRPr>
          </a:p>
        </p:txBody>
      </p:sp>
      <p:sp>
        <p:nvSpPr>
          <p:cNvPr id="3" name="Shape 1570">
            <a:extLst>
              <a:ext uri="{FF2B5EF4-FFF2-40B4-BE49-F238E27FC236}">
                <a16:creationId xmlns:a16="http://schemas.microsoft.com/office/drawing/2014/main" id="{ABA73750-6C6C-A429-F17F-EA38AF47DC15}"/>
              </a:ext>
            </a:extLst>
          </p:cNvPr>
          <p:cNvSpPr/>
          <p:nvPr/>
        </p:nvSpPr>
        <p:spPr>
          <a:xfrm>
            <a:off x="507445" y="1148239"/>
            <a:ext cx="620087" cy="605037"/>
          </a:xfrm>
          <a:prstGeom prst="rect">
            <a:avLst/>
          </a:prstGeom>
          <a:ln w="12700">
            <a:noFill/>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sz="12000" spc="600">
                <a:solidFill>
                  <a:srgbClr val="EBEBEB"/>
                </a:solidFill>
                <a:latin typeface="Montserrat Light"/>
                <a:ea typeface="Montserrat Light"/>
                <a:cs typeface="Montserrat Light"/>
                <a:sym typeface="Montserrat Light"/>
              </a:defRPr>
            </a:lvl1pPr>
          </a:lstStyle>
          <a:p>
            <a:pPr defTabSz="685800">
              <a:spcBef>
                <a:spcPts val="4425"/>
              </a:spcBef>
              <a:buClrTx/>
            </a:pPr>
            <a:r>
              <a:rPr sz="4350" b="1" kern="1200" spc="450" dirty="0">
                <a:solidFill>
                  <a:srgbClr val="FFFFFF"/>
                </a:solidFill>
                <a:latin typeface="Ubisoft Sans"/>
              </a:rPr>
              <a:t>1</a:t>
            </a:r>
          </a:p>
        </p:txBody>
      </p:sp>
      <p:sp>
        <p:nvSpPr>
          <p:cNvPr id="4" name="Rectangle 3">
            <a:extLst>
              <a:ext uri="{FF2B5EF4-FFF2-40B4-BE49-F238E27FC236}">
                <a16:creationId xmlns:a16="http://schemas.microsoft.com/office/drawing/2014/main" id="{8C09542D-312A-9C8D-A3A7-1F5EBD831161}"/>
              </a:ext>
            </a:extLst>
          </p:cNvPr>
          <p:cNvSpPr/>
          <p:nvPr/>
        </p:nvSpPr>
        <p:spPr>
          <a:xfrm>
            <a:off x="4644427" y="2786661"/>
            <a:ext cx="2012539" cy="1566000"/>
          </a:xfrm>
          <a:prstGeom prst="rect">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a:solidFill>
                <a:srgbClr val="FFFFFF"/>
              </a:solidFill>
              <a:latin typeface="Ubisoft Sans"/>
            </a:endParaRPr>
          </a:p>
        </p:txBody>
      </p:sp>
      <p:sp>
        <p:nvSpPr>
          <p:cNvPr id="5" name="Shape 1570">
            <a:extLst>
              <a:ext uri="{FF2B5EF4-FFF2-40B4-BE49-F238E27FC236}">
                <a16:creationId xmlns:a16="http://schemas.microsoft.com/office/drawing/2014/main" id="{A2EE466F-0AFA-1424-9FE3-3007DBCF73DC}"/>
              </a:ext>
            </a:extLst>
          </p:cNvPr>
          <p:cNvSpPr/>
          <p:nvPr/>
        </p:nvSpPr>
        <p:spPr>
          <a:xfrm>
            <a:off x="4864507" y="2847388"/>
            <a:ext cx="620087" cy="605037"/>
          </a:xfrm>
          <a:prstGeom prst="rect">
            <a:avLst/>
          </a:prstGeom>
          <a:ln w="12700">
            <a:noFill/>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sz="12000" spc="600">
                <a:solidFill>
                  <a:srgbClr val="EBEBEB"/>
                </a:solidFill>
                <a:latin typeface="Montserrat Light"/>
                <a:ea typeface="Montserrat Light"/>
                <a:cs typeface="Montserrat Light"/>
                <a:sym typeface="Montserrat Light"/>
              </a:defRPr>
            </a:lvl1pPr>
          </a:lstStyle>
          <a:p>
            <a:pPr defTabSz="685800">
              <a:spcBef>
                <a:spcPts val="4425"/>
              </a:spcBef>
              <a:buClrTx/>
            </a:pPr>
            <a:r>
              <a:rPr lang="fr-FR" sz="4350" b="1" kern="1200" spc="450" dirty="0">
                <a:solidFill>
                  <a:srgbClr val="FFFFFF"/>
                </a:solidFill>
                <a:latin typeface="Ubisoft Sans"/>
              </a:rPr>
              <a:t>2</a:t>
            </a:r>
            <a:endParaRPr sz="4350" b="1" kern="1200" spc="450" dirty="0">
              <a:solidFill>
                <a:srgbClr val="FFFFFF"/>
              </a:solidFill>
              <a:latin typeface="Ubisoft Sans"/>
            </a:endParaRPr>
          </a:p>
        </p:txBody>
      </p:sp>
      <p:sp>
        <p:nvSpPr>
          <p:cNvPr id="6" name="Rectangle 5">
            <a:extLst>
              <a:ext uri="{FF2B5EF4-FFF2-40B4-BE49-F238E27FC236}">
                <a16:creationId xmlns:a16="http://schemas.microsoft.com/office/drawing/2014/main" id="{27868C50-5EAA-744A-52C0-2A2B5B75285B}"/>
              </a:ext>
            </a:extLst>
          </p:cNvPr>
          <p:cNvSpPr/>
          <p:nvPr/>
        </p:nvSpPr>
        <p:spPr>
          <a:xfrm>
            <a:off x="287366" y="2786661"/>
            <a:ext cx="2043879" cy="1566000"/>
          </a:xfrm>
          <a:prstGeom prst="rect">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a:solidFill>
                <a:srgbClr val="FFFFFF"/>
              </a:solidFill>
              <a:latin typeface="Ubisoft Sans"/>
            </a:endParaRPr>
          </a:p>
        </p:txBody>
      </p:sp>
      <p:sp>
        <p:nvSpPr>
          <p:cNvPr id="7" name="Shape 1570">
            <a:extLst>
              <a:ext uri="{FF2B5EF4-FFF2-40B4-BE49-F238E27FC236}">
                <a16:creationId xmlns:a16="http://schemas.microsoft.com/office/drawing/2014/main" id="{D56DFB18-03A8-AF5E-CA51-F1F96CDCD441}"/>
              </a:ext>
            </a:extLst>
          </p:cNvPr>
          <p:cNvSpPr/>
          <p:nvPr/>
        </p:nvSpPr>
        <p:spPr>
          <a:xfrm>
            <a:off x="507445" y="2847389"/>
            <a:ext cx="620087" cy="605037"/>
          </a:xfrm>
          <a:prstGeom prst="rect">
            <a:avLst/>
          </a:prstGeom>
          <a:ln w="12700">
            <a:noFill/>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sz="12000" spc="600">
                <a:solidFill>
                  <a:srgbClr val="EBEBEB"/>
                </a:solidFill>
                <a:latin typeface="Montserrat Light"/>
                <a:ea typeface="Montserrat Light"/>
                <a:cs typeface="Montserrat Light"/>
                <a:sym typeface="Montserrat Light"/>
              </a:defRPr>
            </a:lvl1pPr>
          </a:lstStyle>
          <a:p>
            <a:pPr defTabSz="685800">
              <a:spcBef>
                <a:spcPts val="4425"/>
              </a:spcBef>
              <a:buClrTx/>
            </a:pPr>
            <a:r>
              <a:rPr lang="fr-FR" sz="4350" b="1" kern="1200" spc="450">
                <a:solidFill>
                  <a:srgbClr val="FFFFFF"/>
                </a:solidFill>
                <a:latin typeface="Ubisoft Sans"/>
              </a:rPr>
              <a:t>3</a:t>
            </a:r>
            <a:endParaRPr sz="4350" b="1" kern="1200" spc="450">
              <a:solidFill>
                <a:srgbClr val="FFFFFF"/>
              </a:solidFill>
              <a:latin typeface="Ubisoft Sans"/>
            </a:endParaRPr>
          </a:p>
        </p:txBody>
      </p:sp>
      <p:sp>
        <p:nvSpPr>
          <p:cNvPr id="25" name="Rectangle 24">
            <a:extLst>
              <a:ext uri="{FF2B5EF4-FFF2-40B4-BE49-F238E27FC236}">
                <a16:creationId xmlns:a16="http://schemas.microsoft.com/office/drawing/2014/main" id="{B3BB9AB6-8901-6ACC-A1E4-0839535BCB05}"/>
              </a:ext>
            </a:extLst>
          </p:cNvPr>
          <p:cNvSpPr/>
          <p:nvPr/>
        </p:nvSpPr>
        <p:spPr>
          <a:xfrm>
            <a:off x="4638292" y="1087511"/>
            <a:ext cx="2043879" cy="1566000"/>
          </a:xfrm>
          <a:prstGeom prst="rect">
            <a:avLst/>
          </a:prstGeom>
          <a:noFill/>
          <a:ln w="158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a:solidFill>
                <a:srgbClr val="FFFF00"/>
              </a:solidFill>
              <a:latin typeface="Ubisoft Sans"/>
            </a:endParaRPr>
          </a:p>
        </p:txBody>
      </p:sp>
      <p:sp>
        <p:nvSpPr>
          <p:cNvPr id="26" name="Shape 1570">
            <a:extLst>
              <a:ext uri="{FF2B5EF4-FFF2-40B4-BE49-F238E27FC236}">
                <a16:creationId xmlns:a16="http://schemas.microsoft.com/office/drawing/2014/main" id="{FA1B4820-147B-934B-C2DC-F77DC0A459CB}"/>
              </a:ext>
            </a:extLst>
          </p:cNvPr>
          <p:cNvSpPr/>
          <p:nvPr/>
        </p:nvSpPr>
        <p:spPr>
          <a:xfrm>
            <a:off x="4858372" y="1148239"/>
            <a:ext cx="620087" cy="605037"/>
          </a:xfrm>
          <a:prstGeom prst="rect">
            <a:avLst/>
          </a:prstGeom>
          <a:ln w="12700">
            <a:noFill/>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sz="12000" spc="600">
                <a:solidFill>
                  <a:srgbClr val="EBEBEB"/>
                </a:solidFill>
                <a:latin typeface="Montserrat Light"/>
                <a:ea typeface="Montserrat Light"/>
                <a:cs typeface="Montserrat Light"/>
                <a:sym typeface="Montserrat Light"/>
              </a:defRPr>
            </a:lvl1pPr>
          </a:lstStyle>
          <a:p>
            <a:pPr defTabSz="685800">
              <a:spcBef>
                <a:spcPts val="4425"/>
              </a:spcBef>
              <a:buClrTx/>
            </a:pPr>
            <a:r>
              <a:rPr lang="de-DE" sz="4350" b="1" kern="1200" spc="450" dirty="0">
                <a:solidFill>
                  <a:srgbClr val="FFFF00"/>
                </a:solidFill>
                <a:latin typeface="Ubisoft Sans"/>
              </a:rPr>
              <a:t>a</a:t>
            </a:r>
            <a:endParaRPr sz="4350" b="1" kern="1200" spc="450" dirty="0">
              <a:solidFill>
                <a:srgbClr val="FFFF00"/>
              </a:solidFill>
              <a:latin typeface="Ubisoft Sans"/>
            </a:endParaRPr>
          </a:p>
        </p:txBody>
      </p:sp>
      <p:sp>
        <p:nvSpPr>
          <p:cNvPr id="27" name="Rectangle 26">
            <a:extLst>
              <a:ext uri="{FF2B5EF4-FFF2-40B4-BE49-F238E27FC236}">
                <a16:creationId xmlns:a16="http://schemas.microsoft.com/office/drawing/2014/main" id="{FE705680-93E3-3061-A457-50A020EB4FB2}"/>
              </a:ext>
            </a:extLst>
          </p:cNvPr>
          <p:cNvSpPr/>
          <p:nvPr/>
        </p:nvSpPr>
        <p:spPr>
          <a:xfrm>
            <a:off x="1859581" y="1087511"/>
            <a:ext cx="2012539" cy="1566000"/>
          </a:xfrm>
          <a:prstGeom prst="rect">
            <a:avLst/>
          </a:prstGeom>
          <a:noFill/>
          <a:ln w="158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a:solidFill>
                <a:srgbClr val="FFFF00"/>
              </a:solidFill>
              <a:latin typeface="Ubisoft Sans"/>
            </a:endParaRPr>
          </a:p>
        </p:txBody>
      </p:sp>
      <p:sp>
        <p:nvSpPr>
          <p:cNvPr id="28" name="Shape 1570">
            <a:extLst>
              <a:ext uri="{FF2B5EF4-FFF2-40B4-BE49-F238E27FC236}">
                <a16:creationId xmlns:a16="http://schemas.microsoft.com/office/drawing/2014/main" id="{A5464CEB-5F63-10F0-87A1-3181E6606BC8}"/>
              </a:ext>
            </a:extLst>
          </p:cNvPr>
          <p:cNvSpPr/>
          <p:nvPr/>
        </p:nvSpPr>
        <p:spPr>
          <a:xfrm>
            <a:off x="2079661" y="1148238"/>
            <a:ext cx="620087" cy="605037"/>
          </a:xfrm>
          <a:prstGeom prst="rect">
            <a:avLst/>
          </a:prstGeom>
          <a:ln w="12700">
            <a:noFill/>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sz="12000" spc="600">
                <a:solidFill>
                  <a:srgbClr val="EBEBEB"/>
                </a:solidFill>
                <a:latin typeface="Montserrat Light"/>
                <a:ea typeface="Montserrat Light"/>
                <a:cs typeface="Montserrat Light"/>
                <a:sym typeface="Montserrat Light"/>
              </a:defRPr>
            </a:lvl1pPr>
          </a:lstStyle>
          <a:p>
            <a:pPr defTabSz="685800">
              <a:spcBef>
                <a:spcPts val="4425"/>
              </a:spcBef>
              <a:buClrTx/>
            </a:pPr>
            <a:r>
              <a:rPr lang="fr-FR" sz="4350" b="1" kern="1200" spc="450" dirty="0">
                <a:solidFill>
                  <a:srgbClr val="FFFF00"/>
                </a:solidFill>
                <a:latin typeface="Ubisoft Sans"/>
              </a:rPr>
              <a:t>b</a:t>
            </a:r>
            <a:endParaRPr sz="4350" b="1" kern="1200" spc="450" dirty="0">
              <a:solidFill>
                <a:srgbClr val="FFFF00"/>
              </a:solidFill>
              <a:latin typeface="Ubisoft Sans"/>
            </a:endParaRPr>
          </a:p>
        </p:txBody>
      </p:sp>
      <p:sp>
        <p:nvSpPr>
          <p:cNvPr id="29" name="Rectangle 28">
            <a:extLst>
              <a:ext uri="{FF2B5EF4-FFF2-40B4-BE49-F238E27FC236}">
                <a16:creationId xmlns:a16="http://schemas.microsoft.com/office/drawing/2014/main" id="{6FED20F1-3050-3D1D-DD59-F6DFDEAB83D3}"/>
              </a:ext>
            </a:extLst>
          </p:cNvPr>
          <p:cNvSpPr/>
          <p:nvPr/>
        </p:nvSpPr>
        <p:spPr>
          <a:xfrm>
            <a:off x="1859581" y="2786661"/>
            <a:ext cx="2043879" cy="1566000"/>
          </a:xfrm>
          <a:prstGeom prst="rect">
            <a:avLst/>
          </a:prstGeom>
          <a:noFill/>
          <a:ln w="158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a:solidFill>
                <a:srgbClr val="FFFF00"/>
              </a:solidFill>
              <a:latin typeface="Ubisoft Sans"/>
            </a:endParaRPr>
          </a:p>
        </p:txBody>
      </p:sp>
      <p:sp>
        <p:nvSpPr>
          <p:cNvPr id="30" name="Shape 1570">
            <a:extLst>
              <a:ext uri="{FF2B5EF4-FFF2-40B4-BE49-F238E27FC236}">
                <a16:creationId xmlns:a16="http://schemas.microsoft.com/office/drawing/2014/main" id="{C77F6219-92B8-3920-0A11-B873210C28E4}"/>
              </a:ext>
            </a:extLst>
          </p:cNvPr>
          <p:cNvSpPr/>
          <p:nvPr/>
        </p:nvSpPr>
        <p:spPr>
          <a:xfrm>
            <a:off x="2079661" y="2847389"/>
            <a:ext cx="620087" cy="605037"/>
          </a:xfrm>
          <a:prstGeom prst="rect">
            <a:avLst/>
          </a:prstGeom>
          <a:ln w="12700">
            <a:noFill/>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sz="12000" spc="600">
                <a:solidFill>
                  <a:srgbClr val="EBEBEB"/>
                </a:solidFill>
                <a:latin typeface="Montserrat Light"/>
                <a:ea typeface="Montserrat Light"/>
                <a:cs typeface="Montserrat Light"/>
                <a:sym typeface="Montserrat Light"/>
              </a:defRPr>
            </a:lvl1pPr>
          </a:lstStyle>
          <a:p>
            <a:pPr defTabSz="685800">
              <a:spcBef>
                <a:spcPts val="4425"/>
              </a:spcBef>
              <a:buClrTx/>
            </a:pPr>
            <a:r>
              <a:rPr lang="fr-FR" sz="4350" b="1" kern="1200" spc="450" dirty="0">
                <a:solidFill>
                  <a:srgbClr val="FFFF00"/>
                </a:solidFill>
                <a:latin typeface="Ubisoft Sans"/>
              </a:rPr>
              <a:t>c</a:t>
            </a:r>
            <a:endParaRPr sz="4350" b="1" kern="1200" spc="450" dirty="0">
              <a:solidFill>
                <a:srgbClr val="FFFF00"/>
              </a:solidFill>
              <a:latin typeface="Ubisoft Sans"/>
            </a:endParaRPr>
          </a:p>
        </p:txBody>
      </p:sp>
      <p:sp>
        <p:nvSpPr>
          <p:cNvPr id="31" name="Rectangle 30">
            <a:extLst>
              <a:ext uri="{FF2B5EF4-FFF2-40B4-BE49-F238E27FC236}">
                <a16:creationId xmlns:a16="http://schemas.microsoft.com/office/drawing/2014/main" id="{0747D144-A6F6-5D40-0EA7-194E4CE19CEA}"/>
              </a:ext>
            </a:extLst>
          </p:cNvPr>
          <p:cNvSpPr/>
          <p:nvPr/>
        </p:nvSpPr>
        <p:spPr>
          <a:xfrm>
            <a:off x="6391663" y="2786661"/>
            <a:ext cx="2012539" cy="1566000"/>
          </a:xfrm>
          <a:prstGeom prst="rect">
            <a:avLst/>
          </a:prstGeom>
          <a:noFill/>
          <a:ln w="158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a:solidFill>
                <a:srgbClr val="FFFF00"/>
              </a:solidFill>
              <a:latin typeface="Ubisoft Sans"/>
            </a:endParaRPr>
          </a:p>
        </p:txBody>
      </p:sp>
      <p:sp>
        <p:nvSpPr>
          <p:cNvPr id="32" name="Shape 1570">
            <a:extLst>
              <a:ext uri="{FF2B5EF4-FFF2-40B4-BE49-F238E27FC236}">
                <a16:creationId xmlns:a16="http://schemas.microsoft.com/office/drawing/2014/main" id="{69361969-0372-B869-8098-90832871FA23}"/>
              </a:ext>
            </a:extLst>
          </p:cNvPr>
          <p:cNvSpPr/>
          <p:nvPr/>
        </p:nvSpPr>
        <p:spPr>
          <a:xfrm>
            <a:off x="6611743" y="2847389"/>
            <a:ext cx="620087" cy="605037"/>
          </a:xfrm>
          <a:prstGeom prst="rect">
            <a:avLst/>
          </a:prstGeom>
          <a:ln w="12700">
            <a:noFill/>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sz="12000" spc="600">
                <a:solidFill>
                  <a:srgbClr val="EBEBEB"/>
                </a:solidFill>
                <a:latin typeface="Montserrat Light"/>
                <a:ea typeface="Montserrat Light"/>
                <a:cs typeface="Montserrat Light"/>
                <a:sym typeface="Montserrat Light"/>
              </a:defRPr>
            </a:lvl1pPr>
          </a:lstStyle>
          <a:p>
            <a:pPr defTabSz="685800">
              <a:spcBef>
                <a:spcPts val="4425"/>
              </a:spcBef>
              <a:buClrTx/>
            </a:pPr>
            <a:r>
              <a:rPr lang="fr-FR" sz="4350" b="1" kern="1200" spc="450" dirty="0">
                <a:solidFill>
                  <a:srgbClr val="FFFF00"/>
                </a:solidFill>
                <a:latin typeface="Ubisoft Sans"/>
              </a:rPr>
              <a:t>d</a:t>
            </a:r>
            <a:endParaRPr sz="4350" b="1" kern="1200" spc="450" dirty="0">
              <a:solidFill>
                <a:srgbClr val="FFFF00"/>
              </a:solidFill>
              <a:latin typeface="Ubisoft Sans"/>
            </a:endParaRPr>
          </a:p>
        </p:txBody>
      </p:sp>
      <p:sp>
        <p:nvSpPr>
          <p:cNvPr id="33" name="Shape 1563">
            <a:extLst>
              <a:ext uri="{FF2B5EF4-FFF2-40B4-BE49-F238E27FC236}">
                <a16:creationId xmlns:a16="http://schemas.microsoft.com/office/drawing/2014/main" id="{5AF5F7C6-A05A-BB8B-ED30-AD5FA273ACCB}"/>
              </a:ext>
            </a:extLst>
          </p:cNvPr>
          <p:cNvSpPr/>
          <p:nvPr/>
        </p:nvSpPr>
        <p:spPr>
          <a:xfrm>
            <a:off x="507446" y="1821293"/>
            <a:ext cx="1620000" cy="430289"/>
          </a:xfrm>
          <a:prstGeom prst="rect">
            <a:avLst/>
          </a:prstGeom>
          <a:ln w="12700">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spc="150">
                <a:solidFill>
                  <a:srgbClr val="212121"/>
                </a:solidFill>
                <a:latin typeface="Montserrat"/>
                <a:ea typeface="Montserrat"/>
                <a:cs typeface="Montserrat"/>
                <a:sym typeface="Montserrat"/>
              </a:defRPr>
            </a:lvl1pPr>
          </a:lstStyle>
          <a:p>
            <a:pPr lvl="1" defTabSz="685800">
              <a:spcBef>
                <a:spcPts val="4425"/>
              </a:spcBef>
              <a:buClrTx/>
            </a:pPr>
            <a:r>
              <a:rPr lang="de-DE" sz="1050" b="1" kern="1200" cap="all" dirty="0">
                <a:solidFill>
                  <a:srgbClr val="FFFFFF"/>
                </a:solidFill>
                <a:latin typeface="Ubisoft Sans"/>
                <a:cs typeface="Ubisoft Sans" panose="02000504030000020004" pitchFamily="2" charset="-78"/>
              </a:rPr>
              <a:t>What are the DOMAINS OF PLAY</a:t>
            </a:r>
            <a:endParaRPr sz="1050" b="1" kern="1200" cap="all" spc="0" dirty="0">
              <a:solidFill>
                <a:srgbClr val="FFFFFF"/>
              </a:solidFill>
              <a:latin typeface="Ubisoft Sans"/>
              <a:cs typeface="Ubisoft Sans" panose="02000504030000020004" pitchFamily="2" charset="-78"/>
            </a:endParaRPr>
          </a:p>
        </p:txBody>
      </p:sp>
      <p:sp>
        <p:nvSpPr>
          <p:cNvPr id="37" name="Shape 1563">
            <a:extLst>
              <a:ext uri="{FF2B5EF4-FFF2-40B4-BE49-F238E27FC236}">
                <a16:creationId xmlns:a16="http://schemas.microsoft.com/office/drawing/2014/main" id="{BFAEBF1F-9AED-7862-AC4D-4AD62D7B8391}"/>
              </a:ext>
            </a:extLst>
          </p:cNvPr>
          <p:cNvSpPr/>
          <p:nvPr/>
        </p:nvSpPr>
        <p:spPr>
          <a:xfrm>
            <a:off x="4864507" y="3518912"/>
            <a:ext cx="1620000" cy="430289"/>
          </a:xfrm>
          <a:prstGeom prst="rect">
            <a:avLst/>
          </a:prstGeom>
          <a:ln w="12700">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spc="150">
                <a:solidFill>
                  <a:srgbClr val="212121"/>
                </a:solidFill>
                <a:latin typeface="Montserrat"/>
                <a:ea typeface="Montserrat"/>
                <a:cs typeface="Montserrat"/>
                <a:sym typeface="Montserrat"/>
              </a:defRPr>
            </a:lvl1pPr>
          </a:lstStyle>
          <a:p>
            <a:pPr defTabSz="685800">
              <a:spcBef>
                <a:spcPts val="4425"/>
              </a:spcBef>
              <a:buClrTx/>
            </a:pPr>
            <a:r>
              <a:rPr lang="de-DE" sz="1050" b="1" kern="1200" cap="all" spc="0" dirty="0">
                <a:solidFill>
                  <a:srgbClr val="FFFFFF"/>
                </a:solidFill>
                <a:latin typeface="Ubisoft Sans"/>
                <a:cs typeface="Ubisoft Sans" panose="02000504030000020004" pitchFamily="2" charset="-78"/>
              </a:rPr>
              <a:t>Components of the UX HIPPOGRIFF</a:t>
            </a:r>
            <a:endParaRPr sz="1050" b="1" kern="1200" cap="all" spc="0" dirty="0">
              <a:solidFill>
                <a:srgbClr val="FFFFFF"/>
              </a:solidFill>
              <a:latin typeface="Ubisoft Sans"/>
              <a:cs typeface="Ubisoft Sans" panose="02000504030000020004" pitchFamily="2" charset="-78"/>
            </a:endParaRPr>
          </a:p>
        </p:txBody>
      </p:sp>
      <p:sp>
        <p:nvSpPr>
          <p:cNvPr id="38" name="Shape 1563">
            <a:extLst>
              <a:ext uri="{FF2B5EF4-FFF2-40B4-BE49-F238E27FC236}">
                <a16:creationId xmlns:a16="http://schemas.microsoft.com/office/drawing/2014/main" id="{82DB257B-65F3-EFB5-0199-C80CA4336452}"/>
              </a:ext>
            </a:extLst>
          </p:cNvPr>
          <p:cNvSpPr/>
          <p:nvPr/>
        </p:nvSpPr>
        <p:spPr>
          <a:xfrm>
            <a:off x="514976" y="3547335"/>
            <a:ext cx="1620000" cy="430289"/>
          </a:xfrm>
          <a:prstGeom prst="rect">
            <a:avLst/>
          </a:prstGeom>
          <a:ln w="12700">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spc="150">
                <a:solidFill>
                  <a:srgbClr val="212121"/>
                </a:solidFill>
                <a:latin typeface="Montserrat"/>
                <a:ea typeface="Montserrat"/>
                <a:cs typeface="Montserrat"/>
                <a:sym typeface="Montserrat"/>
              </a:defRPr>
            </a:lvl1pPr>
          </a:lstStyle>
          <a:p>
            <a:pPr defTabSz="685800">
              <a:spcBef>
                <a:spcPts val="4425"/>
              </a:spcBef>
              <a:buClrTx/>
            </a:pPr>
            <a:r>
              <a:rPr lang="de-DE" sz="1050" b="1" kern="1200" cap="all" spc="0" dirty="0">
                <a:solidFill>
                  <a:srgbClr val="FFFFFF"/>
                </a:solidFill>
                <a:latin typeface="Ubisoft Sans"/>
                <a:cs typeface="Ubisoft Sans" panose="02000504030000020004" pitchFamily="2" charset="-78"/>
              </a:rPr>
              <a:t>Usability is...</a:t>
            </a:r>
            <a:endParaRPr sz="1050" b="1" kern="1200" cap="all" spc="0" dirty="0">
              <a:solidFill>
                <a:srgbClr val="FFFFFF"/>
              </a:solidFill>
              <a:latin typeface="Ubisoft Sans"/>
              <a:cs typeface="Ubisoft Sans" panose="02000504030000020004" pitchFamily="2" charset="-78"/>
            </a:endParaRPr>
          </a:p>
        </p:txBody>
      </p:sp>
      <p:sp>
        <p:nvSpPr>
          <p:cNvPr id="39" name="Shape 1563">
            <a:extLst>
              <a:ext uri="{FF2B5EF4-FFF2-40B4-BE49-F238E27FC236}">
                <a16:creationId xmlns:a16="http://schemas.microsoft.com/office/drawing/2014/main" id="{77645643-7AB5-006D-0524-4B0372B32A28}"/>
              </a:ext>
            </a:extLst>
          </p:cNvPr>
          <p:cNvSpPr/>
          <p:nvPr/>
        </p:nvSpPr>
        <p:spPr>
          <a:xfrm>
            <a:off x="4858372" y="1831461"/>
            <a:ext cx="1620000" cy="430289"/>
          </a:xfrm>
          <a:prstGeom prst="rect">
            <a:avLst/>
          </a:prstGeom>
          <a:ln w="12700">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spc="150">
                <a:solidFill>
                  <a:srgbClr val="212121"/>
                </a:solidFill>
                <a:latin typeface="Montserrat"/>
                <a:ea typeface="Montserrat"/>
                <a:cs typeface="Montserrat"/>
                <a:sym typeface="Montserrat"/>
              </a:defRPr>
            </a:lvl1pPr>
          </a:lstStyle>
          <a:p>
            <a:pPr defTabSz="685800">
              <a:spcBef>
                <a:spcPts val="4425"/>
              </a:spcBef>
              <a:buClrTx/>
            </a:pPr>
            <a:r>
              <a:rPr lang="de-DE" sz="1050" b="1" kern="1200" cap="all" spc="0" dirty="0">
                <a:solidFill>
                  <a:srgbClr val="FFFF00"/>
                </a:solidFill>
                <a:latin typeface="Ubisoft Sans"/>
                <a:cs typeface="Ubisoft Sans" panose="02000504030000020004" pitchFamily="2" charset="-78"/>
              </a:rPr>
              <a:t>NOVELTY, CHALLENGE, STIMULATION, extraversion</a:t>
            </a:r>
            <a:endParaRPr sz="1050" b="1" kern="1200" cap="all" spc="0" dirty="0">
              <a:solidFill>
                <a:srgbClr val="FFFF00"/>
              </a:solidFill>
              <a:latin typeface="Ubisoft Sans"/>
              <a:cs typeface="Ubisoft Sans" panose="02000504030000020004" pitchFamily="2" charset="-78"/>
            </a:endParaRPr>
          </a:p>
        </p:txBody>
      </p:sp>
      <p:sp>
        <p:nvSpPr>
          <p:cNvPr id="40" name="Shape 1563">
            <a:extLst>
              <a:ext uri="{FF2B5EF4-FFF2-40B4-BE49-F238E27FC236}">
                <a16:creationId xmlns:a16="http://schemas.microsoft.com/office/drawing/2014/main" id="{C120698B-E0B1-8CD3-EE17-4187ADF43E1B}"/>
              </a:ext>
            </a:extLst>
          </p:cNvPr>
          <p:cNvSpPr/>
          <p:nvPr/>
        </p:nvSpPr>
        <p:spPr>
          <a:xfrm>
            <a:off x="6611743" y="3545806"/>
            <a:ext cx="1620000" cy="430289"/>
          </a:xfrm>
          <a:prstGeom prst="rect">
            <a:avLst/>
          </a:prstGeom>
          <a:ln w="12700">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spc="150">
                <a:solidFill>
                  <a:srgbClr val="212121"/>
                </a:solidFill>
                <a:latin typeface="Montserrat"/>
                <a:ea typeface="Montserrat"/>
                <a:cs typeface="Montserrat"/>
                <a:sym typeface="Montserrat"/>
              </a:defRPr>
            </a:lvl1pPr>
          </a:lstStyle>
          <a:p>
            <a:pPr defTabSz="685800">
              <a:spcBef>
                <a:spcPts val="4425"/>
              </a:spcBef>
              <a:buClrTx/>
            </a:pPr>
            <a:r>
              <a:rPr lang="de-DE" sz="1050" b="1" kern="1200" cap="all" spc="0" dirty="0">
                <a:solidFill>
                  <a:srgbClr val="FFFF00"/>
                </a:solidFill>
                <a:latin typeface="Ubisoft Sans"/>
                <a:cs typeface="Ubisoft Sans" panose="02000504030000020004" pitchFamily="2" charset="-78"/>
              </a:rPr>
              <a:t>Usability &amp; engage-ability</a:t>
            </a:r>
            <a:endParaRPr sz="1050" b="1" kern="1200" cap="all" spc="0" dirty="0">
              <a:solidFill>
                <a:srgbClr val="FFFF00"/>
              </a:solidFill>
              <a:latin typeface="Ubisoft Sans"/>
              <a:cs typeface="Ubisoft Sans" panose="02000504030000020004" pitchFamily="2" charset="-78"/>
            </a:endParaRPr>
          </a:p>
        </p:txBody>
      </p:sp>
      <p:sp>
        <p:nvSpPr>
          <p:cNvPr id="41" name="Shape 1563">
            <a:extLst>
              <a:ext uri="{FF2B5EF4-FFF2-40B4-BE49-F238E27FC236}">
                <a16:creationId xmlns:a16="http://schemas.microsoft.com/office/drawing/2014/main" id="{82FE53FA-989E-E0AD-25F6-25EC351CCAF9}"/>
              </a:ext>
            </a:extLst>
          </p:cNvPr>
          <p:cNvSpPr/>
          <p:nvPr/>
        </p:nvSpPr>
        <p:spPr>
          <a:xfrm>
            <a:off x="2079661" y="1829930"/>
            <a:ext cx="1620000" cy="430289"/>
          </a:xfrm>
          <a:prstGeom prst="rect">
            <a:avLst/>
          </a:prstGeom>
          <a:ln w="12700">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spc="150">
                <a:solidFill>
                  <a:srgbClr val="212121"/>
                </a:solidFill>
                <a:latin typeface="Montserrat"/>
                <a:ea typeface="Montserrat"/>
                <a:cs typeface="Montserrat"/>
                <a:sym typeface="Montserrat"/>
              </a:defRPr>
            </a:lvl1pPr>
          </a:lstStyle>
          <a:p>
            <a:pPr defTabSz="685800">
              <a:spcBef>
                <a:spcPts val="4425"/>
              </a:spcBef>
              <a:buClrTx/>
            </a:pPr>
            <a:r>
              <a:rPr lang="de-DE" sz="1050" b="1" kern="1200" cap="all" spc="0" dirty="0">
                <a:solidFill>
                  <a:srgbClr val="FFFF00"/>
                </a:solidFill>
                <a:latin typeface="Ubisoft Sans"/>
                <a:cs typeface="Ubisoft Sans" panose="02000504030000020004" pitchFamily="2" charset="-78"/>
              </a:rPr>
              <a:t>NOVELTY, CHALLENGE, STIMULATION, harmony</a:t>
            </a:r>
          </a:p>
        </p:txBody>
      </p:sp>
      <p:sp>
        <p:nvSpPr>
          <p:cNvPr id="42" name="Shape 1563">
            <a:extLst>
              <a:ext uri="{FF2B5EF4-FFF2-40B4-BE49-F238E27FC236}">
                <a16:creationId xmlns:a16="http://schemas.microsoft.com/office/drawing/2014/main" id="{2EB4DC30-6F04-FEE6-0A50-EA518C5BC935}"/>
              </a:ext>
            </a:extLst>
          </p:cNvPr>
          <p:cNvSpPr/>
          <p:nvPr/>
        </p:nvSpPr>
        <p:spPr>
          <a:xfrm>
            <a:off x="2087191" y="3557503"/>
            <a:ext cx="1620000" cy="430289"/>
          </a:xfrm>
          <a:prstGeom prst="rect">
            <a:avLst/>
          </a:prstGeom>
          <a:ln w="12700">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spc="150">
                <a:solidFill>
                  <a:srgbClr val="212121"/>
                </a:solidFill>
                <a:latin typeface="Montserrat"/>
                <a:ea typeface="Montserrat"/>
                <a:cs typeface="Montserrat"/>
                <a:sym typeface="Montserrat"/>
              </a:defRPr>
            </a:lvl1pPr>
          </a:lstStyle>
          <a:p>
            <a:pPr defTabSz="685800">
              <a:spcBef>
                <a:spcPts val="4425"/>
              </a:spcBef>
              <a:buClrTx/>
            </a:pPr>
            <a:r>
              <a:rPr lang="de-DE" sz="1050" b="1" kern="1200" cap="all" spc="0" dirty="0">
                <a:solidFill>
                  <a:srgbClr val="FFFF00"/>
                </a:solidFill>
                <a:latin typeface="Ubisoft Sans"/>
                <a:cs typeface="Ubisoft Sans" panose="02000504030000020004" pitchFamily="2" charset="-78"/>
              </a:rPr>
              <a:t>Ease of use, interaction &amp; satisfaction</a:t>
            </a:r>
            <a:endParaRPr sz="1050" b="1" kern="1200" cap="all" spc="0" dirty="0">
              <a:solidFill>
                <a:srgbClr val="FFFF00"/>
              </a:solidFill>
              <a:latin typeface="Ubisoft Sans"/>
              <a:cs typeface="Ubisoft Sans" panose="02000504030000020004" pitchFamily="2" charset="-78"/>
            </a:endParaRPr>
          </a:p>
        </p:txBody>
      </p:sp>
      <p:sp>
        <p:nvSpPr>
          <p:cNvPr id="8" name="Title of Document">
            <a:extLst>
              <a:ext uri="{FF2B5EF4-FFF2-40B4-BE49-F238E27FC236}">
                <a16:creationId xmlns:a16="http://schemas.microsoft.com/office/drawing/2014/main" id="{1A4CC698-4A4E-F931-CBA6-D91F8EAE6870}"/>
              </a:ext>
            </a:extLst>
          </p:cNvPr>
          <p:cNvSpPr txBox="1"/>
          <p:nvPr/>
        </p:nvSpPr>
        <p:spPr>
          <a:xfrm>
            <a:off x="3962060" y="4841747"/>
            <a:ext cx="1219886" cy="142347"/>
          </a:xfrm>
          <a:prstGeom prst="rect">
            <a:avLst/>
          </a:prstGeom>
          <a:ln w="12700">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kern="1200" cap="all" dirty="0">
                <a:latin typeface="Ubisoft Sans" pitchFamily="50" charset="0"/>
                <a:ea typeface="+mn-ea"/>
                <a:cs typeface="Ubisoft Sans Bold"/>
              </a:rPr>
              <a:t>Part 2 – 4 </a:t>
            </a:r>
            <a:r>
              <a:rPr lang="fr-FR" sz="675" kern="1200" cap="all" dirty="0" err="1">
                <a:latin typeface="Ubisoft Sans" pitchFamily="50" charset="0"/>
                <a:ea typeface="+mn-ea"/>
                <a:cs typeface="Ubisoft Sans Bold"/>
              </a:rPr>
              <a:t>domains</a:t>
            </a:r>
            <a:r>
              <a:rPr lang="fr-FR" sz="675" kern="1200" cap="all" dirty="0">
                <a:latin typeface="Ubisoft Sans" pitchFamily="50" charset="0"/>
                <a:ea typeface="+mn-ea"/>
                <a:cs typeface="Ubisoft Sans Bold"/>
              </a:rPr>
              <a:t> of </a:t>
            </a:r>
            <a:r>
              <a:rPr lang="fr-FR" sz="675" kern="1200" cap="all" dirty="0" err="1">
                <a:latin typeface="Ubisoft Sans" pitchFamily="50" charset="0"/>
                <a:ea typeface="+mn-ea"/>
                <a:cs typeface="Ubisoft Sans Bold"/>
              </a:rPr>
              <a:t>play</a:t>
            </a:r>
            <a:endParaRPr sz="675" kern="1200" cap="all" dirty="0">
              <a:latin typeface="Ubisoft Sans" pitchFamily="50" charset="0"/>
              <a:ea typeface="+mn-ea"/>
              <a:cs typeface="Ubisoft Sans Bold"/>
            </a:endParaRPr>
          </a:p>
        </p:txBody>
      </p:sp>
    </p:spTree>
    <p:extLst>
      <p:ext uri="{BB962C8B-B14F-4D97-AF65-F5344CB8AC3E}">
        <p14:creationId xmlns:p14="http://schemas.microsoft.com/office/powerpoint/2010/main" val="1920236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Slide Number">
            <a:extLst>
              <a:ext uri="{FF2B5EF4-FFF2-40B4-BE49-F238E27FC236}">
                <a16:creationId xmlns:a16="http://schemas.microsoft.com/office/drawing/2014/main" id="{D4FA43F9-82D7-4054-99DB-066B2CA863F6}"/>
              </a:ext>
            </a:extLst>
          </p:cNvPr>
          <p:cNvSpPr txBox="1">
            <a:spLocks/>
          </p:cNvSpPr>
          <p:nvPr/>
        </p:nvSpPr>
        <p:spPr>
          <a:xfrm>
            <a:off x="8465343" y="4857750"/>
            <a:ext cx="400050" cy="120572"/>
          </a:xfrm>
          <a:prstGeom prst="rect">
            <a:avLst/>
          </a:prstGeom>
          <a:extLst>
            <a:ext uri="{C572A759-6A51-4108-AA02-DFA0A04FC94B}">
              <ma14:wrappingTextBoxFlag xmlns="" xmlns:ma14="http://schemas.microsoft.com/office/mac/drawingml/2011/main"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chemeClr val="bg1"/>
                </a:solidFill>
                <a:latin typeface="Ubisoft Sans" pitchFamily="50" charset="0"/>
              </a:rPr>
              <a:pPr defTabSz="685800">
                <a:buClrTx/>
              </a:pPr>
              <a:t>31</a:t>
            </a:fld>
            <a:endParaRPr lang="fr-FR" sz="900" dirty="0">
              <a:solidFill>
                <a:schemeClr val="bg1"/>
              </a:solidFill>
              <a:latin typeface="Ubisoft Sans" pitchFamily="50" charset="0"/>
            </a:endParaRPr>
          </a:p>
        </p:txBody>
      </p:sp>
      <p:sp>
        <p:nvSpPr>
          <p:cNvPr id="15" name="Titre 14">
            <a:extLst>
              <a:ext uri="{FF2B5EF4-FFF2-40B4-BE49-F238E27FC236}">
                <a16:creationId xmlns:a16="http://schemas.microsoft.com/office/drawing/2014/main" id="{D2053565-6C25-4CE2-A4A4-C213C4949E6D}"/>
              </a:ext>
            </a:extLst>
          </p:cNvPr>
          <p:cNvSpPr>
            <a:spLocks noGrp="1"/>
          </p:cNvSpPr>
          <p:nvPr>
            <p:ph type="title"/>
          </p:nvPr>
        </p:nvSpPr>
        <p:spPr/>
        <p:txBody>
          <a:bodyPr/>
          <a:lstStyle/>
          <a:p>
            <a:r>
              <a:rPr lang="fr-FR" dirty="0">
                <a:solidFill>
                  <a:schemeClr val="accent5">
                    <a:lumMod val="75000"/>
                  </a:schemeClr>
                </a:solidFill>
              </a:rPr>
              <a:t>Player taste changes over time.</a:t>
            </a:r>
            <a:br>
              <a:rPr lang="fr-FR" dirty="0">
                <a:solidFill>
                  <a:schemeClr val="accent1"/>
                </a:solidFill>
              </a:rPr>
            </a:br>
            <a:r>
              <a:rPr lang="fr-FR" sz="1800" b="0" dirty="0">
                <a:solidFill>
                  <a:schemeClr val="accent5">
                    <a:lumMod val="90000"/>
                  </a:schemeClr>
                </a:solidFill>
                <a:latin typeface="Ubisoft Sans" pitchFamily="50" charset="0"/>
              </a:rPr>
              <a:t>(</a:t>
            </a:r>
            <a:r>
              <a:rPr lang="fr-FR" sz="1800" b="0" dirty="0" err="1">
                <a:solidFill>
                  <a:schemeClr val="accent5">
                    <a:lumMod val="90000"/>
                  </a:schemeClr>
                </a:solidFill>
                <a:latin typeface="Ubisoft Sans" pitchFamily="50" charset="0"/>
              </a:rPr>
              <a:t>we</a:t>
            </a:r>
            <a:r>
              <a:rPr lang="fr-FR" sz="1800" b="0" dirty="0">
                <a:solidFill>
                  <a:schemeClr val="accent5">
                    <a:lumMod val="90000"/>
                  </a:schemeClr>
                </a:solidFill>
                <a:latin typeface="Ubisoft Sans" pitchFamily="50" charset="0"/>
              </a:rPr>
              <a:t> </a:t>
            </a:r>
            <a:r>
              <a:rPr lang="fr-FR" sz="1800" b="0" dirty="0" err="1">
                <a:solidFill>
                  <a:schemeClr val="accent5">
                    <a:lumMod val="90000"/>
                  </a:schemeClr>
                </a:solidFill>
                <a:latin typeface="Ubisoft Sans" pitchFamily="50" charset="0"/>
              </a:rPr>
              <a:t>play</a:t>
            </a:r>
            <a:r>
              <a:rPr lang="fr-FR" sz="1800" b="0" dirty="0">
                <a:solidFill>
                  <a:schemeClr val="accent5">
                    <a:lumMod val="90000"/>
                  </a:schemeClr>
                </a:solidFill>
                <a:latin typeface="Ubisoft Sans" pitchFamily="50" charset="0"/>
              </a:rPr>
              <a:t> for </a:t>
            </a:r>
            <a:r>
              <a:rPr lang="fr-FR" sz="1800" dirty="0" err="1">
                <a:solidFill>
                  <a:schemeClr val="accent5">
                    <a:lumMod val="90000"/>
                  </a:schemeClr>
                </a:solidFill>
                <a:latin typeface="Ubisoft Sans" pitchFamily="50" charset="0"/>
              </a:rPr>
              <a:t>different</a:t>
            </a:r>
            <a:r>
              <a:rPr lang="fr-FR" sz="1800" b="0" dirty="0">
                <a:solidFill>
                  <a:schemeClr val="accent5">
                    <a:lumMod val="90000"/>
                  </a:schemeClr>
                </a:solidFill>
                <a:latin typeface="Ubisoft Sans" pitchFamily="50" charset="0"/>
              </a:rPr>
              <a:t> </a:t>
            </a:r>
            <a:r>
              <a:rPr lang="fr-FR" sz="1800" b="0" dirty="0" err="1">
                <a:solidFill>
                  <a:schemeClr val="accent5">
                    <a:lumMod val="90000"/>
                  </a:schemeClr>
                </a:solidFill>
                <a:latin typeface="Ubisoft Sans" pitchFamily="50" charset="0"/>
              </a:rPr>
              <a:t>reasons</a:t>
            </a:r>
            <a:r>
              <a:rPr lang="fr-FR" sz="1800" b="0" dirty="0">
                <a:solidFill>
                  <a:schemeClr val="accent5">
                    <a:lumMod val="90000"/>
                  </a:schemeClr>
                </a:solidFill>
                <a:latin typeface="Ubisoft Sans" pitchFamily="50" charset="0"/>
              </a:rPr>
              <a:t> </a:t>
            </a:r>
            <a:r>
              <a:rPr lang="fr-FR" sz="1800" b="0" dirty="0" err="1">
                <a:solidFill>
                  <a:schemeClr val="accent5">
                    <a:lumMod val="90000"/>
                  </a:schemeClr>
                </a:solidFill>
                <a:latin typeface="Ubisoft Sans" pitchFamily="50" charset="0"/>
              </a:rPr>
              <a:t>than</a:t>
            </a:r>
            <a:r>
              <a:rPr lang="fr-FR" sz="1800" b="0" dirty="0">
                <a:solidFill>
                  <a:schemeClr val="accent5">
                    <a:lumMod val="90000"/>
                  </a:schemeClr>
                </a:solidFill>
                <a:latin typeface="Ubisoft Sans" pitchFamily="50" charset="0"/>
              </a:rPr>
              <a:t> </a:t>
            </a:r>
            <a:r>
              <a:rPr lang="fr-FR" sz="1800" b="0" dirty="0" err="1">
                <a:solidFill>
                  <a:schemeClr val="accent5">
                    <a:lumMod val="90000"/>
                  </a:schemeClr>
                </a:solidFill>
                <a:latin typeface="Ubisoft Sans" pitchFamily="50" charset="0"/>
              </a:rPr>
              <a:t>we</a:t>
            </a:r>
            <a:r>
              <a:rPr lang="fr-FR" sz="1800" b="0" dirty="0">
                <a:solidFill>
                  <a:schemeClr val="accent5">
                    <a:lumMod val="90000"/>
                  </a:schemeClr>
                </a:solidFill>
                <a:latin typeface="Ubisoft Sans" pitchFamily="50" charset="0"/>
              </a:rPr>
              <a:t> </a:t>
            </a:r>
            <a:r>
              <a:rPr lang="fr-FR" sz="1800" dirty="0">
                <a:solidFill>
                  <a:schemeClr val="accent5">
                    <a:lumMod val="90000"/>
                  </a:schemeClr>
                </a:solidFill>
                <a:latin typeface="Ubisoft Sans" pitchFamily="50" charset="0"/>
              </a:rPr>
              <a:t>continue</a:t>
            </a:r>
            <a:r>
              <a:rPr lang="fr-FR" sz="1800" b="0" dirty="0">
                <a:solidFill>
                  <a:schemeClr val="accent5">
                    <a:lumMod val="90000"/>
                  </a:schemeClr>
                </a:solidFill>
                <a:latin typeface="Ubisoft Sans" pitchFamily="50" charset="0"/>
              </a:rPr>
              <a:t> to </a:t>
            </a:r>
            <a:r>
              <a:rPr lang="fr-FR" sz="1800" b="0" dirty="0" err="1">
                <a:solidFill>
                  <a:schemeClr val="accent5">
                    <a:lumMod val="90000"/>
                  </a:schemeClr>
                </a:solidFill>
                <a:latin typeface="Ubisoft Sans" pitchFamily="50" charset="0"/>
              </a:rPr>
              <a:t>play</a:t>
            </a:r>
            <a:r>
              <a:rPr lang="fr-FR" sz="1800" b="0" dirty="0">
                <a:solidFill>
                  <a:schemeClr val="accent5">
                    <a:lumMod val="90000"/>
                  </a:schemeClr>
                </a:solidFill>
                <a:latin typeface="Ubisoft Sans" pitchFamily="50" charset="0"/>
              </a:rPr>
              <a:t>)</a:t>
            </a:r>
            <a:endParaRPr lang="fr-FR" dirty="0">
              <a:solidFill>
                <a:schemeClr val="accent5">
                  <a:lumMod val="90000"/>
                </a:schemeClr>
              </a:solidFill>
            </a:endParaRPr>
          </a:p>
        </p:txBody>
      </p:sp>
      <p:sp>
        <p:nvSpPr>
          <p:cNvPr id="2" name="TextBox 1">
            <a:extLst>
              <a:ext uri="{FF2B5EF4-FFF2-40B4-BE49-F238E27FC236}">
                <a16:creationId xmlns:a16="http://schemas.microsoft.com/office/drawing/2014/main" id="{C1D50A4E-498E-3666-C9D1-E930C0435E9B}"/>
              </a:ext>
            </a:extLst>
          </p:cNvPr>
          <p:cNvSpPr txBox="1"/>
          <p:nvPr/>
        </p:nvSpPr>
        <p:spPr>
          <a:xfrm>
            <a:off x="2202242" y="1166533"/>
            <a:ext cx="5277407" cy="438582"/>
          </a:xfrm>
          <a:prstGeom prst="rect">
            <a:avLst/>
          </a:prstGeom>
          <a:noFill/>
        </p:spPr>
        <p:txBody>
          <a:bodyPr wrap="none" rtlCol="0">
            <a:spAutoFit/>
          </a:bodyPr>
          <a:lstStyle/>
          <a:p>
            <a:pPr defTabSz="685800">
              <a:buClrTx/>
            </a:pPr>
            <a:r>
              <a:rPr lang="de-DE" sz="2250" kern="1200" cap="small" dirty="0">
                <a:solidFill>
                  <a:srgbClr val="EE4A7A"/>
                </a:solidFill>
                <a:latin typeface="Ubisoft Sans"/>
                <a:ea typeface="+mn-ea"/>
                <a:cs typeface="+mn-cs"/>
              </a:rPr>
              <a:t>how to keep players long-term satisfied</a:t>
            </a:r>
          </a:p>
        </p:txBody>
      </p:sp>
      <p:pic>
        <p:nvPicPr>
          <p:cNvPr id="3" name="Picture 2" descr="A cartoon of a bird&#10;&#10;Description automatically generated">
            <a:extLst>
              <a:ext uri="{FF2B5EF4-FFF2-40B4-BE49-F238E27FC236}">
                <a16:creationId xmlns:a16="http://schemas.microsoft.com/office/drawing/2014/main" id="{613687CA-B6E3-77F2-0054-C393046A5D69}"/>
              </a:ext>
            </a:extLst>
          </p:cNvPr>
          <p:cNvPicPr>
            <a:picLocks noChangeAspect="1"/>
          </p:cNvPicPr>
          <p:nvPr/>
        </p:nvPicPr>
        <p:blipFill>
          <a:blip r:embed="rId3"/>
          <a:stretch>
            <a:fillRect/>
          </a:stretch>
        </p:blipFill>
        <p:spPr>
          <a:xfrm>
            <a:off x="7314564" y="793301"/>
            <a:ext cx="831595" cy="953421"/>
          </a:xfrm>
          <a:prstGeom prst="rect">
            <a:avLst/>
          </a:prstGeom>
        </p:spPr>
      </p:pic>
    </p:spTree>
    <p:extLst>
      <p:ext uri="{BB962C8B-B14F-4D97-AF65-F5344CB8AC3E}">
        <p14:creationId xmlns:p14="http://schemas.microsoft.com/office/powerpoint/2010/main" val="204544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0-#ppt_h/2"/>
                                          </p:val>
                                        </p:tav>
                                        <p:tav tm="100000">
                                          <p:val>
                                            <p:strVal val="#ppt_y"/>
                                          </p:val>
                                        </p:tav>
                                      </p:tavLst>
                                    </p:anim>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5516FB2F-9602-46F7-A64F-B798ADFDEBD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3" name="Sous-titre 2">
            <a:extLst>
              <a:ext uri="{FF2B5EF4-FFF2-40B4-BE49-F238E27FC236}">
                <a16:creationId xmlns:a16="http://schemas.microsoft.com/office/drawing/2014/main" id="{8CC0D152-C4BA-4556-9428-FB82107BFE32}"/>
              </a:ext>
            </a:extLst>
          </p:cNvPr>
          <p:cNvSpPr>
            <a:spLocks noGrp="1"/>
          </p:cNvSpPr>
          <p:nvPr>
            <p:ph type="subTitle" idx="1"/>
          </p:nvPr>
        </p:nvSpPr>
        <p:spPr/>
        <p:txBody>
          <a:bodyPr/>
          <a:lstStyle/>
          <a:p>
            <a:r>
              <a:rPr lang="fr-FR" dirty="0"/>
              <a:t>Part 3</a:t>
            </a:r>
          </a:p>
        </p:txBody>
      </p:sp>
      <p:sp>
        <p:nvSpPr>
          <p:cNvPr id="4" name="Titre 3">
            <a:extLst>
              <a:ext uri="{FF2B5EF4-FFF2-40B4-BE49-F238E27FC236}">
                <a16:creationId xmlns:a16="http://schemas.microsoft.com/office/drawing/2014/main" id="{84ED524D-A873-4322-938B-77CAE0A03AA2}"/>
              </a:ext>
            </a:extLst>
          </p:cNvPr>
          <p:cNvSpPr>
            <a:spLocks noGrp="1"/>
          </p:cNvSpPr>
          <p:nvPr>
            <p:ph type="ctrTitle"/>
          </p:nvPr>
        </p:nvSpPr>
        <p:spPr/>
        <p:txBody>
          <a:bodyPr/>
          <a:lstStyle/>
          <a:p>
            <a:r>
              <a:rPr lang="fr-FR" dirty="0"/>
              <a:t>SDT &amp; PENS</a:t>
            </a:r>
          </a:p>
        </p:txBody>
      </p:sp>
      <p:sp>
        <p:nvSpPr>
          <p:cNvPr id="7" name="Slide Number">
            <a:extLst>
              <a:ext uri="{FF2B5EF4-FFF2-40B4-BE49-F238E27FC236}">
                <a16:creationId xmlns:a16="http://schemas.microsoft.com/office/drawing/2014/main" id="{02FBF9A9-5595-4148-9A40-3DBD8B490402}"/>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FFFFFF"/>
                </a:solidFill>
                <a:latin typeface="Ubisoft Sans" pitchFamily="50" charset="0"/>
              </a:rPr>
              <a:pPr defTabSz="685800">
                <a:buClrTx/>
              </a:pPr>
              <a:t>32</a:t>
            </a:fld>
            <a:endParaRPr lang="fr-FR" sz="900">
              <a:solidFill>
                <a:srgbClr val="FFFFFF"/>
              </a:solidFill>
              <a:latin typeface="Ubisoft Sans" pitchFamily="50" charset="0"/>
            </a:endParaRPr>
          </a:p>
        </p:txBody>
      </p:sp>
    </p:spTree>
    <p:extLst>
      <p:ext uri="{BB962C8B-B14F-4D97-AF65-F5344CB8AC3E}">
        <p14:creationId xmlns:p14="http://schemas.microsoft.com/office/powerpoint/2010/main" val="34057988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8" name="Slide Number">
            <a:extLst>
              <a:ext uri="{FF2B5EF4-FFF2-40B4-BE49-F238E27FC236}">
                <a16:creationId xmlns:a16="http://schemas.microsoft.com/office/drawing/2014/main" id="{C01F8D67-73E8-4829-8C6D-3F635490F9C7}"/>
              </a:ext>
            </a:extLst>
          </p:cNvPr>
          <p:cNvSpPr txBox="1">
            <a:spLocks/>
          </p:cNvSpPr>
          <p:nvPr/>
        </p:nvSpPr>
        <p:spPr>
          <a:xfrm>
            <a:off x="8465343" y="4857750"/>
            <a:ext cx="400050" cy="120572"/>
          </a:xfrm>
          <a:prstGeom prst="rect">
            <a:avLst/>
          </a:prstGeom>
          <a:extLst>
            <a:ext uri="{C572A759-6A51-4108-AA02-DFA0A04FC94B}">
              <ma14:wrappingTextBoxFlag xmlns="" xmlns:ma14="http://schemas.microsoft.com/office/mac/drawingml/2011/main"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27124D"/>
                </a:solidFill>
                <a:latin typeface="Ubisoft Sans" pitchFamily="50" charset="0"/>
              </a:rPr>
              <a:pPr defTabSz="685800">
                <a:buClrTx/>
              </a:pPr>
              <a:t>33</a:t>
            </a:fld>
            <a:endParaRPr lang="fr-FR" sz="900" dirty="0">
              <a:solidFill>
                <a:srgbClr val="27124D"/>
              </a:solidFill>
              <a:latin typeface="Ubisoft Sans" pitchFamily="50" charset="0"/>
            </a:endParaRPr>
          </a:p>
        </p:txBody>
      </p:sp>
      <p:sp>
        <p:nvSpPr>
          <p:cNvPr id="8" name="Espace réservé du texte 32">
            <a:extLst>
              <a:ext uri="{FF2B5EF4-FFF2-40B4-BE49-F238E27FC236}">
                <a16:creationId xmlns:a16="http://schemas.microsoft.com/office/drawing/2014/main" id="{2E50F9FC-1101-A84E-9579-1162C6561971}"/>
              </a:ext>
            </a:extLst>
          </p:cNvPr>
          <p:cNvSpPr txBox="1">
            <a:spLocks/>
          </p:cNvSpPr>
          <p:nvPr/>
        </p:nvSpPr>
        <p:spPr>
          <a:xfrm>
            <a:off x="1385887" y="617579"/>
            <a:ext cx="6372225" cy="4046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ClrTx/>
              <a:buNone/>
            </a:pPr>
            <a:r>
              <a:rPr lang="de-DE" sz="2400" b="1" dirty="0">
                <a:solidFill>
                  <a:srgbClr val="27124D"/>
                </a:solidFill>
                <a:latin typeface="Ubisoft Sans"/>
              </a:rPr>
              <a:t>SELF DETERMINATION THEORY (SDT)</a:t>
            </a:r>
            <a:endParaRPr lang="fr-FR" sz="2400" b="1" dirty="0">
              <a:solidFill>
                <a:srgbClr val="27124D"/>
              </a:solidFill>
              <a:latin typeface="Ubisoft Sans"/>
            </a:endParaRPr>
          </a:p>
        </p:txBody>
      </p:sp>
      <p:sp>
        <p:nvSpPr>
          <p:cNvPr id="9" name="Text Placeholder 2">
            <a:extLst>
              <a:ext uri="{FF2B5EF4-FFF2-40B4-BE49-F238E27FC236}">
                <a16:creationId xmlns:a16="http://schemas.microsoft.com/office/drawing/2014/main" id="{2A5CC46B-5EB6-FA6D-A843-29F38B09A649}"/>
              </a:ext>
            </a:extLst>
          </p:cNvPr>
          <p:cNvSpPr txBox="1">
            <a:spLocks/>
          </p:cNvSpPr>
          <p:nvPr/>
        </p:nvSpPr>
        <p:spPr>
          <a:xfrm>
            <a:off x="1039528" y="1402081"/>
            <a:ext cx="7064942" cy="2890786"/>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buFont typeface="Arial" panose="020B0604020202020204" pitchFamily="34" charset="0"/>
              <a:buNone/>
              <a:defRPr sz="105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Tx/>
            </a:pPr>
            <a:r>
              <a:rPr lang="en-US" sz="1400" dirty="0"/>
              <a:t>Self-determination theory </a:t>
            </a:r>
            <a:r>
              <a:rPr lang="en-US" sz="1400" b="1" dirty="0">
                <a:solidFill>
                  <a:schemeClr val="accent6"/>
                </a:solidFill>
              </a:rPr>
              <a:t>addresses factors </a:t>
            </a:r>
            <a:r>
              <a:rPr lang="en-US" sz="1400" dirty="0"/>
              <a:t>that either </a:t>
            </a:r>
            <a:r>
              <a:rPr lang="en-US" sz="1400" b="1" dirty="0">
                <a:solidFill>
                  <a:schemeClr val="accent6"/>
                </a:solidFill>
              </a:rPr>
              <a:t>facilitate or undermine motivation, both intrinsic and extrinsic</a:t>
            </a:r>
            <a:r>
              <a:rPr lang="en-US" sz="1400" dirty="0"/>
              <a:t>. </a:t>
            </a:r>
            <a:endParaRPr lang="en-US" sz="1400" dirty="0">
              <a:solidFill>
                <a:srgbClr val="27124D"/>
              </a:solidFill>
            </a:endParaRPr>
          </a:p>
        </p:txBody>
      </p:sp>
      <p:sp>
        <p:nvSpPr>
          <p:cNvPr id="2" name="Title of Document">
            <a:extLst>
              <a:ext uri="{FF2B5EF4-FFF2-40B4-BE49-F238E27FC236}">
                <a16:creationId xmlns:a16="http://schemas.microsoft.com/office/drawing/2014/main" id="{FCB29B0A-1BAD-1DEB-5910-FFAB40D1B6C7}"/>
              </a:ext>
            </a:extLst>
          </p:cNvPr>
          <p:cNvSpPr txBox="1"/>
          <p:nvPr/>
        </p:nvSpPr>
        <p:spPr>
          <a:xfrm>
            <a:off x="4142398" y="4841747"/>
            <a:ext cx="859211" cy="142347"/>
          </a:xfrm>
          <a:prstGeom prst="rect">
            <a:avLst/>
          </a:prstGeom>
          <a:ln w="12700">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kern="1200" cap="all" dirty="0">
                <a:solidFill>
                  <a:srgbClr val="27124D"/>
                </a:solidFill>
                <a:latin typeface="Ubisoft Sans" pitchFamily="50" charset="0"/>
                <a:ea typeface="+mn-ea"/>
                <a:cs typeface="Ubisoft Sans Bold"/>
              </a:rPr>
              <a:t>Part 3 – SDT &amp; PENS</a:t>
            </a:r>
            <a:endParaRPr sz="675" kern="1200" cap="all" dirty="0">
              <a:solidFill>
                <a:srgbClr val="27124D"/>
              </a:solidFill>
              <a:latin typeface="Ubisoft Sans" pitchFamily="50" charset="0"/>
              <a:ea typeface="+mn-ea"/>
              <a:cs typeface="Ubisoft Sans Bold"/>
            </a:endParaRPr>
          </a:p>
        </p:txBody>
      </p:sp>
    </p:spTree>
    <p:extLst>
      <p:ext uri="{BB962C8B-B14F-4D97-AF65-F5344CB8AC3E}">
        <p14:creationId xmlns:p14="http://schemas.microsoft.com/office/powerpoint/2010/main" val="39350601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8" name="Slide Number">
            <a:extLst>
              <a:ext uri="{FF2B5EF4-FFF2-40B4-BE49-F238E27FC236}">
                <a16:creationId xmlns:a16="http://schemas.microsoft.com/office/drawing/2014/main" id="{C01F8D67-73E8-4829-8C6D-3F635490F9C7}"/>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27124D"/>
                </a:solidFill>
                <a:latin typeface="Ubisoft Sans" pitchFamily="50" charset="0"/>
              </a:rPr>
              <a:pPr defTabSz="685800">
                <a:buClrTx/>
              </a:pPr>
              <a:t>34</a:t>
            </a:fld>
            <a:endParaRPr lang="fr-FR" sz="900" dirty="0">
              <a:solidFill>
                <a:srgbClr val="27124D"/>
              </a:solidFill>
              <a:latin typeface="Ubisoft Sans" pitchFamily="50" charset="0"/>
            </a:endParaRPr>
          </a:p>
        </p:txBody>
      </p:sp>
      <p:sp>
        <p:nvSpPr>
          <p:cNvPr id="8" name="Espace réservé du texte 32">
            <a:extLst>
              <a:ext uri="{FF2B5EF4-FFF2-40B4-BE49-F238E27FC236}">
                <a16:creationId xmlns:a16="http://schemas.microsoft.com/office/drawing/2014/main" id="{2E50F9FC-1101-A84E-9579-1162C6561971}"/>
              </a:ext>
            </a:extLst>
          </p:cNvPr>
          <p:cNvSpPr txBox="1">
            <a:spLocks/>
          </p:cNvSpPr>
          <p:nvPr/>
        </p:nvSpPr>
        <p:spPr>
          <a:xfrm>
            <a:off x="1385887" y="617579"/>
            <a:ext cx="6372225" cy="4046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ClrTx/>
              <a:buNone/>
            </a:pPr>
            <a:r>
              <a:rPr lang="de-DE" sz="2400" b="1" dirty="0">
                <a:solidFill>
                  <a:srgbClr val="27124D"/>
                </a:solidFill>
                <a:latin typeface="Ubisoft Sans"/>
              </a:rPr>
              <a:t>SELF DETERMINATION THEORY (SDT)</a:t>
            </a:r>
            <a:endParaRPr lang="fr-FR" sz="2400" b="1" dirty="0">
              <a:solidFill>
                <a:srgbClr val="27124D"/>
              </a:solidFill>
              <a:latin typeface="Ubisoft Sans"/>
            </a:endParaRPr>
          </a:p>
        </p:txBody>
      </p:sp>
      <p:sp>
        <p:nvSpPr>
          <p:cNvPr id="9" name="Text Placeholder 2">
            <a:extLst>
              <a:ext uri="{FF2B5EF4-FFF2-40B4-BE49-F238E27FC236}">
                <a16:creationId xmlns:a16="http://schemas.microsoft.com/office/drawing/2014/main" id="{2A5CC46B-5EB6-FA6D-A843-29F38B09A649}"/>
              </a:ext>
            </a:extLst>
          </p:cNvPr>
          <p:cNvSpPr txBox="1">
            <a:spLocks/>
          </p:cNvSpPr>
          <p:nvPr/>
        </p:nvSpPr>
        <p:spPr>
          <a:xfrm>
            <a:off x="1039528" y="1402081"/>
            <a:ext cx="7064942" cy="2890786"/>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buFont typeface="Arial" panose="020B0604020202020204" pitchFamily="34" charset="0"/>
              <a:buNone/>
              <a:defRPr sz="105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Tx/>
            </a:pPr>
            <a:r>
              <a:rPr lang="en-US" sz="1400" dirty="0"/>
              <a:t>Self-determination theory </a:t>
            </a:r>
            <a:r>
              <a:rPr lang="en-US" sz="1400" b="1" dirty="0">
                <a:solidFill>
                  <a:schemeClr val="accent6"/>
                </a:solidFill>
              </a:rPr>
              <a:t>addresses factors </a:t>
            </a:r>
            <a:r>
              <a:rPr lang="en-US" sz="1400" dirty="0"/>
              <a:t>that either </a:t>
            </a:r>
            <a:r>
              <a:rPr lang="en-US" sz="1400" b="1" dirty="0">
                <a:solidFill>
                  <a:schemeClr val="accent6"/>
                </a:solidFill>
              </a:rPr>
              <a:t>facilitate or undermine motivation, both intrinsic and extrinsic</a:t>
            </a:r>
            <a:r>
              <a:rPr lang="en-US" sz="1400" dirty="0"/>
              <a:t>. In its early development the focus of SDT was on intrinsic motivation, or motivation based in the inherent satisfactions derived from action (Ryan &amp; Deci, 2000a). </a:t>
            </a:r>
            <a:endParaRPr lang="en-US" sz="1400" dirty="0">
              <a:solidFill>
                <a:srgbClr val="27124D"/>
              </a:solidFill>
            </a:endParaRPr>
          </a:p>
        </p:txBody>
      </p:sp>
      <p:sp>
        <p:nvSpPr>
          <p:cNvPr id="2" name="Title of Document">
            <a:extLst>
              <a:ext uri="{FF2B5EF4-FFF2-40B4-BE49-F238E27FC236}">
                <a16:creationId xmlns:a16="http://schemas.microsoft.com/office/drawing/2014/main" id="{FCB29B0A-1BAD-1DEB-5910-FFAB40D1B6C7}"/>
              </a:ext>
            </a:extLst>
          </p:cNvPr>
          <p:cNvSpPr txBox="1"/>
          <p:nvPr/>
        </p:nvSpPr>
        <p:spPr>
          <a:xfrm>
            <a:off x="4142398" y="4841747"/>
            <a:ext cx="859211" cy="142347"/>
          </a:xfrm>
          <a:prstGeom prst="rect">
            <a:avLst/>
          </a:prstGeom>
          <a:ln w="12700">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kern="1200" cap="all" dirty="0">
                <a:solidFill>
                  <a:srgbClr val="27124D"/>
                </a:solidFill>
                <a:latin typeface="Ubisoft Sans" pitchFamily="50" charset="0"/>
                <a:ea typeface="+mn-ea"/>
                <a:cs typeface="Ubisoft Sans Bold"/>
              </a:rPr>
              <a:t>Part 3 – SDT &amp; PENS</a:t>
            </a:r>
            <a:endParaRPr sz="675" kern="1200" cap="all" dirty="0">
              <a:solidFill>
                <a:srgbClr val="27124D"/>
              </a:solidFill>
              <a:latin typeface="Ubisoft Sans" pitchFamily="50" charset="0"/>
              <a:ea typeface="+mn-ea"/>
              <a:cs typeface="Ubisoft Sans Bold"/>
            </a:endParaRPr>
          </a:p>
        </p:txBody>
      </p:sp>
    </p:spTree>
    <p:extLst>
      <p:ext uri="{BB962C8B-B14F-4D97-AF65-F5344CB8AC3E}">
        <p14:creationId xmlns:p14="http://schemas.microsoft.com/office/powerpoint/2010/main" val="21914074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8" name="Slide Number">
            <a:extLst>
              <a:ext uri="{FF2B5EF4-FFF2-40B4-BE49-F238E27FC236}">
                <a16:creationId xmlns:a16="http://schemas.microsoft.com/office/drawing/2014/main" id="{C01F8D67-73E8-4829-8C6D-3F635490F9C7}"/>
              </a:ext>
            </a:extLst>
          </p:cNvPr>
          <p:cNvSpPr txBox="1">
            <a:spLocks/>
          </p:cNvSpPr>
          <p:nvPr/>
        </p:nvSpPr>
        <p:spPr>
          <a:xfrm>
            <a:off x="8465343" y="4857750"/>
            <a:ext cx="400050" cy="120572"/>
          </a:xfrm>
          <a:prstGeom prst="rect">
            <a:avLst/>
          </a:prstGeom>
          <a:extLst>
            <a:ext uri="{C572A759-6A51-4108-AA02-DFA0A04FC94B}">
              <ma14:wrappingTextBoxFlag xmlns="" xmlns:ma14="http://schemas.microsoft.com/office/mac/drawingml/2011/main"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27124D"/>
                </a:solidFill>
                <a:latin typeface="Ubisoft Sans" pitchFamily="50" charset="0"/>
              </a:rPr>
              <a:pPr defTabSz="685800">
                <a:buClrTx/>
              </a:pPr>
              <a:t>35</a:t>
            </a:fld>
            <a:endParaRPr lang="fr-FR" sz="900" dirty="0">
              <a:solidFill>
                <a:srgbClr val="27124D"/>
              </a:solidFill>
              <a:latin typeface="Ubisoft Sans" pitchFamily="50" charset="0"/>
            </a:endParaRPr>
          </a:p>
        </p:txBody>
      </p:sp>
      <p:sp>
        <p:nvSpPr>
          <p:cNvPr id="8" name="Espace réservé du texte 32">
            <a:extLst>
              <a:ext uri="{FF2B5EF4-FFF2-40B4-BE49-F238E27FC236}">
                <a16:creationId xmlns:a16="http://schemas.microsoft.com/office/drawing/2014/main" id="{2E50F9FC-1101-A84E-9579-1162C6561971}"/>
              </a:ext>
            </a:extLst>
          </p:cNvPr>
          <p:cNvSpPr txBox="1">
            <a:spLocks/>
          </p:cNvSpPr>
          <p:nvPr/>
        </p:nvSpPr>
        <p:spPr>
          <a:xfrm>
            <a:off x="1385887" y="617579"/>
            <a:ext cx="6372225" cy="4046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ClrTx/>
              <a:buNone/>
            </a:pPr>
            <a:r>
              <a:rPr lang="de-DE" sz="2400" b="1" dirty="0">
                <a:solidFill>
                  <a:srgbClr val="27124D"/>
                </a:solidFill>
                <a:latin typeface="Ubisoft Sans"/>
              </a:rPr>
              <a:t>SELF DETERMINATION THEORY (SDT)</a:t>
            </a:r>
            <a:endParaRPr lang="fr-FR" sz="2400" b="1" dirty="0">
              <a:solidFill>
                <a:srgbClr val="27124D"/>
              </a:solidFill>
              <a:latin typeface="Ubisoft Sans"/>
            </a:endParaRPr>
          </a:p>
        </p:txBody>
      </p:sp>
      <p:sp>
        <p:nvSpPr>
          <p:cNvPr id="9" name="Text Placeholder 2">
            <a:extLst>
              <a:ext uri="{FF2B5EF4-FFF2-40B4-BE49-F238E27FC236}">
                <a16:creationId xmlns:a16="http://schemas.microsoft.com/office/drawing/2014/main" id="{2A5CC46B-5EB6-FA6D-A843-29F38B09A649}"/>
              </a:ext>
            </a:extLst>
          </p:cNvPr>
          <p:cNvSpPr txBox="1">
            <a:spLocks/>
          </p:cNvSpPr>
          <p:nvPr/>
        </p:nvSpPr>
        <p:spPr>
          <a:xfrm>
            <a:off x="1039528" y="1402081"/>
            <a:ext cx="7064942" cy="2890786"/>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buFont typeface="Arial" panose="020B0604020202020204" pitchFamily="34" charset="0"/>
              <a:buNone/>
              <a:defRPr sz="105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Tx/>
            </a:pPr>
            <a:r>
              <a:rPr lang="en-US" sz="1400" dirty="0"/>
              <a:t>Self-determination theory </a:t>
            </a:r>
            <a:r>
              <a:rPr lang="en-US" sz="1400" b="1" dirty="0">
                <a:solidFill>
                  <a:schemeClr val="accent6"/>
                </a:solidFill>
              </a:rPr>
              <a:t>addresses factors </a:t>
            </a:r>
            <a:r>
              <a:rPr lang="en-US" sz="1400" dirty="0"/>
              <a:t>that either </a:t>
            </a:r>
            <a:r>
              <a:rPr lang="en-US" sz="1400" b="1" dirty="0">
                <a:solidFill>
                  <a:schemeClr val="accent6"/>
                </a:solidFill>
              </a:rPr>
              <a:t>facilitate or undermine motivation, both intrinsic and extrinsic</a:t>
            </a:r>
            <a:r>
              <a:rPr lang="en-US" sz="1400" dirty="0"/>
              <a:t>. In its early development the focus of SDT was on intrinsic motivation, or motivation based in the inherent satisfactions derived from action (Ryan &amp; Deci, 2000a). According to SDT, </a:t>
            </a:r>
            <a:r>
              <a:rPr lang="en-US" sz="1400" b="1" dirty="0">
                <a:solidFill>
                  <a:schemeClr val="accent6"/>
                </a:solidFill>
              </a:rPr>
              <a:t>intrinsic motivation </a:t>
            </a:r>
            <a:r>
              <a:rPr lang="en-US" sz="1400" dirty="0"/>
              <a:t>is the core type of motivation underlying play and sport (Frederick &amp; Ryan, 1993, 1995), and clearly it is a </a:t>
            </a:r>
            <a:r>
              <a:rPr lang="en-US" sz="1400" b="1" dirty="0">
                <a:solidFill>
                  <a:schemeClr val="accent6"/>
                </a:solidFill>
              </a:rPr>
              <a:t>type of motivation relevant to computer game participation </a:t>
            </a:r>
            <a:r>
              <a:rPr lang="en-US" sz="1400" dirty="0"/>
              <a:t>for which, like sport, most players do not derive extra-game rewards or approval. </a:t>
            </a:r>
            <a:endParaRPr lang="en-US" sz="1400" dirty="0">
              <a:solidFill>
                <a:srgbClr val="27124D"/>
              </a:solidFill>
            </a:endParaRPr>
          </a:p>
        </p:txBody>
      </p:sp>
      <p:sp>
        <p:nvSpPr>
          <p:cNvPr id="2" name="Title of Document">
            <a:extLst>
              <a:ext uri="{FF2B5EF4-FFF2-40B4-BE49-F238E27FC236}">
                <a16:creationId xmlns:a16="http://schemas.microsoft.com/office/drawing/2014/main" id="{FCB29B0A-1BAD-1DEB-5910-FFAB40D1B6C7}"/>
              </a:ext>
            </a:extLst>
          </p:cNvPr>
          <p:cNvSpPr txBox="1"/>
          <p:nvPr/>
        </p:nvSpPr>
        <p:spPr>
          <a:xfrm>
            <a:off x="4142398" y="4841747"/>
            <a:ext cx="859211" cy="142347"/>
          </a:xfrm>
          <a:prstGeom prst="rect">
            <a:avLst/>
          </a:prstGeom>
          <a:ln w="12700">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kern="1200" cap="all" dirty="0">
                <a:solidFill>
                  <a:srgbClr val="27124D"/>
                </a:solidFill>
                <a:latin typeface="Ubisoft Sans" pitchFamily="50" charset="0"/>
                <a:ea typeface="+mn-ea"/>
                <a:cs typeface="Ubisoft Sans Bold"/>
              </a:rPr>
              <a:t>Part 3 – SDT &amp; PENS</a:t>
            </a:r>
            <a:endParaRPr sz="675" kern="1200" cap="all" dirty="0">
              <a:solidFill>
                <a:srgbClr val="27124D"/>
              </a:solidFill>
              <a:latin typeface="Ubisoft Sans" pitchFamily="50" charset="0"/>
              <a:ea typeface="+mn-ea"/>
              <a:cs typeface="Ubisoft Sans Bold"/>
            </a:endParaRPr>
          </a:p>
        </p:txBody>
      </p:sp>
    </p:spTree>
    <p:extLst>
      <p:ext uri="{BB962C8B-B14F-4D97-AF65-F5344CB8AC3E}">
        <p14:creationId xmlns:p14="http://schemas.microsoft.com/office/powerpoint/2010/main" val="31323136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8" name="Slide Number">
            <a:extLst>
              <a:ext uri="{FF2B5EF4-FFF2-40B4-BE49-F238E27FC236}">
                <a16:creationId xmlns:a16="http://schemas.microsoft.com/office/drawing/2014/main" id="{C01F8D67-73E8-4829-8C6D-3F635490F9C7}"/>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27124D"/>
                </a:solidFill>
                <a:latin typeface="Ubisoft Sans" pitchFamily="50" charset="0"/>
              </a:rPr>
              <a:pPr defTabSz="685800">
                <a:buClrTx/>
              </a:pPr>
              <a:t>36</a:t>
            </a:fld>
            <a:endParaRPr lang="fr-FR" sz="900" dirty="0">
              <a:solidFill>
                <a:srgbClr val="27124D"/>
              </a:solidFill>
              <a:latin typeface="Ubisoft Sans" pitchFamily="50" charset="0"/>
            </a:endParaRPr>
          </a:p>
        </p:txBody>
      </p:sp>
      <p:sp>
        <p:nvSpPr>
          <p:cNvPr id="8" name="Espace réservé du texte 32">
            <a:extLst>
              <a:ext uri="{FF2B5EF4-FFF2-40B4-BE49-F238E27FC236}">
                <a16:creationId xmlns:a16="http://schemas.microsoft.com/office/drawing/2014/main" id="{2E50F9FC-1101-A84E-9579-1162C6561971}"/>
              </a:ext>
            </a:extLst>
          </p:cNvPr>
          <p:cNvSpPr txBox="1">
            <a:spLocks/>
          </p:cNvSpPr>
          <p:nvPr/>
        </p:nvSpPr>
        <p:spPr>
          <a:xfrm>
            <a:off x="1385887" y="617579"/>
            <a:ext cx="6372225" cy="4046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ClrTx/>
              <a:buNone/>
            </a:pPr>
            <a:r>
              <a:rPr lang="de-DE" sz="2400" b="1" dirty="0">
                <a:solidFill>
                  <a:srgbClr val="27124D"/>
                </a:solidFill>
                <a:latin typeface="Ubisoft Sans"/>
              </a:rPr>
              <a:t>SELF DETERMINATION THEORY (SDT)</a:t>
            </a:r>
            <a:endParaRPr lang="fr-FR" sz="2400" b="1" dirty="0">
              <a:solidFill>
                <a:srgbClr val="27124D"/>
              </a:solidFill>
              <a:latin typeface="Ubisoft Sans"/>
            </a:endParaRPr>
          </a:p>
        </p:txBody>
      </p:sp>
      <p:sp>
        <p:nvSpPr>
          <p:cNvPr id="9" name="Text Placeholder 2">
            <a:extLst>
              <a:ext uri="{FF2B5EF4-FFF2-40B4-BE49-F238E27FC236}">
                <a16:creationId xmlns:a16="http://schemas.microsoft.com/office/drawing/2014/main" id="{2A5CC46B-5EB6-FA6D-A843-29F38B09A649}"/>
              </a:ext>
            </a:extLst>
          </p:cNvPr>
          <p:cNvSpPr txBox="1">
            <a:spLocks/>
          </p:cNvSpPr>
          <p:nvPr/>
        </p:nvSpPr>
        <p:spPr>
          <a:xfrm>
            <a:off x="1039528" y="1402081"/>
            <a:ext cx="7064942" cy="2890786"/>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buFont typeface="Arial" panose="020B0604020202020204" pitchFamily="34" charset="0"/>
              <a:buNone/>
              <a:defRPr sz="105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Tx/>
            </a:pPr>
            <a:r>
              <a:rPr lang="en-US" sz="1400" dirty="0"/>
              <a:t>Self-determination theory </a:t>
            </a:r>
            <a:r>
              <a:rPr lang="en-US" sz="1400" b="1" dirty="0">
                <a:solidFill>
                  <a:schemeClr val="accent6"/>
                </a:solidFill>
              </a:rPr>
              <a:t>addresses factors </a:t>
            </a:r>
            <a:r>
              <a:rPr lang="en-US" sz="1400" dirty="0"/>
              <a:t>that either </a:t>
            </a:r>
            <a:r>
              <a:rPr lang="en-US" sz="1400" b="1" dirty="0">
                <a:solidFill>
                  <a:schemeClr val="accent6"/>
                </a:solidFill>
              </a:rPr>
              <a:t>facilitate or undermine motivation, both intrinsic and extrinsic</a:t>
            </a:r>
            <a:r>
              <a:rPr lang="en-US" sz="1400" dirty="0"/>
              <a:t>. In its early development the focus of SDT was on intrinsic motivation, or motivation based in the inherent satisfactions derived from action (Ryan &amp; Deci, 2000a). According to SDT, </a:t>
            </a:r>
            <a:r>
              <a:rPr lang="en-US" sz="1400" b="1" dirty="0">
                <a:solidFill>
                  <a:schemeClr val="accent6"/>
                </a:solidFill>
              </a:rPr>
              <a:t>intrinsic motivation </a:t>
            </a:r>
            <a:r>
              <a:rPr lang="en-US" sz="1400" dirty="0"/>
              <a:t>is the core type of motivation underlying play and sport (Frederick &amp; Ryan, 1993, 1995), and clearly it is a </a:t>
            </a:r>
            <a:r>
              <a:rPr lang="en-US" sz="1400" b="1" dirty="0">
                <a:solidFill>
                  <a:schemeClr val="accent6"/>
                </a:solidFill>
              </a:rPr>
              <a:t>type of motivation relevant to computer game participation </a:t>
            </a:r>
            <a:r>
              <a:rPr lang="en-US" sz="1400" dirty="0"/>
              <a:t>for which, like sport, most players do not derive extra-game rewards or approval. Indeed, most computer game players pay to be involved, and some even face disapproval for participating. </a:t>
            </a:r>
            <a:endParaRPr lang="en-US" sz="1400" dirty="0">
              <a:solidFill>
                <a:srgbClr val="27124D"/>
              </a:solidFill>
            </a:endParaRPr>
          </a:p>
        </p:txBody>
      </p:sp>
      <p:sp>
        <p:nvSpPr>
          <p:cNvPr id="2" name="Title of Document">
            <a:extLst>
              <a:ext uri="{FF2B5EF4-FFF2-40B4-BE49-F238E27FC236}">
                <a16:creationId xmlns:a16="http://schemas.microsoft.com/office/drawing/2014/main" id="{FCB29B0A-1BAD-1DEB-5910-FFAB40D1B6C7}"/>
              </a:ext>
            </a:extLst>
          </p:cNvPr>
          <p:cNvSpPr txBox="1"/>
          <p:nvPr/>
        </p:nvSpPr>
        <p:spPr>
          <a:xfrm>
            <a:off x="4142398" y="4841747"/>
            <a:ext cx="859211" cy="142347"/>
          </a:xfrm>
          <a:prstGeom prst="rect">
            <a:avLst/>
          </a:prstGeom>
          <a:ln w="12700">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kern="1200" cap="all" dirty="0">
                <a:solidFill>
                  <a:srgbClr val="27124D"/>
                </a:solidFill>
                <a:latin typeface="Ubisoft Sans" pitchFamily="50" charset="0"/>
                <a:ea typeface="+mn-ea"/>
                <a:cs typeface="Ubisoft Sans Bold"/>
              </a:rPr>
              <a:t>Part 3 – SDT &amp; PENS</a:t>
            </a:r>
            <a:endParaRPr sz="675" kern="1200" cap="all" dirty="0">
              <a:solidFill>
                <a:srgbClr val="27124D"/>
              </a:solidFill>
              <a:latin typeface="Ubisoft Sans" pitchFamily="50" charset="0"/>
              <a:ea typeface="+mn-ea"/>
              <a:cs typeface="Ubisoft Sans Bold"/>
            </a:endParaRPr>
          </a:p>
        </p:txBody>
      </p:sp>
    </p:spTree>
    <p:extLst>
      <p:ext uri="{BB962C8B-B14F-4D97-AF65-F5344CB8AC3E}">
        <p14:creationId xmlns:p14="http://schemas.microsoft.com/office/powerpoint/2010/main" val="16700083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8" name="Slide Number">
            <a:extLst>
              <a:ext uri="{FF2B5EF4-FFF2-40B4-BE49-F238E27FC236}">
                <a16:creationId xmlns:a16="http://schemas.microsoft.com/office/drawing/2014/main" id="{C01F8D67-73E8-4829-8C6D-3F635490F9C7}"/>
              </a:ext>
            </a:extLst>
          </p:cNvPr>
          <p:cNvSpPr txBox="1">
            <a:spLocks/>
          </p:cNvSpPr>
          <p:nvPr/>
        </p:nvSpPr>
        <p:spPr>
          <a:xfrm>
            <a:off x="8465343" y="4857750"/>
            <a:ext cx="400050" cy="120572"/>
          </a:xfrm>
          <a:prstGeom prst="rect">
            <a:avLst/>
          </a:prstGeom>
          <a:extLst>
            <a:ext uri="{C572A759-6A51-4108-AA02-DFA0A04FC94B}">
              <ma14:wrappingTextBoxFlag xmlns="" xmlns:ma14="http://schemas.microsoft.com/office/mac/drawingml/2011/main"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27124D"/>
                </a:solidFill>
                <a:latin typeface="Ubisoft Sans" pitchFamily="50" charset="0"/>
              </a:rPr>
              <a:pPr defTabSz="685800">
                <a:buClrTx/>
              </a:pPr>
              <a:t>37</a:t>
            </a:fld>
            <a:endParaRPr lang="fr-FR" sz="900" dirty="0">
              <a:solidFill>
                <a:srgbClr val="27124D"/>
              </a:solidFill>
              <a:latin typeface="Ubisoft Sans" pitchFamily="50" charset="0"/>
            </a:endParaRPr>
          </a:p>
        </p:txBody>
      </p:sp>
      <p:sp>
        <p:nvSpPr>
          <p:cNvPr id="8" name="Espace réservé du texte 32">
            <a:extLst>
              <a:ext uri="{FF2B5EF4-FFF2-40B4-BE49-F238E27FC236}">
                <a16:creationId xmlns:a16="http://schemas.microsoft.com/office/drawing/2014/main" id="{2E50F9FC-1101-A84E-9579-1162C6561971}"/>
              </a:ext>
            </a:extLst>
          </p:cNvPr>
          <p:cNvSpPr txBox="1">
            <a:spLocks/>
          </p:cNvSpPr>
          <p:nvPr/>
        </p:nvSpPr>
        <p:spPr>
          <a:xfrm>
            <a:off x="1385887" y="617579"/>
            <a:ext cx="6372225" cy="4046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ClrTx/>
              <a:buNone/>
            </a:pPr>
            <a:r>
              <a:rPr lang="de-DE" sz="2400" b="1" dirty="0">
                <a:solidFill>
                  <a:srgbClr val="27124D"/>
                </a:solidFill>
                <a:latin typeface="Ubisoft Sans"/>
              </a:rPr>
              <a:t>SELF DETERMINATION THEORY (SDT)</a:t>
            </a:r>
            <a:endParaRPr lang="fr-FR" sz="2400" b="1" dirty="0">
              <a:solidFill>
                <a:srgbClr val="27124D"/>
              </a:solidFill>
              <a:latin typeface="Ubisoft Sans"/>
            </a:endParaRPr>
          </a:p>
        </p:txBody>
      </p:sp>
      <p:sp>
        <p:nvSpPr>
          <p:cNvPr id="9" name="Text Placeholder 2">
            <a:extLst>
              <a:ext uri="{FF2B5EF4-FFF2-40B4-BE49-F238E27FC236}">
                <a16:creationId xmlns:a16="http://schemas.microsoft.com/office/drawing/2014/main" id="{2A5CC46B-5EB6-FA6D-A843-29F38B09A649}"/>
              </a:ext>
            </a:extLst>
          </p:cNvPr>
          <p:cNvSpPr txBox="1">
            <a:spLocks/>
          </p:cNvSpPr>
          <p:nvPr/>
        </p:nvSpPr>
        <p:spPr>
          <a:xfrm>
            <a:off x="1039528" y="1402081"/>
            <a:ext cx="7064942" cy="2890786"/>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buFont typeface="Arial" panose="020B0604020202020204" pitchFamily="34" charset="0"/>
              <a:buNone/>
              <a:defRPr sz="105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Tx/>
            </a:pPr>
            <a:r>
              <a:rPr lang="en-US" sz="1400" dirty="0"/>
              <a:t>Self-determination theory </a:t>
            </a:r>
            <a:r>
              <a:rPr lang="en-US" sz="1400" b="1" dirty="0">
                <a:solidFill>
                  <a:schemeClr val="accent6"/>
                </a:solidFill>
              </a:rPr>
              <a:t>addresses factors </a:t>
            </a:r>
            <a:r>
              <a:rPr lang="en-US" sz="1400" dirty="0"/>
              <a:t>that either </a:t>
            </a:r>
            <a:r>
              <a:rPr lang="en-US" sz="1400" b="1" dirty="0">
                <a:solidFill>
                  <a:schemeClr val="accent6"/>
                </a:solidFill>
              </a:rPr>
              <a:t>facilitate or undermine motivation, both intrinsic and extrinsic</a:t>
            </a:r>
            <a:r>
              <a:rPr lang="en-US" sz="1400" dirty="0"/>
              <a:t>. In its early development the focus of SDT was on intrinsic motivation, or motivation based in the inherent satisfactions derived from action (Ryan &amp; Deci, 2000a). According to SDT, </a:t>
            </a:r>
            <a:r>
              <a:rPr lang="en-US" sz="1400" b="1" dirty="0">
                <a:solidFill>
                  <a:schemeClr val="accent6"/>
                </a:solidFill>
              </a:rPr>
              <a:t>intrinsic motivation </a:t>
            </a:r>
            <a:r>
              <a:rPr lang="en-US" sz="1400" dirty="0"/>
              <a:t>is the core type of motivation underlying play and sport (Frederick &amp; Ryan, 1993, 1995), and clearly it is a </a:t>
            </a:r>
            <a:r>
              <a:rPr lang="en-US" sz="1400" b="1" dirty="0">
                <a:solidFill>
                  <a:schemeClr val="accent6"/>
                </a:solidFill>
              </a:rPr>
              <a:t>type of motivation relevant to computer game participation </a:t>
            </a:r>
            <a:r>
              <a:rPr lang="en-US" sz="1400" dirty="0"/>
              <a:t>for which, like sport, most players do not derive extra-game rewards or approval. Indeed, most computer game players pay to be involved, and some even face disapproval for participating. Thus, we suggest that </a:t>
            </a:r>
            <a:r>
              <a:rPr lang="en-US" sz="1400" b="1" dirty="0">
                <a:solidFill>
                  <a:schemeClr val="accent6"/>
                </a:solidFill>
              </a:rPr>
              <a:t>people typically play these games </a:t>
            </a:r>
            <a:r>
              <a:rPr lang="en-US" sz="1400" dirty="0"/>
              <a:t>because they are intrinsically satisfying (Malone &amp; Lepper, 1987) or, as Bartle (2004) puts it, </a:t>
            </a:r>
            <a:r>
              <a:rPr lang="en-US" sz="1400" b="1" dirty="0">
                <a:solidFill>
                  <a:schemeClr val="accent6"/>
                </a:solidFill>
              </a:rPr>
              <a:t>because they are seeking “fun.” </a:t>
            </a:r>
            <a:r>
              <a:rPr lang="en-US" sz="800" dirty="0">
                <a:solidFill>
                  <a:srgbClr val="27124D"/>
                </a:solidFill>
              </a:rPr>
              <a:t>Richard M. Ryan; C. Scott Rigby; Andrew Przybylski (2006). The Motivational Pull of Video Games: A Self-Determination Theory Approach. 30(4), p. 346.</a:t>
            </a:r>
            <a:endParaRPr lang="en-US" sz="1400" dirty="0">
              <a:solidFill>
                <a:srgbClr val="27124D"/>
              </a:solidFill>
            </a:endParaRPr>
          </a:p>
        </p:txBody>
      </p:sp>
      <p:sp>
        <p:nvSpPr>
          <p:cNvPr id="2" name="Title of Document">
            <a:extLst>
              <a:ext uri="{FF2B5EF4-FFF2-40B4-BE49-F238E27FC236}">
                <a16:creationId xmlns:a16="http://schemas.microsoft.com/office/drawing/2014/main" id="{FCB29B0A-1BAD-1DEB-5910-FFAB40D1B6C7}"/>
              </a:ext>
            </a:extLst>
          </p:cNvPr>
          <p:cNvSpPr txBox="1"/>
          <p:nvPr/>
        </p:nvSpPr>
        <p:spPr>
          <a:xfrm>
            <a:off x="4142398" y="4841747"/>
            <a:ext cx="859211" cy="142347"/>
          </a:xfrm>
          <a:prstGeom prst="rect">
            <a:avLst/>
          </a:prstGeom>
          <a:ln w="12700">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kern="1200" cap="all" dirty="0">
                <a:solidFill>
                  <a:srgbClr val="27124D"/>
                </a:solidFill>
                <a:latin typeface="Ubisoft Sans" pitchFamily="50" charset="0"/>
                <a:ea typeface="+mn-ea"/>
                <a:cs typeface="Ubisoft Sans Bold"/>
              </a:rPr>
              <a:t>Part 3 – SDT &amp; PENS</a:t>
            </a:r>
            <a:endParaRPr sz="675" kern="1200" cap="all" dirty="0">
              <a:solidFill>
                <a:srgbClr val="27124D"/>
              </a:solidFill>
              <a:latin typeface="Ubisoft Sans" pitchFamily="50" charset="0"/>
              <a:ea typeface="+mn-ea"/>
              <a:cs typeface="Ubisoft Sans Bold"/>
            </a:endParaRPr>
          </a:p>
        </p:txBody>
      </p:sp>
    </p:spTree>
    <p:extLst>
      <p:ext uri="{BB962C8B-B14F-4D97-AF65-F5344CB8AC3E}">
        <p14:creationId xmlns:p14="http://schemas.microsoft.com/office/powerpoint/2010/main" val="24373084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a:extLst>
              <a:ext uri="{FF2B5EF4-FFF2-40B4-BE49-F238E27FC236}">
                <a16:creationId xmlns:a16="http://schemas.microsoft.com/office/drawing/2014/main" id="{626EE1A3-0CC5-4C18-9D88-34D3159057E3}"/>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27124D"/>
                </a:solidFill>
                <a:latin typeface="Ubisoft Sans" pitchFamily="50" charset="0"/>
              </a:rPr>
              <a:pPr defTabSz="685800">
                <a:buClrTx/>
              </a:pPr>
              <a:t>38</a:t>
            </a:fld>
            <a:endParaRPr lang="fr-FR" sz="900" dirty="0">
              <a:solidFill>
                <a:srgbClr val="27124D"/>
              </a:solidFill>
              <a:latin typeface="Ubisoft Sans" pitchFamily="50" charset="0"/>
            </a:endParaRPr>
          </a:p>
        </p:txBody>
      </p:sp>
      <p:sp>
        <p:nvSpPr>
          <p:cNvPr id="33" name="Espace réservé du texte 32">
            <a:extLst>
              <a:ext uri="{FF2B5EF4-FFF2-40B4-BE49-F238E27FC236}">
                <a16:creationId xmlns:a16="http://schemas.microsoft.com/office/drawing/2014/main" id="{FCD06B75-A1CD-4197-827A-C1BA191EB0F4}"/>
              </a:ext>
            </a:extLst>
          </p:cNvPr>
          <p:cNvSpPr>
            <a:spLocks noGrp="1"/>
          </p:cNvSpPr>
          <p:nvPr>
            <p:ph type="body" sz="quarter" idx="13"/>
          </p:nvPr>
        </p:nvSpPr>
        <p:spPr>
          <a:xfrm>
            <a:off x="-1" y="617578"/>
            <a:ext cx="9144000" cy="404636"/>
          </a:xfrm>
        </p:spPr>
        <p:txBody>
          <a:bodyPr>
            <a:normAutofit lnSpcReduction="10000"/>
          </a:bodyPr>
          <a:lstStyle/>
          <a:p>
            <a:r>
              <a:rPr lang="fr-FR" dirty="0" err="1">
                <a:solidFill>
                  <a:schemeClr val="accent2">
                    <a:lumMod val="50000"/>
                  </a:schemeClr>
                </a:solidFill>
              </a:rPr>
              <a:t>Sdt</a:t>
            </a:r>
            <a:r>
              <a:rPr lang="fr-FR" dirty="0">
                <a:solidFill>
                  <a:schemeClr val="accent2">
                    <a:lumMod val="50000"/>
                  </a:schemeClr>
                </a:solidFill>
              </a:rPr>
              <a:t> </a:t>
            </a:r>
            <a:r>
              <a:rPr lang="fr-FR" dirty="0" err="1">
                <a:solidFill>
                  <a:schemeClr val="accent2">
                    <a:lumMod val="50000"/>
                  </a:schemeClr>
                </a:solidFill>
              </a:rPr>
              <a:t>ModeL</a:t>
            </a:r>
            <a:endParaRPr lang="fr-FR" b="0" dirty="0">
              <a:solidFill>
                <a:schemeClr val="accent2">
                  <a:lumMod val="50000"/>
                </a:schemeClr>
              </a:solidFill>
            </a:endParaRPr>
          </a:p>
        </p:txBody>
      </p:sp>
      <p:sp>
        <p:nvSpPr>
          <p:cNvPr id="22" name="TextBox 21">
            <a:extLst>
              <a:ext uri="{FF2B5EF4-FFF2-40B4-BE49-F238E27FC236}">
                <a16:creationId xmlns:a16="http://schemas.microsoft.com/office/drawing/2014/main" id="{C9B7FFDA-F12D-EB75-63A0-5E3CA23CFADB}"/>
              </a:ext>
            </a:extLst>
          </p:cNvPr>
          <p:cNvSpPr txBox="1"/>
          <p:nvPr/>
        </p:nvSpPr>
        <p:spPr>
          <a:xfrm>
            <a:off x="713776" y="1205362"/>
            <a:ext cx="3300171" cy="300082"/>
          </a:xfrm>
          <a:prstGeom prst="rect">
            <a:avLst/>
          </a:prstGeom>
          <a:noFill/>
        </p:spPr>
        <p:txBody>
          <a:bodyPr wrap="square" rtlCol="0">
            <a:spAutoFit/>
          </a:bodyPr>
          <a:lstStyle/>
          <a:p>
            <a:pPr defTabSz="685800">
              <a:buClrTx/>
            </a:pPr>
            <a:r>
              <a:rPr lang="en-US" sz="1350" kern="1200" dirty="0">
                <a:solidFill>
                  <a:srgbClr val="4E249A">
                    <a:lumMod val="50000"/>
                  </a:srgbClr>
                </a:solidFill>
                <a:latin typeface="Ubisoft Sans"/>
                <a:ea typeface="+mn-ea"/>
                <a:cs typeface="+mn-cs"/>
              </a:rPr>
              <a:t>3 satisfactions universal to human beings</a:t>
            </a:r>
            <a:endParaRPr lang="en-US" sz="1350" kern="1200" cap="small" dirty="0">
              <a:solidFill>
                <a:srgbClr val="4E249A">
                  <a:lumMod val="50000"/>
                </a:srgbClr>
              </a:solidFill>
              <a:latin typeface="Ubisoft Sans"/>
              <a:ea typeface="+mn-ea"/>
              <a:cs typeface="+mn-cs"/>
            </a:endParaRPr>
          </a:p>
        </p:txBody>
      </p:sp>
      <p:graphicFrame>
        <p:nvGraphicFramePr>
          <p:cNvPr id="2" name="Table 1">
            <a:extLst>
              <a:ext uri="{FF2B5EF4-FFF2-40B4-BE49-F238E27FC236}">
                <a16:creationId xmlns:a16="http://schemas.microsoft.com/office/drawing/2014/main" id="{B8ABAD38-E0AD-23A9-75CC-42FCE773698D}"/>
              </a:ext>
            </a:extLst>
          </p:cNvPr>
          <p:cNvGraphicFramePr>
            <a:graphicFrameLocks noGrp="1"/>
          </p:cNvGraphicFramePr>
          <p:nvPr/>
        </p:nvGraphicFramePr>
        <p:xfrm>
          <a:off x="773957" y="1796270"/>
          <a:ext cx="5902509" cy="1920240"/>
        </p:xfrm>
        <a:graphic>
          <a:graphicData uri="http://schemas.openxmlformats.org/drawingml/2006/table">
            <a:tbl>
              <a:tblPr firstRow="1" bandRow="1">
                <a:tableStyleId>{5C22544A-7EE6-4342-B048-85BDC9FD1C3A}</a:tableStyleId>
              </a:tblPr>
              <a:tblGrid>
                <a:gridCol w="1634947">
                  <a:extLst>
                    <a:ext uri="{9D8B030D-6E8A-4147-A177-3AD203B41FA5}">
                      <a16:colId xmlns:a16="http://schemas.microsoft.com/office/drawing/2014/main" val="665467472"/>
                    </a:ext>
                  </a:extLst>
                </a:gridCol>
                <a:gridCol w="4267562">
                  <a:extLst>
                    <a:ext uri="{9D8B030D-6E8A-4147-A177-3AD203B41FA5}">
                      <a16:colId xmlns:a16="http://schemas.microsoft.com/office/drawing/2014/main" val="2558031544"/>
                    </a:ext>
                  </a:extLst>
                </a:gridCol>
              </a:tblGrid>
              <a:tr h="251460">
                <a:tc>
                  <a:txBody>
                    <a:bodyPr/>
                    <a:lstStyle/>
                    <a:p>
                      <a:r>
                        <a:rPr lang="de-DE" sz="1200" b="1" dirty="0">
                          <a:solidFill>
                            <a:schemeClr val="accent4"/>
                          </a:solidFill>
                        </a:rPr>
                        <a:t>SDT</a:t>
                      </a:r>
                    </a:p>
                  </a:txBody>
                  <a:tcPr marL="68580" marR="68580" marT="34290" marB="34290">
                    <a:lnR w="12700" cap="flat" cmpd="sng" algn="ctr">
                      <a:solidFill>
                        <a:schemeClr val="accent6"/>
                      </a:solidFill>
                      <a:prstDash val="solid"/>
                      <a:round/>
                      <a:headEnd type="none" w="med" len="med"/>
                      <a:tailEnd type="none" w="med" len="med"/>
                    </a:lnR>
                    <a:lnB w="12700" cap="flat" cmpd="sng" algn="ctr">
                      <a:solidFill>
                        <a:schemeClr val="accent6"/>
                      </a:solidFill>
                      <a:prstDash val="solid"/>
                      <a:round/>
                      <a:headEnd type="none" w="med" len="med"/>
                      <a:tailEnd type="none" w="med" len="med"/>
                    </a:lnB>
                    <a:noFill/>
                  </a:tcPr>
                </a:tc>
                <a:tc>
                  <a:txBody>
                    <a:bodyPr/>
                    <a:lstStyle/>
                    <a:p>
                      <a:r>
                        <a:rPr lang="de-DE" sz="1200" b="1" dirty="0">
                          <a:solidFill>
                            <a:schemeClr val="accent4"/>
                          </a:solidFill>
                        </a:rPr>
                        <a:t>DEFINITION</a:t>
                      </a:r>
                    </a:p>
                  </a:txBody>
                  <a:tcPr marL="68580" marR="68580" marT="34290" marB="34290">
                    <a:lnL w="1270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911441539"/>
                  </a:ext>
                </a:extLst>
              </a:tr>
              <a:tr h="434340">
                <a:tc>
                  <a:txBody>
                    <a:bodyPr/>
                    <a:lstStyle/>
                    <a:p>
                      <a:r>
                        <a:rPr lang="de-DE" sz="1200" b="0" dirty="0">
                          <a:solidFill>
                            <a:schemeClr val="accent4">
                              <a:lumMod val="50000"/>
                            </a:schemeClr>
                          </a:solidFill>
                        </a:rPr>
                        <a:t>Competence</a:t>
                      </a:r>
                    </a:p>
                  </a:txBody>
                  <a:tcPr marL="68580" marR="68580" marT="34290" marB="34290">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r>
                        <a:rPr lang="de-DE" sz="1200" b="0" dirty="0">
                          <a:solidFill>
                            <a:schemeClr val="accent4">
                              <a:lumMod val="50000"/>
                            </a:schemeClr>
                          </a:solidFill>
                        </a:rPr>
                        <a:t>The universal want to seek control of outcomes and experience mastery</a:t>
                      </a:r>
                    </a:p>
                  </a:txBody>
                  <a:tcPr marL="68580" marR="68580" marT="34290" marB="34290">
                    <a:lnL w="1270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1480176510"/>
                  </a:ext>
                </a:extLst>
              </a:tr>
              <a:tr h="617220">
                <a:tc>
                  <a:txBody>
                    <a:bodyPr/>
                    <a:lstStyle/>
                    <a:p>
                      <a:r>
                        <a:rPr lang="de-DE" sz="1200" b="0" dirty="0">
                          <a:solidFill>
                            <a:schemeClr val="accent4">
                              <a:lumMod val="50000"/>
                            </a:schemeClr>
                          </a:solidFill>
                        </a:rPr>
                        <a:t>Autonomy</a:t>
                      </a:r>
                    </a:p>
                  </a:txBody>
                  <a:tcPr marL="68580" marR="68580" marT="34290" marB="34290">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r>
                        <a:rPr lang="de-DE" sz="1200" b="0" dirty="0">
                          <a:solidFill>
                            <a:schemeClr val="accent4">
                              <a:lumMod val="50000"/>
                            </a:schemeClr>
                          </a:solidFill>
                        </a:rPr>
                        <a:t>The universal urge to be causal agents of one‘s own life and act in harmony with one‘s integrated self (not satisfied by choosing)</a:t>
                      </a:r>
                    </a:p>
                  </a:txBody>
                  <a:tcPr marL="68580" marR="68580" marT="34290" marB="34290">
                    <a:lnL w="1270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2315386834"/>
                  </a:ext>
                </a:extLst>
              </a:tr>
              <a:tr h="617220">
                <a:tc>
                  <a:txBody>
                    <a:bodyPr/>
                    <a:lstStyle/>
                    <a:p>
                      <a:r>
                        <a:rPr lang="de-DE" sz="1200" b="0" dirty="0">
                          <a:solidFill>
                            <a:schemeClr val="accent4">
                              <a:lumMod val="50000"/>
                            </a:schemeClr>
                          </a:solidFill>
                        </a:rPr>
                        <a:t>Relatedness</a:t>
                      </a:r>
                    </a:p>
                  </a:txBody>
                  <a:tcPr marL="68580" marR="68580" marT="34290" marB="34290">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noFill/>
                  </a:tcPr>
                </a:tc>
                <a:tc>
                  <a:txBody>
                    <a:bodyPr/>
                    <a:lstStyle/>
                    <a:p>
                      <a:r>
                        <a:rPr lang="de-DE" sz="1200" b="0" dirty="0">
                          <a:solidFill>
                            <a:schemeClr val="accent4">
                              <a:lumMod val="50000"/>
                            </a:schemeClr>
                          </a:solidFill>
                        </a:rPr>
                        <a:t>The universal want to interact, be connected to, and experience caring for others (not satisfied by social interaction; but knowing your rank within your world)</a:t>
                      </a:r>
                    </a:p>
                  </a:txBody>
                  <a:tcPr marL="68580" marR="68580" marT="34290" marB="34290">
                    <a:lnL w="1270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6"/>
                      </a:solidFill>
                      <a:prstDash val="solid"/>
                      <a:round/>
                      <a:headEnd type="none" w="med" len="med"/>
                      <a:tailEnd type="none" w="med" len="med"/>
                    </a:lnT>
                    <a:noFill/>
                  </a:tcPr>
                </a:tc>
                <a:extLst>
                  <a:ext uri="{0D108BD9-81ED-4DB2-BD59-A6C34878D82A}">
                    <a16:rowId xmlns:a16="http://schemas.microsoft.com/office/drawing/2014/main" val="3076027763"/>
                  </a:ext>
                </a:extLst>
              </a:tr>
            </a:tbl>
          </a:graphicData>
        </a:graphic>
      </p:graphicFrame>
      <p:sp>
        <p:nvSpPr>
          <p:cNvPr id="3" name="Title of Document">
            <a:extLst>
              <a:ext uri="{FF2B5EF4-FFF2-40B4-BE49-F238E27FC236}">
                <a16:creationId xmlns:a16="http://schemas.microsoft.com/office/drawing/2014/main" id="{3A79C2D2-9A49-DDC2-0BC4-7CC85C126F7A}"/>
              </a:ext>
            </a:extLst>
          </p:cNvPr>
          <p:cNvSpPr txBox="1"/>
          <p:nvPr/>
        </p:nvSpPr>
        <p:spPr>
          <a:xfrm>
            <a:off x="4142398" y="4841747"/>
            <a:ext cx="859211" cy="142347"/>
          </a:xfrm>
          <a:prstGeom prst="rect">
            <a:avLst/>
          </a:prstGeom>
          <a:ln w="12700">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kern="1200" cap="all" dirty="0">
                <a:solidFill>
                  <a:srgbClr val="601AA1"/>
                </a:solidFill>
                <a:latin typeface="Ubisoft Sans" pitchFamily="50" charset="0"/>
                <a:ea typeface="+mn-ea"/>
                <a:cs typeface="Ubisoft Sans Bold"/>
              </a:rPr>
              <a:t>Part 3 – SDT &amp; PENS</a:t>
            </a:r>
            <a:endParaRPr sz="675" kern="1200" cap="all" dirty="0">
              <a:solidFill>
                <a:srgbClr val="601AA1"/>
              </a:solidFill>
              <a:latin typeface="Ubisoft Sans" pitchFamily="50" charset="0"/>
              <a:ea typeface="+mn-ea"/>
              <a:cs typeface="Ubisoft Sans Bold"/>
            </a:endParaRPr>
          </a:p>
        </p:txBody>
      </p:sp>
    </p:spTree>
    <p:extLst>
      <p:ext uri="{BB962C8B-B14F-4D97-AF65-F5344CB8AC3E}">
        <p14:creationId xmlns:p14="http://schemas.microsoft.com/office/powerpoint/2010/main" val="38028983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a:extLst>
              <a:ext uri="{FF2B5EF4-FFF2-40B4-BE49-F238E27FC236}">
                <a16:creationId xmlns:a16="http://schemas.microsoft.com/office/drawing/2014/main" id="{626EE1A3-0CC5-4C18-9D88-34D3159057E3}"/>
              </a:ext>
            </a:extLst>
          </p:cNvPr>
          <p:cNvSpPr txBox="1">
            <a:spLocks/>
          </p:cNvSpPr>
          <p:nvPr/>
        </p:nvSpPr>
        <p:spPr>
          <a:xfrm>
            <a:off x="8465343" y="4857750"/>
            <a:ext cx="400050" cy="120572"/>
          </a:xfrm>
          <a:prstGeom prst="rect">
            <a:avLst/>
          </a:prstGeom>
          <a:extLst>
            <a:ext uri="{C572A759-6A51-4108-AA02-DFA0A04FC94B}">
              <ma14:wrappingTextBoxFlag xmlns="" xmlns:ma14="http://schemas.microsoft.com/office/mac/drawingml/2011/main"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601AA1"/>
                </a:solidFill>
                <a:latin typeface="Ubisoft Sans" pitchFamily="50" charset="0"/>
              </a:rPr>
              <a:pPr defTabSz="685800">
                <a:buClrTx/>
              </a:pPr>
              <a:t>39</a:t>
            </a:fld>
            <a:endParaRPr lang="fr-FR" sz="900" dirty="0">
              <a:solidFill>
                <a:srgbClr val="601AA1"/>
              </a:solidFill>
              <a:latin typeface="Ubisoft Sans" pitchFamily="50" charset="0"/>
            </a:endParaRPr>
          </a:p>
        </p:txBody>
      </p:sp>
      <p:graphicFrame>
        <p:nvGraphicFramePr>
          <p:cNvPr id="2" name="Table 1">
            <a:extLst>
              <a:ext uri="{FF2B5EF4-FFF2-40B4-BE49-F238E27FC236}">
                <a16:creationId xmlns:a16="http://schemas.microsoft.com/office/drawing/2014/main" id="{B8ABAD38-E0AD-23A9-75CC-42FCE773698D}"/>
              </a:ext>
            </a:extLst>
          </p:cNvPr>
          <p:cNvGraphicFramePr>
            <a:graphicFrameLocks noGrp="1"/>
          </p:cNvGraphicFramePr>
          <p:nvPr>
            <p:extLst>
              <p:ext uri="{D42A27DB-BD31-4B8C-83A1-F6EECF244321}">
                <p14:modId xmlns:p14="http://schemas.microsoft.com/office/powerpoint/2010/main" val="1771724441"/>
              </p:ext>
            </p:extLst>
          </p:nvPr>
        </p:nvGraphicFramePr>
        <p:xfrm>
          <a:off x="619315" y="1858945"/>
          <a:ext cx="7307727" cy="1398270"/>
        </p:xfrm>
        <a:graphic>
          <a:graphicData uri="http://schemas.openxmlformats.org/drawingml/2006/table">
            <a:tbl>
              <a:tblPr firstRow="1" bandRow="1">
                <a:tableStyleId>{5C22544A-7EE6-4342-B048-85BDC9FD1C3A}</a:tableStyleId>
              </a:tblPr>
              <a:tblGrid>
                <a:gridCol w="1044578">
                  <a:extLst>
                    <a:ext uri="{9D8B030D-6E8A-4147-A177-3AD203B41FA5}">
                      <a16:colId xmlns:a16="http://schemas.microsoft.com/office/drawing/2014/main" val="665467472"/>
                    </a:ext>
                  </a:extLst>
                </a:gridCol>
                <a:gridCol w="2744309">
                  <a:extLst>
                    <a:ext uri="{9D8B030D-6E8A-4147-A177-3AD203B41FA5}">
                      <a16:colId xmlns:a16="http://schemas.microsoft.com/office/drawing/2014/main" val="2558031544"/>
                    </a:ext>
                  </a:extLst>
                </a:gridCol>
                <a:gridCol w="1562293">
                  <a:extLst>
                    <a:ext uri="{9D8B030D-6E8A-4147-A177-3AD203B41FA5}">
                      <a16:colId xmlns:a16="http://schemas.microsoft.com/office/drawing/2014/main" val="1918728762"/>
                    </a:ext>
                  </a:extLst>
                </a:gridCol>
                <a:gridCol w="1956547">
                  <a:extLst>
                    <a:ext uri="{9D8B030D-6E8A-4147-A177-3AD203B41FA5}">
                      <a16:colId xmlns:a16="http://schemas.microsoft.com/office/drawing/2014/main" val="2321025851"/>
                    </a:ext>
                  </a:extLst>
                </a:gridCol>
              </a:tblGrid>
              <a:tr h="434340">
                <a:tc>
                  <a:txBody>
                    <a:bodyPr/>
                    <a:lstStyle/>
                    <a:p>
                      <a:r>
                        <a:rPr lang="de-DE" sz="1200" b="1" dirty="0">
                          <a:solidFill>
                            <a:schemeClr val="accent4"/>
                          </a:solidFill>
                        </a:rPr>
                        <a:t>SDT</a:t>
                      </a:r>
                    </a:p>
                  </a:txBody>
                  <a:tcPr marL="68580" marR="68580" marT="34290" marB="34290">
                    <a:lnR w="12700" cap="flat" cmpd="sng" algn="ctr">
                      <a:solidFill>
                        <a:schemeClr val="accent6"/>
                      </a:solidFill>
                      <a:prstDash val="solid"/>
                      <a:round/>
                      <a:headEnd type="none" w="med" len="med"/>
                      <a:tailEnd type="none" w="med" len="med"/>
                    </a:lnR>
                    <a:lnB w="12700" cap="flat" cmpd="sng" algn="ctr">
                      <a:solidFill>
                        <a:schemeClr val="accent6"/>
                      </a:solidFill>
                      <a:prstDash val="solid"/>
                      <a:round/>
                      <a:headEnd type="none" w="med" len="med"/>
                      <a:tailEnd type="none" w="med" len="med"/>
                    </a:lnB>
                    <a:noFill/>
                  </a:tcPr>
                </a:tc>
                <a:tc>
                  <a:txBody>
                    <a:bodyPr/>
                    <a:lstStyle/>
                    <a:p>
                      <a:r>
                        <a:rPr lang="de-DE" sz="1200" b="1" dirty="0">
                          <a:solidFill>
                            <a:schemeClr val="accent4"/>
                          </a:solidFill>
                        </a:rPr>
                        <a:t>PENS</a:t>
                      </a: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B w="12700" cap="flat" cmpd="sng" algn="ctr">
                      <a:solidFill>
                        <a:schemeClr val="accent6"/>
                      </a:solidFill>
                      <a:prstDash val="solid"/>
                      <a:round/>
                      <a:headEnd type="none" w="med" len="med"/>
                      <a:tailEnd type="none" w="med" len="med"/>
                    </a:lnB>
                    <a:noFill/>
                  </a:tcPr>
                </a:tc>
                <a:tc>
                  <a:txBody>
                    <a:bodyPr/>
                    <a:lstStyle/>
                    <a:p>
                      <a:r>
                        <a:rPr lang="de-DE" sz="1200" b="1" dirty="0">
                          <a:solidFill>
                            <a:schemeClr val="accent4"/>
                          </a:solidFill>
                        </a:rPr>
                        <a:t>TAKEAWAYS </a:t>
                      </a:r>
                      <a:r>
                        <a:rPr lang="de-DE" sz="1200" b="0" dirty="0">
                          <a:solidFill>
                            <a:schemeClr val="accent4"/>
                          </a:solidFill>
                        </a:rPr>
                        <a:t>(Minecraft example)</a:t>
                      </a: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B w="12700" cap="flat" cmpd="sng" algn="ctr">
                      <a:solidFill>
                        <a:schemeClr val="accent6"/>
                      </a:solidFill>
                      <a:prstDash val="solid"/>
                      <a:round/>
                      <a:headEnd type="none" w="med" len="med"/>
                      <a:tailEnd type="none" w="med" len="med"/>
                    </a:lnB>
                    <a:noFill/>
                  </a:tcPr>
                </a:tc>
                <a:tc>
                  <a:txBody>
                    <a:bodyPr/>
                    <a:lstStyle/>
                    <a:p>
                      <a:r>
                        <a:rPr lang="de-DE" sz="1200" b="1" dirty="0">
                          <a:solidFill>
                            <a:schemeClr val="accent4"/>
                          </a:solidFill>
                        </a:rPr>
                        <a:t>TAKEAWAYS</a:t>
                      </a:r>
                      <a:br>
                        <a:rPr lang="de-DE" sz="1200" b="1" dirty="0">
                          <a:solidFill>
                            <a:schemeClr val="accent4"/>
                          </a:solidFill>
                        </a:rPr>
                      </a:br>
                      <a:r>
                        <a:rPr lang="de-DE" sz="1200" b="0" dirty="0">
                          <a:solidFill>
                            <a:schemeClr val="accent4"/>
                          </a:solidFill>
                        </a:rPr>
                        <a:t>(Minecraft example)</a:t>
                      </a:r>
                      <a:endParaRPr lang="de-DE" sz="1200" b="1" dirty="0">
                        <a:solidFill>
                          <a:schemeClr val="accent4"/>
                        </a:solidFill>
                      </a:endParaRPr>
                    </a:p>
                  </a:txBody>
                  <a:tcPr marL="68580" marR="68580" marT="34290" marB="34290">
                    <a:lnL w="12700" cap="flat" cmpd="sng" algn="ctr">
                      <a:solidFill>
                        <a:schemeClr val="accent6"/>
                      </a:solidFill>
                      <a:prstDash val="solid"/>
                      <a:round/>
                      <a:headEnd type="none" w="med" len="med"/>
                      <a:tailEnd type="none" w="med" len="med"/>
                    </a:lnL>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911441539"/>
                  </a:ext>
                </a:extLst>
              </a:tr>
              <a:tr h="251460">
                <a:tc>
                  <a:txBody>
                    <a:bodyPr/>
                    <a:lstStyle/>
                    <a:p>
                      <a:r>
                        <a:rPr lang="de-DE" sz="1200" b="0" dirty="0">
                          <a:solidFill>
                            <a:schemeClr val="accent4">
                              <a:lumMod val="50000"/>
                            </a:schemeClr>
                          </a:solidFill>
                        </a:rPr>
                        <a:t>Competence</a:t>
                      </a:r>
                    </a:p>
                  </a:txBody>
                  <a:tcPr marL="68580" marR="68580" marT="34290" marB="34290">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r>
                        <a:rPr lang="de-DE" sz="1200" b="0" dirty="0">
                          <a:solidFill>
                            <a:schemeClr val="accent4">
                              <a:lumMod val="50000"/>
                            </a:schemeClr>
                          </a:solidFill>
                        </a:rPr>
                        <a:t>Easy to learn, difficult to master (skills)</a:t>
                      </a: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r>
                        <a:rPr lang="de-DE" sz="1200" b="0" dirty="0">
                          <a:solidFill>
                            <a:schemeClr val="accent4">
                              <a:lumMod val="50000"/>
                            </a:schemeClr>
                          </a:solidFill>
                        </a:rPr>
                        <a:t>Survival</a:t>
                      </a: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r>
                        <a:rPr lang="de-DE" sz="1200" b="0" dirty="0">
                          <a:solidFill>
                            <a:schemeClr val="accent4">
                              <a:lumMod val="50000"/>
                            </a:schemeClr>
                          </a:solidFill>
                        </a:rPr>
                        <a:t>Crafting</a:t>
                      </a:r>
                    </a:p>
                  </a:txBody>
                  <a:tcPr marL="68580" marR="68580" marT="34290" marB="34290">
                    <a:lnL w="12700" cap="flat" cmpd="sng" algn="ctr">
                      <a:solidFill>
                        <a:schemeClr val="accent6"/>
                      </a:solidFill>
                      <a:prstDash val="solid"/>
                      <a:round/>
                      <a:headEnd type="none" w="med" len="med"/>
                      <a:tailEnd type="none" w="med" len="med"/>
                    </a:lnL>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1480176510"/>
                  </a:ext>
                </a:extLst>
              </a:tr>
              <a:tr h="278130">
                <a:tc>
                  <a:txBody>
                    <a:bodyPr/>
                    <a:lstStyle/>
                    <a:p>
                      <a:r>
                        <a:rPr lang="de-DE" sz="1200" b="0" dirty="0">
                          <a:solidFill>
                            <a:schemeClr val="accent4">
                              <a:lumMod val="50000"/>
                            </a:schemeClr>
                          </a:solidFill>
                        </a:rPr>
                        <a:t>Autonomy</a:t>
                      </a:r>
                    </a:p>
                  </a:txBody>
                  <a:tcPr marL="68580" marR="68580" marT="34290" marB="34290">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r>
                        <a:rPr lang="de-DE" sz="1200" b="0" dirty="0">
                          <a:solidFill>
                            <a:schemeClr val="accent4">
                              <a:lumMod val="50000"/>
                            </a:schemeClr>
                          </a:solidFill>
                        </a:rPr>
                        <a:t>Choice, customization, &amp; agency</a:t>
                      </a: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r>
                        <a:rPr lang="de-DE" sz="1200" b="0" dirty="0">
                          <a:solidFill>
                            <a:schemeClr val="accent4">
                              <a:lumMod val="50000"/>
                            </a:schemeClr>
                          </a:solidFill>
                        </a:rPr>
                        <a:t>Your world</a:t>
                      </a: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r>
                        <a:rPr lang="de-DE" sz="1200" b="0" dirty="0">
                          <a:solidFill>
                            <a:schemeClr val="accent4">
                              <a:lumMod val="50000"/>
                            </a:schemeClr>
                          </a:solidFill>
                        </a:rPr>
                        <a:t>Your creations</a:t>
                      </a:r>
                    </a:p>
                  </a:txBody>
                  <a:tcPr marL="68580" marR="68580" marT="34290" marB="34290">
                    <a:lnL w="12700" cap="flat" cmpd="sng" algn="ctr">
                      <a:solidFill>
                        <a:schemeClr val="accent6"/>
                      </a:solidFill>
                      <a:prstDash val="solid"/>
                      <a:round/>
                      <a:headEnd type="none" w="med" len="med"/>
                      <a:tailEnd type="none" w="med" len="med"/>
                    </a:lnL>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2315386834"/>
                  </a:ext>
                </a:extLst>
              </a:tr>
              <a:tr h="434340">
                <a:tc>
                  <a:txBody>
                    <a:bodyPr/>
                    <a:lstStyle/>
                    <a:p>
                      <a:r>
                        <a:rPr lang="de-DE" sz="1200" b="0" dirty="0">
                          <a:solidFill>
                            <a:schemeClr val="accent4">
                              <a:lumMod val="50000"/>
                            </a:schemeClr>
                          </a:solidFill>
                        </a:rPr>
                        <a:t>Relatedness</a:t>
                      </a:r>
                    </a:p>
                  </a:txBody>
                  <a:tcPr marL="68580" marR="68580" marT="34290" marB="34290">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r>
                        <a:rPr lang="de-DE" sz="1200" b="0" dirty="0">
                          <a:solidFill>
                            <a:schemeClr val="accent4">
                              <a:lumMod val="50000"/>
                            </a:schemeClr>
                          </a:solidFill>
                        </a:rPr>
                        <a:t>Social grouping, status feedback systems</a:t>
                      </a: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r>
                        <a:rPr lang="de-DE" sz="1200" b="0" dirty="0">
                          <a:solidFill>
                            <a:schemeClr val="accent4">
                              <a:lumMod val="50000"/>
                            </a:schemeClr>
                          </a:solidFill>
                        </a:rPr>
                        <a:t>Shared experience </a:t>
                      </a: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r>
                        <a:rPr lang="de-DE" sz="1200" b="0" dirty="0">
                          <a:solidFill>
                            <a:schemeClr val="accent4">
                              <a:lumMod val="50000"/>
                            </a:schemeClr>
                          </a:solidFill>
                        </a:rPr>
                        <a:t>Public canvases (can my work be shared)</a:t>
                      </a:r>
                    </a:p>
                  </a:txBody>
                  <a:tcPr marL="68580" marR="68580" marT="34290" marB="34290">
                    <a:lnL w="12700" cap="flat" cmpd="sng" algn="ctr">
                      <a:solidFill>
                        <a:schemeClr val="accent6"/>
                      </a:solidFill>
                      <a:prstDash val="solid"/>
                      <a:round/>
                      <a:headEnd type="none" w="med" len="med"/>
                      <a:tailEnd type="none" w="med" len="med"/>
                    </a:lnL>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3076027763"/>
                  </a:ext>
                </a:extLst>
              </a:tr>
            </a:tbl>
          </a:graphicData>
        </a:graphic>
      </p:graphicFrame>
      <p:sp>
        <p:nvSpPr>
          <p:cNvPr id="3" name="TextBox 2">
            <a:extLst>
              <a:ext uri="{FF2B5EF4-FFF2-40B4-BE49-F238E27FC236}">
                <a16:creationId xmlns:a16="http://schemas.microsoft.com/office/drawing/2014/main" id="{229AD3CE-C13C-2683-B3DF-FBB06D09D518}"/>
              </a:ext>
            </a:extLst>
          </p:cNvPr>
          <p:cNvSpPr txBox="1"/>
          <p:nvPr/>
        </p:nvSpPr>
        <p:spPr>
          <a:xfrm>
            <a:off x="574397" y="1383369"/>
            <a:ext cx="6044576" cy="300082"/>
          </a:xfrm>
          <a:prstGeom prst="rect">
            <a:avLst/>
          </a:prstGeom>
          <a:noFill/>
        </p:spPr>
        <p:txBody>
          <a:bodyPr wrap="square" rtlCol="0">
            <a:spAutoFit/>
          </a:bodyPr>
          <a:lstStyle/>
          <a:p>
            <a:pPr defTabSz="685800">
              <a:buClrTx/>
            </a:pPr>
            <a:r>
              <a:rPr lang="en-US" sz="1350" kern="1200" dirty="0">
                <a:solidFill>
                  <a:srgbClr val="4E249A">
                    <a:lumMod val="50000"/>
                  </a:srgbClr>
                </a:solidFill>
                <a:latin typeface="Ubisoft Sans"/>
                <a:ea typeface="+mn-ea"/>
                <a:cs typeface="+mn-cs"/>
              </a:rPr>
              <a:t>SDT translated into </a:t>
            </a:r>
            <a:r>
              <a:rPr lang="en-US" sz="1350" b="1" kern="1200" dirty="0">
                <a:solidFill>
                  <a:schemeClr val="accent6"/>
                </a:solidFill>
                <a:latin typeface="Ubisoft Sans"/>
                <a:ea typeface="+mn-ea"/>
                <a:cs typeface="+mn-cs"/>
              </a:rPr>
              <a:t>player experience of need satisfaction (PENS) </a:t>
            </a:r>
            <a:r>
              <a:rPr lang="en-US" sz="1350" kern="1200" dirty="0">
                <a:solidFill>
                  <a:srgbClr val="4E249A">
                    <a:lumMod val="50000"/>
                  </a:srgbClr>
                </a:solidFill>
                <a:latin typeface="Ubisoft Sans"/>
                <a:ea typeface="+mn-ea"/>
                <a:cs typeface="+mn-cs"/>
              </a:rPr>
              <a:t>model</a:t>
            </a:r>
          </a:p>
        </p:txBody>
      </p:sp>
      <p:sp>
        <p:nvSpPr>
          <p:cNvPr id="4" name="TextBox 3">
            <a:extLst>
              <a:ext uri="{FF2B5EF4-FFF2-40B4-BE49-F238E27FC236}">
                <a16:creationId xmlns:a16="http://schemas.microsoft.com/office/drawing/2014/main" id="{C93DAB62-D3E7-6127-652B-AF3F18A6242B}"/>
              </a:ext>
            </a:extLst>
          </p:cNvPr>
          <p:cNvSpPr txBox="1"/>
          <p:nvPr/>
        </p:nvSpPr>
        <p:spPr>
          <a:xfrm>
            <a:off x="4437529" y="3524877"/>
            <a:ext cx="3489512" cy="923330"/>
          </a:xfrm>
          <a:prstGeom prst="rect">
            <a:avLst/>
          </a:prstGeom>
          <a:noFill/>
        </p:spPr>
        <p:txBody>
          <a:bodyPr wrap="square" rtlCol="0">
            <a:spAutoFit/>
          </a:bodyPr>
          <a:lstStyle/>
          <a:p>
            <a:pPr defTabSz="685800">
              <a:buClrTx/>
            </a:pPr>
            <a:r>
              <a:rPr lang="en-US" sz="1350" kern="1200" dirty="0">
                <a:solidFill>
                  <a:srgbClr val="4E249A">
                    <a:lumMod val="50000"/>
                  </a:srgbClr>
                </a:solidFill>
                <a:latin typeface="Ubisoft Sans"/>
                <a:ea typeface="+mn-ea"/>
                <a:cs typeface="+mn-cs"/>
              </a:rPr>
              <a:t>When the player puts down a controller what do they have? What will they walk away with? This is what matters to players when (keep) playing a game. </a:t>
            </a:r>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6CF2EBFF-C090-137D-C719-CB7122B60A64}"/>
                  </a:ext>
                </a:extLst>
              </p14:cNvPr>
              <p14:cNvContentPartPr/>
              <p14:nvPr/>
            </p14:nvContentPartPr>
            <p14:xfrm>
              <a:off x="4437530" y="3242251"/>
              <a:ext cx="3464640" cy="280800"/>
            </p14:xfrm>
          </p:contentPart>
        </mc:Choice>
        <mc:Fallback xmlns="">
          <p:pic>
            <p:nvPicPr>
              <p:cNvPr id="8" name="Ink 7">
                <a:extLst>
                  <a:ext uri="{FF2B5EF4-FFF2-40B4-BE49-F238E27FC236}">
                    <a16:creationId xmlns:a16="http://schemas.microsoft.com/office/drawing/2014/main" id="{6CF2EBFF-C090-137D-C719-CB7122B60A64}"/>
                  </a:ext>
                </a:extLst>
              </p:cNvPr>
              <p:cNvPicPr/>
              <p:nvPr/>
            </p:nvPicPr>
            <p:blipFill>
              <a:blip r:embed="rId10"/>
              <a:stretch>
                <a:fillRect/>
              </a:stretch>
            </p:blipFill>
            <p:spPr>
              <a:xfrm>
                <a:off x="4428530" y="3233251"/>
                <a:ext cx="3482280" cy="298440"/>
              </a:xfrm>
              <a:prstGeom prst="rect">
                <a:avLst/>
              </a:prstGeom>
            </p:spPr>
          </p:pic>
        </mc:Fallback>
      </mc:AlternateContent>
      <p:sp>
        <p:nvSpPr>
          <p:cNvPr id="10" name="Espace réservé du texte 32">
            <a:extLst>
              <a:ext uri="{FF2B5EF4-FFF2-40B4-BE49-F238E27FC236}">
                <a16:creationId xmlns:a16="http://schemas.microsoft.com/office/drawing/2014/main" id="{B3783242-6FBE-B23D-6F78-611720A832BC}"/>
              </a:ext>
            </a:extLst>
          </p:cNvPr>
          <p:cNvSpPr txBox="1">
            <a:spLocks/>
          </p:cNvSpPr>
          <p:nvPr/>
        </p:nvSpPr>
        <p:spPr>
          <a:xfrm>
            <a:off x="-1" y="617578"/>
            <a:ext cx="9144000" cy="890380"/>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0"/>
              </a:spcBef>
              <a:buFont typeface="Arial" panose="020B0604020202020204" pitchFamily="34" charset="0"/>
              <a:buNone/>
              <a:defRPr sz="3200" b="1" kern="1200" cap="all"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buClrTx/>
            </a:pPr>
            <a:r>
              <a:rPr lang="fr-FR" sz="2400" dirty="0" err="1">
                <a:solidFill>
                  <a:srgbClr val="BD8BEC">
                    <a:lumMod val="50000"/>
                  </a:srgbClr>
                </a:solidFill>
                <a:latin typeface="Ubisoft Sans"/>
              </a:rPr>
              <a:t>Sdt</a:t>
            </a:r>
            <a:r>
              <a:rPr lang="fr-FR" sz="2400" dirty="0">
                <a:solidFill>
                  <a:srgbClr val="BD8BEC">
                    <a:lumMod val="50000"/>
                  </a:srgbClr>
                </a:solidFill>
                <a:latin typeface="Ubisoft Sans"/>
              </a:rPr>
              <a:t> PENS Model</a:t>
            </a:r>
            <a:r>
              <a:rPr lang="fr-FR" sz="1800" b="0" dirty="0">
                <a:solidFill>
                  <a:schemeClr val="accent2">
                    <a:lumMod val="50000"/>
                  </a:schemeClr>
                </a:solidFill>
              </a:rPr>
              <a:t> </a:t>
            </a:r>
          </a:p>
          <a:p>
            <a:pPr defTabSz="685800">
              <a:buClrTx/>
            </a:pPr>
            <a:r>
              <a:rPr lang="fr-FR" sz="1400" b="0" dirty="0">
                <a:solidFill>
                  <a:schemeClr val="accent2">
                    <a:lumMod val="50000"/>
                  </a:schemeClr>
                </a:solidFill>
              </a:rPr>
              <a:t>                                                       (</a:t>
            </a:r>
            <a:r>
              <a:rPr lang="en-US" sz="1400" b="0" dirty="0" err="1">
                <a:solidFill>
                  <a:schemeClr val="accent2">
                    <a:lumMod val="50000"/>
                  </a:schemeClr>
                </a:solidFill>
              </a:rPr>
              <a:t>ryan</a:t>
            </a:r>
            <a:r>
              <a:rPr lang="en-US" sz="1400" b="0" dirty="0">
                <a:solidFill>
                  <a:schemeClr val="accent2">
                    <a:lumMod val="50000"/>
                  </a:schemeClr>
                </a:solidFill>
              </a:rPr>
              <a:t> et al. (2006/2017)</a:t>
            </a:r>
            <a:r>
              <a:rPr lang="fr-FR" sz="1800" dirty="0">
                <a:solidFill>
                  <a:srgbClr val="BD8BEC">
                    <a:lumMod val="50000"/>
                  </a:srgbClr>
                </a:solidFill>
                <a:latin typeface="Ubisoft Sans"/>
              </a:rPr>
              <a:t> </a:t>
            </a:r>
            <a:r>
              <a:rPr lang="fr-FR" sz="1800" b="0" dirty="0">
                <a:solidFill>
                  <a:srgbClr val="BD8BEC">
                    <a:lumMod val="50000"/>
                  </a:srgbClr>
                </a:solidFill>
                <a:latin typeface="Ubisoft Sans"/>
              </a:rPr>
              <a:t> </a:t>
            </a:r>
            <a:r>
              <a:rPr lang="fr-FR" sz="2400" b="0" dirty="0">
                <a:solidFill>
                  <a:srgbClr val="BD8BEC">
                    <a:lumMod val="50000"/>
                  </a:srgbClr>
                </a:solidFill>
                <a:latin typeface="Ubisoft Sans"/>
              </a:rPr>
              <a:t>				</a:t>
            </a:r>
          </a:p>
        </p:txBody>
      </p:sp>
      <p:pic>
        <p:nvPicPr>
          <p:cNvPr id="7" name="Picture 6" descr="A grey and white text&#10;&#10;Description automatically generated">
            <a:extLst>
              <a:ext uri="{FF2B5EF4-FFF2-40B4-BE49-F238E27FC236}">
                <a16:creationId xmlns:a16="http://schemas.microsoft.com/office/drawing/2014/main" id="{C10693D9-EC3E-96A1-8092-384D593E6F12}"/>
              </a:ext>
            </a:extLst>
          </p:cNvPr>
          <p:cNvPicPr>
            <a:picLocks noChangeAspect="1"/>
          </p:cNvPicPr>
          <p:nvPr/>
        </p:nvPicPr>
        <p:blipFill>
          <a:blip r:embed="rId11"/>
          <a:stretch>
            <a:fillRect/>
          </a:stretch>
        </p:blipFill>
        <p:spPr>
          <a:xfrm>
            <a:off x="5921802" y="606685"/>
            <a:ext cx="1772983" cy="387840"/>
          </a:xfrm>
          <a:prstGeom prst="rect">
            <a:avLst/>
          </a:prstGeom>
        </p:spPr>
      </p:pic>
      <p:sp>
        <p:nvSpPr>
          <p:cNvPr id="5" name="Title of Document">
            <a:extLst>
              <a:ext uri="{FF2B5EF4-FFF2-40B4-BE49-F238E27FC236}">
                <a16:creationId xmlns:a16="http://schemas.microsoft.com/office/drawing/2014/main" id="{E36AA751-A3F0-5BF2-51B6-21C7CC48B1AE}"/>
              </a:ext>
            </a:extLst>
          </p:cNvPr>
          <p:cNvSpPr txBox="1"/>
          <p:nvPr/>
        </p:nvSpPr>
        <p:spPr>
          <a:xfrm>
            <a:off x="4142398" y="4841747"/>
            <a:ext cx="859211" cy="142347"/>
          </a:xfrm>
          <a:prstGeom prst="rect">
            <a:avLst/>
          </a:prstGeom>
          <a:ln w="12700">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kern="1200" cap="all" dirty="0">
                <a:solidFill>
                  <a:srgbClr val="601AA1"/>
                </a:solidFill>
                <a:latin typeface="Ubisoft Sans" pitchFamily="50" charset="0"/>
                <a:ea typeface="+mn-ea"/>
                <a:cs typeface="Ubisoft Sans Bold"/>
              </a:rPr>
              <a:t>Part 3 – SDT &amp; PENS</a:t>
            </a:r>
            <a:endParaRPr sz="675" kern="1200" cap="all" dirty="0">
              <a:solidFill>
                <a:srgbClr val="601AA1"/>
              </a:solidFill>
              <a:latin typeface="Ubisoft Sans" pitchFamily="50" charset="0"/>
              <a:ea typeface="+mn-ea"/>
              <a:cs typeface="Ubisoft Sans Bold"/>
            </a:endParaRPr>
          </a:p>
        </p:txBody>
      </p:sp>
      <p:sp>
        <p:nvSpPr>
          <p:cNvPr id="6" name="TextBox 5">
            <a:extLst>
              <a:ext uri="{FF2B5EF4-FFF2-40B4-BE49-F238E27FC236}">
                <a16:creationId xmlns:a16="http://schemas.microsoft.com/office/drawing/2014/main" id="{2CE6FF03-97A5-9461-E053-E4853BD773B7}"/>
              </a:ext>
            </a:extLst>
          </p:cNvPr>
          <p:cNvSpPr txBox="1"/>
          <p:nvPr/>
        </p:nvSpPr>
        <p:spPr>
          <a:xfrm>
            <a:off x="511287" y="3986542"/>
            <a:ext cx="3489512" cy="507831"/>
          </a:xfrm>
          <a:prstGeom prst="rect">
            <a:avLst/>
          </a:prstGeom>
          <a:noFill/>
        </p:spPr>
        <p:txBody>
          <a:bodyPr wrap="square" rtlCol="0">
            <a:spAutoFit/>
          </a:bodyPr>
          <a:lstStyle/>
          <a:p>
            <a:pPr defTabSz="685800">
              <a:buClrTx/>
            </a:pPr>
            <a:r>
              <a:rPr lang="en-US" sz="1350" kern="1200" dirty="0">
                <a:solidFill>
                  <a:srgbClr val="4E249A">
                    <a:lumMod val="50000"/>
                  </a:srgbClr>
                </a:solidFill>
                <a:latin typeface="Ubisoft Sans"/>
                <a:ea typeface="+mn-ea"/>
                <a:cs typeface="+mn-cs"/>
              </a:rPr>
              <a:t>Accounts for presence/immersion &amp; usability</a:t>
            </a:r>
          </a:p>
        </p:txBody>
      </p:sp>
      <mc:AlternateContent xmlns:mc="http://schemas.openxmlformats.org/markup-compatibility/2006" xmlns:p14="http://schemas.microsoft.com/office/powerpoint/2010/main">
        <mc:Choice Requires="p14">
          <p:contentPart p14:bwMode="auto" r:id="rId12">
            <p14:nvContentPartPr>
              <p14:cNvPr id="9" name="Ink 8">
                <a:extLst>
                  <a:ext uri="{FF2B5EF4-FFF2-40B4-BE49-F238E27FC236}">
                    <a16:creationId xmlns:a16="http://schemas.microsoft.com/office/drawing/2014/main" id="{20D05CB5-6515-C693-12E0-117A355D5897}"/>
                  </a:ext>
                </a:extLst>
              </p14:cNvPr>
              <p14:cNvContentPartPr/>
              <p14:nvPr/>
            </p14:nvContentPartPr>
            <p14:xfrm>
              <a:off x="1583040" y="3330186"/>
              <a:ext cx="367200" cy="677880"/>
            </p14:xfrm>
          </p:contentPart>
        </mc:Choice>
        <mc:Fallback xmlns="">
          <p:pic>
            <p:nvPicPr>
              <p:cNvPr id="9" name="Ink 8">
                <a:extLst>
                  <a:ext uri="{FF2B5EF4-FFF2-40B4-BE49-F238E27FC236}">
                    <a16:creationId xmlns:a16="http://schemas.microsoft.com/office/drawing/2014/main" id="{20D05CB5-6515-C693-12E0-117A355D5897}"/>
                  </a:ext>
                </a:extLst>
              </p:cNvPr>
              <p:cNvPicPr/>
              <p:nvPr/>
            </p:nvPicPr>
            <p:blipFill>
              <a:blip r:embed="rId13"/>
              <a:stretch>
                <a:fillRect/>
              </a:stretch>
            </p:blipFill>
            <p:spPr>
              <a:xfrm>
                <a:off x="1574040" y="3321546"/>
                <a:ext cx="384840" cy="695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Ink 11">
                <a:extLst>
                  <a:ext uri="{FF2B5EF4-FFF2-40B4-BE49-F238E27FC236}">
                    <a16:creationId xmlns:a16="http://schemas.microsoft.com/office/drawing/2014/main" id="{710287F1-FFEF-E8B1-CCF6-408EF978C77D}"/>
                  </a:ext>
                </a:extLst>
              </p14:cNvPr>
              <p14:cNvContentPartPr/>
              <p14:nvPr/>
            </p14:nvContentPartPr>
            <p14:xfrm>
              <a:off x="381000" y="4275186"/>
              <a:ext cx="188280" cy="198720"/>
            </p14:xfrm>
          </p:contentPart>
        </mc:Choice>
        <mc:Fallback xmlns="">
          <p:pic>
            <p:nvPicPr>
              <p:cNvPr id="12" name="Ink 11">
                <a:extLst>
                  <a:ext uri="{FF2B5EF4-FFF2-40B4-BE49-F238E27FC236}">
                    <a16:creationId xmlns:a16="http://schemas.microsoft.com/office/drawing/2014/main" id="{710287F1-FFEF-E8B1-CCF6-408EF978C77D}"/>
                  </a:ext>
                </a:extLst>
              </p:cNvPr>
              <p:cNvPicPr/>
              <p:nvPr/>
            </p:nvPicPr>
            <p:blipFill>
              <a:blip r:embed="rId15"/>
              <a:stretch>
                <a:fillRect/>
              </a:stretch>
            </p:blipFill>
            <p:spPr>
              <a:xfrm>
                <a:off x="372360" y="4266546"/>
                <a:ext cx="20592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 name="Ink 12">
                <a:extLst>
                  <a:ext uri="{FF2B5EF4-FFF2-40B4-BE49-F238E27FC236}">
                    <a16:creationId xmlns:a16="http://schemas.microsoft.com/office/drawing/2014/main" id="{A3974030-5B2E-7EE9-7979-A1B087393336}"/>
                  </a:ext>
                </a:extLst>
              </p14:cNvPr>
              <p14:cNvContentPartPr/>
              <p14:nvPr/>
            </p14:nvContentPartPr>
            <p14:xfrm>
              <a:off x="2779680" y="3901146"/>
              <a:ext cx="82440" cy="116640"/>
            </p14:xfrm>
          </p:contentPart>
        </mc:Choice>
        <mc:Fallback xmlns="">
          <p:pic>
            <p:nvPicPr>
              <p:cNvPr id="13" name="Ink 12">
                <a:extLst>
                  <a:ext uri="{FF2B5EF4-FFF2-40B4-BE49-F238E27FC236}">
                    <a16:creationId xmlns:a16="http://schemas.microsoft.com/office/drawing/2014/main" id="{A3974030-5B2E-7EE9-7979-A1B087393336}"/>
                  </a:ext>
                </a:extLst>
              </p:cNvPr>
              <p:cNvPicPr/>
              <p:nvPr/>
            </p:nvPicPr>
            <p:blipFill>
              <a:blip r:embed="rId17"/>
              <a:stretch>
                <a:fillRect/>
              </a:stretch>
            </p:blipFill>
            <p:spPr>
              <a:xfrm>
                <a:off x="2771040" y="3892506"/>
                <a:ext cx="100080" cy="134280"/>
              </a:xfrm>
              <a:prstGeom prst="rect">
                <a:avLst/>
              </a:prstGeom>
            </p:spPr>
          </p:pic>
        </mc:Fallback>
      </mc:AlternateContent>
    </p:spTree>
    <p:extLst>
      <p:ext uri="{BB962C8B-B14F-4D97-AF65-F5344CB8AC3E}">
        <p14:creationId xmlns:p14="http://schemas.microsoft.com/office/powerpoint/2010/main" val="27878322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63"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drawProgress</p:attrName>
                                        </p:attrNameLst>
                                      </p:cBhvr>
                                      <p:tavLst>
                                        <p:tav tm="0">
                                          <p:val>
                                            <p:fltVal val="0"/>
                                          </p:val>
                                        </p:tav>
                                        <p:tav tm="100000">
                                          <p:val>
                                            <p:fltVal val="1"/>
                                          </p:val>
                                        </p:tav>
                                      </p:tavLst>
                                    </p:anim>
                                  </p:childTnLst>
                                </p:cTn>
                              </p:par>
                            </p:childTnLst>
                          </p:cTn>
                        </p:par>
                        <p:par>
                          <p:cTn id="12" fill="hold">
                            <p:stCondLst>
                              <p:cond delay="1000"/>
                            </p:stCondLst>
                            <p:childTnLst>
                              <p:par>
                                <p:cTn id="13" presetID="63"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drawProgress</p:attrName>
                                        </p:attrNameLst>
                                      </p:cBhvr>
                                      <p:tavLst>
                                        <p:tav tm="0">
                                          <p:val>
                                            <p:fltVal val="0"/>
                                          </p:val>
                                        </p:tav>
                                        <p:tav tm="100000">
                                          <p:val>
                                            <p:fltVal val="1"/>
                                          </p:val>
                                        </p:tav>
                                      </p:tavLst>
                                    </p:anim>
                                  </p:childTnLst>
                                </p:cTn>
                              </p:par>
                            </p:childTnLst>
                          </p:cTn>
                        </p:par>
                        <p:par>
                          <p:cTn id="16" fill="hold">
                            <p:stCondLst>
                              <p:cond delay="1500"/>
                            </p:stCondLst>
                            <p:childTnLst>
                              <p:par>
                                <p:cTn id="17" presetID="63"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drawProgress</p:attrName>
                                        </p:attrNameLst>
                                      </p:cBhvr>
                                      <p:tavLst>
                                        <p:tav tm="0">
                                          <p:val>
                                            <p:fltVal val="0"/>
                                          </p:val>
                                        </p:tav>
                                        <p:tav tm="100000">
                                          <p:val>
                                            <p:fltVal val="1"/>
                                          </p:val>
                                        </p:tav>
                                      </p:tavLst>
                                    </p:anim>
                                  </p:childTnLst>
                                </p:cTn>
                              </p:par>
                            </p:childTnLst>
                          </p:cTn>
                        </p:par>
                      </p:childTnLst>
                    </p:cTn>
                  </p:par>
                  <p:par>
                    <p:cTn id="20" fill="hold">
                      <p:stCondLst>
                        <p:cond delay="indefinite"/>
                      </p:stCondLst>
                      <p:childTnLst>
                        <p:par>
                          <p:cTn id="21" fill="hold">
                            <p:stCondLst>
                              <p:cond delay="0"/>
                            </p:stCondLst>
                            <p:childTnLst>
                              <p:par>
                                <p:cTn id="22" presetID="63"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drawProgress</p:attrName>
                                        </p:attrNameLst>
                                      </p:cBhvr>
                                      <p:tavLst>
                                        <p:tav tm="0">
                                          <p:val>
                                            <p:fltVal val="0"/>
                                          </p:val>
                                        </p:tav>
                                        <p:tav tm="100000">
                                          <p:val>
                                            <p:fltVal val="1"/>
                                          </p:val>
                                        </p:tav>
                                      </p:tavLst>
                                    </p:anim>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150" name="Right Triangle 149">
            <a:extLst>
              <a:ext uri="{FF2B5EF4-FFF2-40B4-BE49-F238E27FC236}">
                <a16:creationId xmlns:a16="http://schemas.microsoft.com/office/drawing/2014/main" id="{FC71D0A2-7592-928F-8589-6E6C16629594}"/>
              </a:ext>
            </a:extLst>
          </p:cNvPr>
          <p:cNvSpPr/>
          <p:nvPr/>
        </p:nvSpPr>
        <p:spPr>
          <a:xfrm flipH="1">
            <a:off x="1691925" y="1935686"/>
            <a:ext cx="5618015" cy="1628109"/>
          </a:xfrm>
          <a:prstGeom prst="rtTriangle">
            <a:avLst/>
          </a:prstGeom>
          <a:solidFill>
            <a:srgbClr val="DC89CE">
              <a:alpha val="3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cxnSp>
        <p:nvCxnSpPr>
          <p:cNvPr id="3" name="Straight Arrow Connector 2">
            <a:extLst>
              <a:ext uri="{FF2B5EF4-FFF2-40B4-BE49-F238E27FC236}">
                <a16:creationId xmlns:a16="http://schemas.microsoft.com/office/drawing/2014/main" id="{B61F9FD7-539A-7767-97FB-7114566912B7}"/>
              </a:ext>
            </a:extLst>
          </p:cNvPr>
          <p:cNvCxnSpPr>
            <a:cxnSpLocks/>
          </p:cNvCxnSpPr>
          <p:nvPr/>
        </p:nvCxnSpPr>
        <p:spPr>
          <a:xfrm>
            <a:off x="1667436" y="3597088"/>
            <a:ext cx="5809129"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ACF72C9-B854-F050-5DF5-FB881678848A}"/>
              </a:ext>
            </a:extLst>
          </p:cNvPr>
          <p:cNvSpPr txBox="1"/>
          <p:nvPr/>
        </p:nvSpPr>
        <p:spPr>
          <a:xfrm>
            <a:off x="1613647" y="3045754"/>
            <a:ext cx="998991" cy="300082"/>
          </a:xfrm>
          <a:prstGeom prst="rect">
            <a:avLst/>
          </a:prstGeom>
          <a:noFill/>
        </p:spPr>
        <p:txBody>
          <a:bodyPr wrap="none" rtlCol="0">
            <a:spAutoFit/>
          </a:bodyPr>
          <a:lstStyle/>
          <a:p>
            <a:pPr defTabSz="685800">
              <a:buClrTx/>
            </a:pPr>
            <a:r>
              <a:rPr lang="de-DE" sz="1350" b="1" kern="1200" dirty="0">
                <a:solidFill>
                  <a:srgbClr val="FFFFFF"/>
                </a:solidFill>
                <a:latin typeface="Ubisoft Sans"/>
                <a:ea typeface="+mn-ea"/>
                <a:cs typeface="+mn-cs"/>
              </a:rPr>
              <a:t>Discovery</a:t>
            </a:r>
          </a:p>
        </p:txBody>
      </p:sp>
      <p:sp>
        <p:nvSpPr>
          <p:cNvPr id="6" name="TextBox 5">
            <a:extLst>
              <a:ext uri="{FF2B5EF4-FFF2-40B4-BE49-F238E27FC236}">
                <a16:creationId xmlns:a16="http://schemas.microsoft.com/office/drawing/2014/main" id="{DE66057B-22F8-B527-3FF7-69114D3EFFED}"/>
              </a:ext>
            </a:extLst>
          </p:cNvPr>
          <p:cNvSpPr txBox="1"/>
          <p:nvPr/>
        </p:nvSpPr>
        <p:spPr>
          <a:xfrm>
            <a:off x="6561355" y="3045754"/>
            <a:ext cx="782587" cy="300082"/>
          </a:xfrm>
          <a:prstGeom prst="rect">
            <a:avLst/>
          </a:prstGeom>
          <a:noFill/>
        </p:spPr>
        <p:txBody>
          <a:bodyPr wrap="none" rtlCol="0">
            <a:spAutoFit/>
          </a:bodyPr>
          <a:lstStyle/>
          <a:p>
            <a:pPr defTabSz="685800">
              <a:buClrTx/>
            </a:pPr>
            <a:r>
              <a:rPr lang="de-DE" sz="1350" b="1" kern="1200" dirty="0">
                <a:solidFill>
                  <a:srgbClr val="FFFFFF"/>
                </a:solidFill>
                <a:latin typeface="Ubisoft Sans"/>
                <a:ea typeface="+mn-ea"/>
                <a:cs typeface="+mn-cs"/>
              </a:rPr>
              <a:t>Affinity</a:t>
            </a:r>
          </a:p>
        </p:txBody>
      </p:sp>
      <p:sp>
        <p:nvSpPr>
          <p:cNvPr id="7" name="TextBox 6">
            <a:extLst>
              <a:ext uri="{FF2B5EF4-FFF2-40B4-BE49-F238E27FC236}">
                <a16:creationId xmlns:a16="http://schemas.microsoft.com/office/drawing/2014/main" id="{E76A86E8-8EF1-4C14-FA6F-F390551A8026}"/>
              </a:ext>
            </a:extLst>
          </p:cNvPr>
          <p:cNvSpPr txBox="1"/>
          <p:nvPr/>
        </p:nvSpPr>
        <p:spPr>
          <a:xfrm>
            <a:off x="3415970" y="3045754"/>
            <a:ext cx="1056700" cy="300082"/>
          </a:xfrm>
          <a:prstGeom prst="rect">
            <a:avLst/>
          </a:prstGeom>
          <a:noFill/>
        </p:spPr>
        <p:txBody>
          <a:bodyPr wrap="none" rtlCol="0">
            <a:spAutoFit/>
          </a:bodyPr>
          <a:lstStyle/>
          <a:p>
            <a:pPr defTabSz="685800">
              <a:buClrTx/>
            </a:pPr>
            <a:r>
              <a:rPr lang="de-DE" sz="1350" b="1" kern="1200" dirty="0">
                <a:solidFill>
                  <a:srgbClr val="FFFFFF"/>
                </a:solidFill>
                <a:latin typeface="Ubisoft Sans"/>
                <a:ea typeface="+mn-ea"/>
                <a:cs typeface="+mn-cs"/>
              </a:rPr>
              <a:t>Evaluation</a:t>
            </a:r>
          </a:p>
        </p:txBody>
      </p:sp>
      <p:sp>
        <p:nvSpPr>
          <p:cNvPr id="8" name="TextBox 7">
            <a:extLst>
              <a:ext uri="{FF2B5EF4-FFF2-40B4-BE49-F238E27FC236}">
                <a16:creationId xmlns:a16="http://schemas.microsoft.com/office/drawing/2014/main" id="{51BFA0F7-55B5-B9FC-1377-9320210F3E85}"/>
              </a:ext>
            </a:extLst>
          </p:cNvPr>
          <p:cNvSpPr txBox="1"/>
          <p:nvPr/>
        </p:nvSpPr>
        <p:spPr>
          <a:xfrm>
            <a:off x="5273596" y="3045754"/>
            <a:ext cx="482824" cy="300082"/>
          </a:xfrm>
          <a:prstGeom prst="rect">
            <a:avLst/>
          </a:prstGeom>
          <a:noFill/>
        </p:spPr>
        <p:txBody>
          <a:bodyPr wrap="none" rtlCol="0">
            <a:spAutoFit/>
          </a:bodyPr>
          <a:lstStyle/>
          <a:p>
            <a:pPr defTabSz="685800">
              <a:buClrTx/>
            </a:pPr>
            <a:r>
              <a:rPr lang="de-DE" sz="1350" b="1" kern="1200" dirty="0">
                <a:solidFill>
                  <a:srgbClr val="FFFFFF"/>
                </a:solidFill>
                <a:latin typeface="Ubisoft Sans"/>
                <a:ea typeface="+mn-ea"/>
                <a:cs typeface="+mn-cs"/>
              </a:rPr>
              <a:t>Use</a:t>
            </a:r>
          </a:p>
        </p:txBody>
      </p:sp>
      <p:cxnSp>
        <p:nvCxnSpPr>
          <p:cNvPr id="12" name="Straight Connector 11">
            <a:extLst>
              <a:ext uri="{FF2B5EF4-FFF2-40B4-BE49-F238E27FC236}">
                <a16:creationId xmlns:a16="http://schemas.microsoft.com/office/drawing/2014/main" id="{50A77844-1262-090D-F791-9FEC966C6422}"/>
              </a:ext>
            </a:extLst>
          </p:cNvPr>
          <p:cNvCxnSpPr>
            <a:cxnSpLocks/>
          </p:cNvCxnSpPr>
          <p:nvPr/>
        </p:nvCxnSpPr>
        <p:spPr>
          <a:xfrm>
            <a:off x="2884394" y="1727947"/>
            <a:ext cx="0" cy="18691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87407F9-11E5-67F1-A162-6C8A14AFD0BB}"/>
              </a:ext>
            </a:extLst>
          </p:cNvPr>
          <p:cNvCxnSpPr>
            <a:cxnSpLocks/>
          </p:cNvCxnSpPr>
          <p:nvPr/>
        </p:nvCxnSpPr>
        <p:spPr>
          <a:xfrm>
            <a:off x="4572000" y="1727947"/>
            <a:ext cx="0" cy="18691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DA49A85-77F4-8626-3CCC-8E26E02BCAF1}"/>
              </a:ext>
            </a:extLst>
          </p:cNvPr>
          <p:cNvCxnSpPr>
            <a:cxnSpLocks/>
          </p:cNvCxnSpPr>
          <p:nvPr/>
        </p:nvCxnSpPr>
        <p:spPr>
          <a:xfrm>
            <a:off x="6192371" y="1727947"/>
            <a:ext cx="0" cy="18691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D1B081BB-7EA4-7D03-3EBA-7854BA8B659A}"/>
              </a:ext>
            </a:extLst>
          </p:cNvPr>
          <p:cNvSpPr txBox="1"/>
          <p:nvPr/>
        </p:nvSpPr>
        <p:spPr>
          <a:xfrm>
            <a:off x="1671604" y="3322754"/>
            <a:ext cx="1013419" cy="230832"/>
          </a:xfrm>
          <a:prstGeom prst="rect">
            <a:avLst/>
          </a:prstGeom>
          <a:noFill/>
        </p:spPr>
        <p:txBody>
          <a:bodyPr wrap="none" rtlCol="0">
            <a:spAutoFit/>
          </a:bodyPr>
          <a:lstStyle/>
          <a:p>
            <a:pPr defTabSz="685800">
              <a:buClrTx/>
            </a:pPr>
            <a:r>
              <a:rPr lang="de-DE" sz="900" kern="1200" dirty="0">
                <a:solidFill>
                  <a:srgbClr val="FFFFFF"/>
                </a:solidFill>
                <a:latin typeface="Ubisoft Sans"/>
                <a:ea typeface="+mn-ea"/>
                <a:cs typeface="+mn-cs"/>
              </a:rPr>
              <a:t>„I´ve heard of it“</a:t>
            </a:r>
          </a:p>
        </p:txBody>
      </p:sp>
      <p:sp>
        <p:nvSpPr>
          <p:cNvPr id="16" name="TextBox 15">
            <a:extLst>
              <a:ext uri="{FF2B5EF4-FFF2-40B4-BE49-F238E27FC236}">
                <a16:creationId xmlns:a16="http://schemas.microsoft.com/office/drawing/2014/main" id="{EE92E296-E070-2EBA-82EF-A08858B9A5FD}"/>
              </a:ext>
            </a:extLst>
          </p:cNvPr>
          <p:cNvSpPr txBox="1"/>
          <p:nvPr/>
        </p:nvSpPr>
        <p:spPr>
          <a:xfrm>
            <a:off x="2963363" y="3330807"/>
            <a:ext cx="652743" cy="230832"/>
          </a:xfrm>
          <a:prstGeom prst="rect">
            <a:avLst/>
          </a:prstGeom>
          <a:noFill/>
        </p:spPr>
        <p:txBody>
          <a:bodyPr wrap="none" rtlCol="0">
            <a:spAutoFit/>
          </a:bodyPr>
          <a:lstStyle/>
          <a:p>
            <a:pPr defTabSz="685800">
              <a:buClrTx/>
            </a:pPr>
            <a:r>
              <a:rPr lang="de-DE" sz="900" kern="1200" dirty="0">
                <a:solidFill>
                  <a:srgbClr val="FFFFFF"/>
                </a:solidFill>
                <a:latin typeface="Ubisoft Sans"/>
                <a:ea typeface="+mn-ea"/>
                <a:cs typeface="+mn-cs"/>
              </a:rPr>
              <a:t>„I tried it“</a:t>
            </a:r>
          </a:p>
        </p:txBody>
      </p:sp>
      <p:sp>
        <p:nvSpPr>
          <p:cNvPr id="17" name="TextBox 16">
            <a:extLst>
              <a:ext uri="{FF2B5EF4-FFF2-40B4-BE49-F238E27FC236}">
                <a16:creationId xmlns:a16="http://schemas.microsoft.com/office/drawing/2014/main" id="{816F5519-7081-6BF1-FF7B-23F839DD044F}"/>
              </a:ext>
            </a:extLst>
          </p:cNvPr>
          <p:cNvSpPr txBox="1"/>
          <p:nvPr/>
        </p:nvSpPr>
        <p:spPr>
          <a:xfrm>
            <a:off x="4902686" y="3322754"/>
            <a:ext cx="763351" cy="230832"/>
          </a:xfrm>
          <a:prstGeom prst="rect">
            <a:avLst/>
          </a:prstGeom>
          <a:noFill/>
        </p:spPr>
        <p:txBody>
          <a:bodyPr wrap="none" rtlCol="0">
            <a:spAutoFit/>
          </a:bodyPr>
          <a:lstStyle/>
          <a:p>
            <a:pPr defTabSz="685800">
              <a:buClrTx/>
            </a:pPr>
            <a:r>
              <a:rPr lang="de-DE" sz="900" kern="1200" dirty="0">
                <a:solidFill>
                  <a:srgbClr val="FFFFFF"/>
                </a:solidFill>
                <a:latin typeface="Ubisoft Sans"/>
                <a:ea typeface="+mn-ea"/>
                <a:cs typeface="+mn-cs"/>
              </a:rPr>
              <a:t>„I played it“</a:t>
            </a:r>
          </a:p>
        </p:txBody>
      </p:sp>
      <p:sp>
        <p:nvSpPr>
          <p:cNvPr id="18" name="TextBox 17">
            <a:extLst>
              <a:ext uri="{FF2B5EF4-FFF2-40B4-BE49-F238E27FC236}">
                <a16:creationId xmlns:a16="http://schemas.microsoft.com/office/drawing/2014/main" id="{1350E189-5591-7802-4D83-F93AB33581DA}"/>
              </a:ext>
            </a:extLst>
          </p:cNvPr>
          <p:cNvSpPr txBox="1"/>
          <p:nvPr/>
        </p:nvSpPr>
        <p:spPr>
          <a:xfrm>
            <a:off x="6262372" y="3322753"/>
            <a:ext cx="631904" cy="230832"/>
          </a:xfrm>
          <a:prstGeom prst="rect">
            <a:avLst/>
          </a:prstGeom>
          <a:noFill/>
        </p:spPr>
        <p:txBody>
          <a:bodyPr wrap="none" rtlCol="0">
            <a:spAutoFit/>
          </a:bodyPr>
          <a:lstStyle/>
          <a:p>
            <a:pPr defTabSz="685800">
              <a:buClrTx/>
            </a:pPr>
            <a:r>
              <a:rPr lang="de-DE" sz="900" kern="1200" dirty="0">
                <a:solidFill>
                  <a:srgbClr val="FFFFFF"/>
                </a:solidFill>
                <a:latin typeface="Ubisoft Sans"/>
                <a:ea typeface="+mn-ea"/>
                <a:cs typeface="+mn-cs"/>
              </a:rPr>
              <a:t>„I </a:t>
            </a:r>
            <a:r>
              <a:rPr lang="de-DE" sz="900" i="1" kern="1200" dirty="0">
                <a:solidFill>
                  <a:srgbClr val="FFFFFF"/>
                </a:solidFill>
                <a:latin typeface="Ubisoft Sans"/>
                <a:ea typeface="+mn-ea"/>
                <a:cs typeface="+mn-cs"/>
              </a:rPr>
              <a:t>play</a:t>
            </a:r>
            <a:r>
              <a:rPr lang="de-DE" sz="900" kern="1200" dirty="0">
                <a:solidFill>
                  <a:srgbClr val="FFFFFF"/>
                </a:solidFill>
                <a:latin typeface="Ubisoft Sans"/>
                <a:ea typeface="+mn-ea"/>
                <a:cs typeface="+mn-cs"/>
              </a:rPr>
              <a:t> it“</a:t>
            </a:r>
          </a:p>
        </p:txBody>
      </p:sp>
      <p:sp>
        <p:nvSpPr>
          <p:cNvPr id="2" name="Rectangle 1">
            <a:extLst>
              <a:ext uri="{FF2B5EF4-FFF2-40B4-BE49-F238E27FC236}">
                <a16:creationId xmlns:a16="http://schemas.microsoft.com/office/drawing/2014/main" id="{E47BD6FC-663A-3672-5900-0D84F9EFF71E}"/>
              </a:ext>
            </a:extLst>
          </p:cNvPr>
          <p:cNvSpPr/>
          <p:nvPr/>
        </p:nvSpPr>
        <p:spPr>
          <a:xfrm>
            <a:off x="1667434" y="1727947"/>
            <a:ext cx="3998595" cy="207739"/>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r>
              <a:rPr lang="de-DE" sz="1350" b="1" kern="1200" dirty="0">
                <a:solidFill>
                  <a:srgbClr val="FFFFFF"/>
                </a:solidFill>
                <a:latin typeface="Ubisoft Sans"/>
              </a:rPr>
              <a:t>PERSONALITY THEORY (4 DOMAINS OF PLAY)</a:t>
            </a:r>
          </a:p>
        </p:txBody>
      </p:sp>
      <p:sp>
        <p:nvSpPr>
          <p:cNvPr id="9" name="Rectangle 8">
            <a:extLst>
              <a:ext uri="{FF2B5EF4-FFF2-40B4-BE49-F238E27FC236}">
                <a16:creationId xmlns:a16="http://schemas.microsoft.com/office/drawing/2014/main" id="{4712B614-E0DF-F2CA-29EE-AF8BB2E30F59}"/>
              </a:ext>
            </a:extLst>
          </p:cNvPr>
          <p:cNvSpPr/>
          <p:nvPr/>
        </p:nvSpPr>
        <p:spPr>
          <a:xfrm>
            <a:off x="3919818" y="2321638"/>
            <a:ext cx="3379961" cy="207739"/>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r>
              <a:rPr lang="de-DE" sz="1350" b="1" kern="1200" dirty="0">
                <a:solidFill>
                  <a:srgbClr val="FFFFFF"/>
                </a:solidFill>
                <a:latin typeface="Ubisoft Sans"/>
              </a:rPr>
              <a:t>SATISFACTION THEORY (SDT)</a:t>
            </a:r>
          </a:p>
        </p:txBody>
      </p:sp>
      <p:sp>
        <p:nvSpPr>
          <p:cNvPr id="138" name="TextBox 137">
            <a:extLst>
              <a:ext uri="{FF2B5EF4-FFF2-40B4-BE49-F238E27FC236}">
                <a16:creationId xmlns:a16="http://schemas.microsoft.com/office/drawing/2014/main" id="{3D1528B4-3F05-1622-D5E2-9B3F9E92F660}"/>
              </a:ext>
            </a:extLst>
          </p:cNvPr>
          <p:cNvSpPr txBox="1"/>
          <p:nvPr/>
        </p:nvSpPr>
        <p:spPr>
          <a:xfrm>
            <a:off x="4169725" y="3655620"/>
            <a:ext cx="1149674" cy="219291"/>
          </a:xfrm>
          <a:prstGeom prst="rect">
            <a:avLst/>
          </a:prstGeom>
          <a:noFill/>
        </p:spPr>
        <p:txBody>
          <a:bodyPr wrap="none" rtlCol="0">
            <a:spAutoFit/>
          </a:bodyPr>
          <a:lstStyle/>
          <a:p>
            <a:pPr defTabSz="685800">
              <a:buClrTx/>
            </a:pPr>
            <a:r>
              <a:rPr lang="de-DE" sz="825" kern="1200" dirty="0">
                <a:solidFill>
                  <a:srgbClr val="FFFFFF"/>
                </a:solidFill>
                <a:latin typeface="Ubisoft Sans"/>
                <a:ea typeface="+mn-ea"/>
                <a:cs typeface="+mn-cs"/>
              </a:rPr>
              <a:t>Player journey (time)</a:t>
            </a:r>
          </a:p>
        </p:txBody>
      </p:sp>
      <p:sp>
        <p:nvSpPr>
          <p:cNvPr id="4" name="Espace réservé du texte 32">
            <a:extLst>
              <a:ext uri="{FF2B5EF4-FFF2-40B4-BE49-F238E27FC236}">
                <a16:creationId xmlns:a16="http://schemas.microsoft.com/office/drawing/2014/main" id="{FE12FF90-6ABE-464F-7729-937E5B976486}"/>
              </a:ext>
            </a:extLst>
          </p:cNvPr>
          <p:cNvSpPr txBox="1">
            <a:spLocks/>
          </p:cNvSpPr>
          <p:nvPr/>
        </p:nvSpPr>
        <p:spPr>
          <a:xfrm>
            <a:off x="1385887" y="617579"/>
            <a:ext cx="6372225" cy="4046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ClrTx/>
              <a:buNone/>
            </a:pPr>
            <a:r>
              <a:rPr lang="fr-FR" sz="2400" b="1" dirty="0">
                <a:solidFill>
                  <a:srgbClr val="FFFFFF"/>
                </a:solidFill>
                <a:latin typeface="Ubisoft Sans"/>
              </a:rPr>
              <a:t>ENGINES OF PLAY </a:t>
            </a:r>
            <a:r>
              <a:rPr lang="de-DE" sz="600" b="1" dirty="0">
                <a:solidFill>
                  <a:srgbClr val="FFFFFF"/>
                </a:solidFill>
                <a:latin typeface="Ubisoft Sans"/>
              </a:rPr>
              <a:t>VandenBerghe, Jason (2014) </a:t>
            </a:r>
            <a:endParaRPr lang="fr-FR" sz="2400" b="1" dirty="0">
              <a:solidFill>
                <a:srgbClr val="FFFFFF"/>
              </a:solidFill>
              <a:latin typeface="Ubisoft Sans"/>
            </a:endParaRPr>
          </a:p>
        </p:txBody>
      </p:sp>
      <p:sp>
        <p:nvSpPr>
          <p:cNvPr id="10" name="Title of Document">
            <a:extLst>
              <a:ext uri="{FF2B5EF4-FFF2-40B4-BE49-F238E27FC236}">
                <a16:creationId xmlns:a16="http://schemas.microsoft.com/office/drawing/2014/main" id="{EF322554-6361-5AFE-502B-B4D9C6216E56}"/>
              </a:ext>
            </a:extLst>
          </p:cNvPr>
          <p:cNvSpPr txBox="1"/>
          <p:nvPr/>
        </p:nvSpPr>
        <p:spPr>
          <a:xfrm>
            <a:off x="4142398" y="4841747"/>
            <a:ext cx="859211" cy="142347"/>
          </a:xfrm>
          <a:prstGeom prst="rect">
            <a:avLst/>
          </a:prstGeom>
          <a:ln w="12700">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kern="1200" cap="all" dirty="0">
                <a:latin typeface="Ubisoft Sans" pitchFamily="50" charset="0"/>
                <a:ea typeface="+mn-ea"/>
                <a:cs typeface="Ubisoft Sans Bold"/>
              </a:rPr>
              <a:t>Part 3 – SDT &amp; PENS</a:t>
            </a:r>
            <a:endParaRPr sz="675" kern="1200" cap="all" dirty="0">
              <a:latin typeface="Ubisoft Sans" pitchFamily="50" charset="0"/>
              <a:ea typeface="+mn-ea"/>
              <a:cs typeface="Ubisoft Sans Bold"/>
            </a:endParaRPr>
          </a:p>
        </p:txBody>
      </p:sp>
      <p:sp>
        <p:nvSpPr>
          <p:cNvPr id="11" name="Slide Number">
            <a:extLst>
              <a:ext uri="{FF2B5EF4-FFF2-40B4-BE49-F238E27FC236}">
                <a16:creationId xmlns:a16="http://schemas.microsoft.com/office/drawing/2014/main" id="{D2E859B3-9BA0-0A8B-66E1-D95390CC3DF4}"/>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6CB4B4D-7CA3-9044-876B-883B54F8677D}" type="slidenum">
              <a:rPr kumimoji="0" lang="fr-FR" sz="675" b="0" i="0" u="none" strike="noStrike" kern="1200" cap="none" spc="0" normalizeH="0" baseline="0" noProof="0">
                <a:ln>
                  <a:noFill/>
                </a:ln>
                <a:solidFill>
                  <a:schemeClr val="tx1"/>
                </a:solidFill>
                <a:effectLst/>
                <a:uLnTx/>
                <a:uFillTx/>
                <a:latin typeface="Ubisoft Sans"/>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40</a:t>
            </a:fld>
            <a:endParaRPr kumimoji="0" lang="fr-FR" sz="900" b="0" i="0" u="none" strike="noStrike" kern="1200" cap="none" spc="0" normalizeH="0" baseline="0" noProof="0" dirty="0">
              <a:ln>
                <a:noFill/>
              </a:ln>
              <a:solidFill>
                <a:schemeClr val="tx1"/>
              </a:solidFill>
              <a:effectLst/>
              <a:uLnTx/>
              <a:uFillTx/>
              <a:latin typeface="Ubisoft Sans"/>
              <a:ea typeface="+mn-ea"/>
              <a:cs typeface="+mn-cs"/>
            </a:endParaRPr>
          </a:p>
        </p:txBody>
      </p:sp>
    </p:spTree>
    <p:extLst>
      <p:ext uri="{BB962C8B-B14F-4D97-AF65-F5344CB8AC3E}">
        <p14:creationId xmlns:p14="http://schemas.microsoft.com/office/powerpoint/2010/main" val="19931161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150" name="Right Triangle 149">
            <a:extLst>
              <a:ext uri="{FF2B5EF4-FFF2-40B4-BE49-F238E27FC236}">
                <a16:creationId xmlns:a16="http://schemas.microsoft.com/office/drawing/2014/main" id="{FC71D0A2-7592-928F-8589-6E6C16629594}"/>
              </a:ext>
            </a:extLst>
          </p:cNvPr>
          <p:cNvSpPr/>
          <p:nvPr/>
        </p:nvSpPr>
        <p:spPr>
          <a:xfrm flipH="1">
            <a:off x="1691925" y="2641657"/>
            <a:ext cx="5618015" cy="1628109"/>
          </a:xfrm>
          <a:prstGeom prst="rtTriangle">
            <a:avLst/>
          </a:prstGeom>
          <a:solidFill>
            <a:srgbClr val="DC89CE">
              <a:alpha val="3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sp>
        <p:nvSpPr>
          <p:cNvPr id="149" name="Right Triangle 148">
            <a:extLst>
              <a:ext uri="{FF2B5EF4-FFF2-40B4-BE49-F238E27FC236}">
                <a16:creationId xmlns:a16="http://schemas.microsoft.com/office/drawing/2014/main" id="{DEAD676A-8332-AE09-6287-E664C1C95209}"/>
              </a:ext>
            </a:extLst>
          </p:cNvPr>
          <p:cNvSpPr/>
          <p:nvPr/>
        </p:nvSpPr>
        <p:spPr>
          <a:xfrm>
            <a:off x="1681764" y="2641657"/>
            <a:ext cx="5618015" cy="1628109"/>
          </a:xfrm>
          <a:prstGeom prst="rtTriangle">
            <a:avLst/>
          </a:prstGeom>
          <a:solidFill>
            <a:srgbClr val="942C82">
              <a:alpha val="3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a:solidFill>
                <a:srgbClr val="FFFFFF"/>
              </a:solidFill>
              <a:latin typeface="Ubisoft Sans"/>
            </a:endParaRPr>
          </a:p>
        </p:txBody>
      </p:sp>
      <p:cxnSp>
        <p:nvCxnSpPr>
          <p:cNvPr id="3" name="Straight Arrow Connector 2">
            <a:extLst>
              <a:ext uri="{FF2B5EF4-FFF2-40B4-BE49-F238E27FC236}">
                <a16:creationId xmlns:a16="http://schemas.microsoft.com/office/drawing/2014/main" id="{B61F9FD7-539A-7767-97FB-7114566912B7}"/>
              </a:ext>
            </a:extLst>
          </p:cNvPr>
          <p:cNvCxnSpPr>
            <a:cxnSpLocks/>
          </p:cNvCxnSpPr>
          <p:nvPr/>
        </p:nvCxnSpPr>
        <p:spPr>
          <a:xfrm>
            <a:off x="1667436" y="4303058"/>
            <a:ext cx="5809129"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ACF72C9-B854-F050-5DF5-FB881678848A}"/>
              </a:ext>
            </a:extLst>
          </p:cNvPr>
          <p:cNvSpPr txBox="1"/>
          <p:nvPr/>
        </p:nvSpPr>
        <p:spPr>
          <a:xfrm>
            <a:off x="1785205" y="3751724"/>
            <a:ext cx="998991" cy="300082"/>
          </a:xfrm>
          <a:prstGeom prst="rect">
            <a:avLst/>
          </a:prstGeom>
          <a:noFill/>
        </p:spPr>
        <p:txBody>
          <a:bodyPr wrap="none" rtlCol="0">
            <a:spAutoFit/>
          </a:bodyPr>
          <a:lstStyle/>
          <a:p>
            <a:pPr defTabSz="685800">
              <a:buClrTx/>
            </a:pPr>
            <a:r>
              <a:rPr lang="de-DE" sz="1350" b="1" kern="1200" dirty="0">
                <a:solidFill>
                  <a:srgbClr val="FFFFFF"/>
                </a:solidFill>
                <a:latin typeface="Ubisoft Sans"/>
                <a:ea typeface="+mn-ea"/>
                <a:cs typeface="+mn-cs"/>
              </a:rPr>
              <a:t>Discovery</a:t>
            </a:r>
          </a:p>
        </p:txBody>
      </p:sp>
      <p:sp>
        <p:nvSpPr>
          <p:cNvPr id="6" name="TextBox 5">
            <a:extLst>
              <a:ext uri="{FF2B5EF4-FFF2-40B4-BE49-F238E27FC236}">
                <a16:creationId xmlns:a16="http://schemas.microsoft.com/office/drawing/2014/main" id="{DE66057B-22F8-B527-3FF7-69114D3EFFED}"/>
              </a:ext>
            </a:extLst>
          </p:cNvPr>
          <p:cNvSpPr txBox="1"/>
          <p:nvPr/>
        </p:nvSpPr>
        <p:spPr>
          <a:xfrm>
            <a:off x="6411915" y="3751724"/>
            <a:ext cx="782587" cy="300082"/>
          </a:xfrm>
          <a:prstGeom prst="rect">
            <a:avLst/>
          </a:prstGeom>
          <a:noFill/>
        </p:spPr>
        <p:txBody>
          <a:bodyPr wrap="none" rtlCol="0">
            <a:spAutoFit/>
          </a:bodyPr>
          <a:lstStyle/>
          <a:p>
            <a:pPr defTabSz="685800">
              <a:buClrTx/>
            </a:pPr>
            <a:r>
              <a:rPr lang="de-DE" sz="1350" b="1" kern="1200" dirty="0">
                <a:solidFill>
                  <a:srgbClr val="FFFFFF"/>
                </a:solidFill>
                <a:latin typeface="Ubisoft Sans"/>
                <a:ea typeface="+mn-ea"/>
                <a:cs typeface="+mn-cs"/>
              </a:rPr>
              <a:t>Affinity</a:t>
            </a:r>
          </a:p>
        </p:txBody>
      </p:sp>
      <p:sp>
        <p:nvSpPr>
          <p:cNvPr id="7" name="TextBox 6">
            <a:extLst>
              <a:ext uri="{FF2B5EF4-FFF2-40B4-BE49-F238E27FC236}">
                <a16:creationId xmlns:a16="http://schemas.microsoft.com/office/drawing/2014/main" id="{E76A86E8-8EF1-4C14-FA6F-F390551A8026}"/>
              </a:ext>
            </a:extLst>
          </p:cNvPr>
          <p:cNvSpPr txBox="1"/>
          <p:nvPr/>
        </p:nvSpPr>
        <p:spPr>
          <a:xfrm>
            <a:off x="3303616" y="3751724"/>
            <a:ext cx="1056700" cy="300082"/>
          </a:xfrm>
          <a:prstGeom prst="rect">
            <a:avLst/>
          </a:prstGeom>
          <a:noFill/>
        </p:spPr>
        <p:txBody>
          <a:bodyPr wrap="none" rtlCol="0">
            <a:spAutoFit/>
          </a:bodyPr>
          <a:lstStyle/>
          <a:p>
            <a:pPr defTabSz="685800">
              <a:buClrTx/>
            </a:pPr>
            <a:r>
              <a:rPr lang="de-DE" sz="1350" b="1" kern="1200" dirty="0">
                <a:solidFill>
                  <a:srgbClr val="FFFFFF"/>
                </a:solidFill>
                <a:latin typeface="Ubisoft Sans"/>
                <a:ea typeface="+mn-ea"/>
                <a:cs typeface="+mn-cs"/>
              </a:rPr>
              <a:t>Evaluation</a:t>
            </a:r>
          </a:p>
        </p:txBody>
      </p:sp>
      <p:sp>
        <p:nvSpPr>
          <p:cNvPr id="8" name="TextBox 7">
            <a:extLst>
              <a:ext uri="{FF2B5EF4-FFF2-40B4-BE49-F238E27FC236}">
                <a16:creationId xmlns:a16="http://schemas.microsoft.com/office/drawing/2014/main" id="{51BFA0F7-55B5-B9FC-1377-9320210F3E85}"/>
              </a:ext>
            </a:extLst>
          </p:cNvPr>
          <p:cNvSpPr txBox="1"/>
          <p:nvPr/>
        </p:nvSpPr>
        <p:spPr>
          <a:xfrm>
            <a:off x="5255400" y="3751724"/>
            <a:ext cx="482824" cy="300082"/>
          </a:xfrm>
          <a:prstGeom prst="rect">
            <a:avLst/>
          </a:prstGeom>
          <a:noFill/>
        </p:spPr>
        <p:txBody>
          <a:bodyPr wrap="none" rtlCol="0">
            <a:spAutoFit/>
          </a:bodyPr>
          <a:lstStyle/>
          <a:p>
            <a:pPr defTabSz="685800">
              <a:buClrTx/>
            </a:pPr>
            <a:r>
              <a:rPr lang="de-DE" sz="1350" b="1" kern="1200" dirty="0">
                <a:solidFill>
                  <a:srgbClr val="FFFFFF"/>
                </a:solidFill>
                <a:latin typeface="Ubisoft Sans"/>
                <a:ea typeface="+mn-ea"/>
                <a:cs typeface="+mn-cs"/>
              </a:rPr>
              <a:t>Use</a:t>
            </a:r>
          </a:p>
        </p:txBody>
      </p:sp>
      <p:cxnSp>
        <p:nvCxnSpPr>
          <p:cNvPr id="12" name="Straight Connector 11">
            <a:extLst>
              <a:ext uri="{FF2B5EF4-FFF2-40B4-BE49-F238E27FC236}">
                <a16:creationId xmlns:a16="http://schemas.microsoft.com/office/drawing/2014/main" id="{50A77844-1262-090D-F791-9FEC966C6422}"/>
              </a:ext>
            </a:extLst>
          </p:cNvPr>
          <p:cNvCxnSpPr>
            <a:cxnSpLocks/>
          </p:cNvCxnSpPr>
          <p:nvPr/>
        </p:nvCxnSpPr>
        <p:spPr>
          <a:xfrm>
            <a:off x="2884394" y="2433917"/>
            <a:ext cx="0" cy="18691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87407F9-11E5-67F1-A162-6C8A14AFD0BB}"/>
              </a:ext>
            </a:extLst>
          </p:cNvPr>
          <p:cNvCxnSpPr>
            <a:cxnSpLocks/>
          </p:cNvCxnSpPr>
          <p:nvPr/>
        </p:nvCxnSpPr>
        <p:spPr>
          <a:xfrm>
            <a:off x="4572000" y="2433917"/>
            <a:ext cx="0" cy="18691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DA49A85-77F4-8626-3CCC-8E26E02BCAF1}"/>
              </a:ext>
            </a:extLst>
          </p:cNvPr>
          <p:cNvCxnSpPr>
            <a:cxnSpLocks/>
          </p:cNvCxnSpPr>
          <p:nvPr/>
        </p:nvCxnSpPr>
        <p:spPr>
          <a:xfrm>
            <a:off x="6192371" y="2433917"/>
            <a:ext cx="0" cy="18691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D1B081BB-7EA4-7D03-3EBA-7854BA8B659A}"/>
              </a:ext>
            </a:extLst>
          </p:cNvPr>
          <p:cNvSpPr txBox="1"/>
          <p:nvPr/>
        </p:nvSpPr>
        <p:spPr>
          <a:xfrm>
            <a:off x="1671604" y="4028724"/>
            <a:ext cx="1013419" cy="230832"/>
          </a:xfrm>
          <a:prstGeom prst="rect">
            <a:avLst/>
          </a:prstGeom>
          <a:noFill/>
        </p:spPr>
        <p:txBody>
          <a:bodyPr wrap="none" rtlCol="0">
            <a:spAutoFit/>
          </a:bodyPr>
          <a:lstStyle/>
          <a:p>
            <a:pPr defTabSz="685800">
              <a:buClrTx/>
            </a:pPr>
            <a:r>
              <a:rPr lang="de-DE" sz="900" kern="1200" dirty="0">
                <a:solidFill>
                  <a:srgbClr val="FFFFFF"/>
                </a:solidFill>
                <a:latin typeface="Ubisoft Sans"/>
                <a:ea typeface="+mn-ea"/>
                <a:cs typeface="+mn-cs"/>
              </a:rPr>
              <a:t>„I´ve heard of it“</a:t>
            </a:r>
          </a:p>
        </p:txBody>
      </p:sp>
      <p:sp>
        <p:nvSpPr>
          <p:cNvPr id="16" name="TextBox 15">
            <a:extLst>
              <a:ext uri="{FF2B5EF4-FFF2-40B4-BE49-F238E27FC236}">
                <a16:creationId xmlns:a16="http://schemas.microsoft.com/office/drawing/2014/main" id="{EE92E296-E070-2EBA-82EF-A08858B9A5FD}"/>
              </a:ext>
            </a:extLst>
          </p:cNvPr>
          <p:cNvSpPr txBox="1"/>
          <p:nvPr/>
        </p:nvSpPr>
        <p:spPr>
          <a:xfrm>
            <a:off x="2963363" y="4036778"/>
            <a:ext cx="652743" cy="230832"/>
          </a:xfrm>
          <a:prstGeom prst="rect">
            <a:avLst/>
          </a:prstGeom>
          <a:noFill/>
        </p:spPr>
        <p:txBody>
          <a:bodyPr wrap="none" rtlCol="0">
            <a:spAutoFit/>
          </a:bodyPr>
          <a:lstStyle/>
          <a:p>
            <a:pPr defTabSz="685800">
              <a:buClrTx/>
            </a:pPr>
            <a:r>
              <a:rPr lang="de-DE" sz="900" kern="1200" dirty="0">
                <a:solidFill>
                  <a:srgbClr val="FFFFFF"/>
                </a:solidFill>
                <a:latin typeface="Ubisoft Sans"/>
                <a:ea typeface="+mn-ea"/>
                <a:cs typeface="+mn-cs"/>
              </a:rPr>
              <a:t>„I tried it“</a:t>
            </a:r>
          </a:p>
        </p:txBody>
      </p:sp>
      <p:sp>
        <p:nvSpPr>
          <p:cNvPr id="17" name="TextBox 16">
            <a:extLst>
              <a:ext uri="{FF2B5EF4-FFF2-40B4-BE49-F238E27FC236}">
                <a16:creationId xmlns:a16="http://schemas.microsoft.com/office/drawing/2014/main" id="{816F5519-7081-6BF1-FF7B-23F839DD044F}"/>
              </a:ext>
            </a:extLst>
          </p:cNvPr>
          <p:cNvSpPr txBox="1"/>
          <p:nvPr/>
        </p:nvSpPr>
        <p:spPr>
          <a:xfrm>
            <a:off x="4902686" y="4028724"/>
            <a:ext cx="763351" cy="230832"/>
          </a:xfrm>
          <a:prstGeom prst="rect">
            <a:avLst/>
          </a:prstGeom>
          <a:noFill/>
        </p:spPr>
        <p:txBody>
          <a:bodyPr wrap="none" rtlCol="0">
            <a:spAutoFit/>
          </a:bodyPr>
          <a:lstStyle/>
          <a:p>
            <a:pPr defTabSz="685800">
              <a:buClrTx/>
            </a:pPr>
            <a:r>
              <a:rPr lang="de-DE" sz="900" kern="1200" dirty="0">
                <a:solidFill>
                  <a:srgbClr val="FFFFFF"/>
                </a:solidFill>
                <a:latin typeface="Ubisoft Sans"/>
                <a:ea typeface="+mn-ea"/>
                <a:cs typeface="+mn-cs"/>
              </a:rPr>
              <a:t>„I played it“</a:t>
            </a:r>
          </a:p>
        </p:txBody>
      </p:sp>
      <p:sp>
        <p:nvSpPr>
          <p:cNvPr id="18" name="TextBox 17">
            <a:extLst>
              <a:ext uri="{FF2B5EF4-FFF2-40B4-BE49-F238E27FC236}">
                <a16:creationId xmlns:a16="http://schemas.microsoft.com/office/drawing/2014/main" id="{1350E189-5591-7802-4D83-F93AB33581DA}"/>
              </a:ext>
            </a:extLst>
          </p:cNvPr>
          <p:cNvSpPr txBox="1"/>
          <p:nvPr/>
        </p:nvSpPr>
        <p:spPr>
          <a:xfrm>
            <a:off x="6262372" y="4028723"/>
            <a:ext cx="631904" cy="230832"/>
          </a:xfrm>
          <a:prstGeom prst="rect">
            <a:avLst/>
          </a:prstGeom>
          <a:noFill/>
        </p:spPr>
        <p:txBody>
          <a:bodyPr wrap="none" rtlCol="0">
            <a:spAutoFit/>
          </a:bodyPr>
          <a:lstStyle/>
          <a:p>
            <a:pPr defTabSz="685800">
              <a:buClrTx/>
            </a:pPr>
            <a:r>
              <a:rPr lang="de-DE" sz="900" kern="1200" dirty="0">
                <a:solidFill>
                  <a:srgbClr val="FFFFFF"/>
                </a:solidFill>
                <a:latin typeface="Ubisoft Sans"/>
                <a:ea typeface="+mn-ea"/>
                <a:cs typeface="+mn-cs"/>
              </a:rPr>
              <a:t>„I </a:t>
            </a:r>
            <a:r>
              <a:rPr lang="de-DE" sz="900" i="1" kern="1200" dirty="0">
                <a:solidFill>
                  <a:srgbClr val="FFFFFF"/>
                </a:solidFill>
                <a:latin typeface="Ubisoft Sans"/>
                <a:ea typeface="+mn-ea"/>
                <a:cs typeface="+mn-cs"/>
              </a:rPr>
              <a:t>play</a:t>
            </a:r>
            <a:r>
              <a:rPr lang="de-DE" sz="900" kern="1200" dirty="0">
                <a:solidFill>
                  <a:srgbClr val="FFFFFF"/>
                </a:solidFill>
                <a:latin typeface="Ubisoft Sans"/>
                <a:ea typeface="+mn-ea"/>
                <a:cs typeface="+mn-cs"/>
              </a:rPr>
              <a:t> it“</a:t>
            </a:r>
          </a:p>
        </p:txBody>
      </p:sp>
      <p:sp>
        <p:nvSpPr>
          <p:cNvPr id="2" name="Rectangle 1">
            <a:extLst>
              <a:ext uri="{FF2B5EF4-FFF2-40B4-BE49-F238E27FC236}">
                <a16:creationId xmlns:a16="http://schemas.microsoft.com/office/drawing/2014/main" id="{E47BD6FC-663A-3672-5900-0D84F9EFF71E}"/>
              </a:ext>
            </a:extLst>
          </p:cNvPr>
          <p:cNvSpPr/>
          <p:nvPr/>
        </p:nvSpPr>
        <p:spPr>
          <a:xfrm>
            <a:off x="1667434" y="2433918"/>
            <a:ext cx="4029691" cy="207739"/>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r>
              <a:rPr lang="de-DE" sz="1350" b="1" kern="1200" dirty="0">
                <a:solidFill>
                  <a:srgbClr val="FFFFFF"/>
                </a:solidFill>
                <a:latin typeface="Ubisoft Sans"/>
              </a:rPr>
              <a:t>PERSONALITY THEORY (4 DOMAINS OF PLAY)</a:t>
            </a:r>
          </a:p>
        </p:txBody>
      </p:sp>
      <p:sp>
        <p:nvSpPr>
          <p:cNvPr id="9" name="Rectangle 8">
            <a:extLst>
              <a:ext uri="{FF2B5EF4-FFF2-40B4-BE49-F238E27FC236}">
                <a16:creationId xmlns:a16="http://schemas.microsoft.com/office/drawing/2014/main" id="{4712B614-E0DF-F2CA-29EE-AF8BB2E30F59}"/>
              </a:ext>
            </a:extLst>
          </p:cNvPr>
          <p:cNvSpPr/>
          <p:nvPr/>
        </p:nvSpPr>
        <p:spPr>
          <a:xfrm>
            <a:off x="3919818" y="3027609"/>
            <a:ext cx="3379961" cy="207739"/>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r>
              <a:rPr lang="de-DE" sz="1350" b="1" kern="1200" dirty="0">
                <a:solidFill>
                  <a:srgbClr val="FFFFFF"/>
                </a:solidFill>
                <a:latin typeface="Ubisoft Sans"/>
              </a:rPr>
              <a:t>SATISFACTION THEORY (SDT)</a:t>
            </a:r>
          </a:p>
        </p:txBody>
      </p:sp>
      <p:sp>
        <p:nvSpPr>
          <p:cNvPr id="121" name="Espace réservé du texte 32">
            <a:extLst>
              <a:ext uri="{FF2B5EF4-FFF2-40B4-BE49-F238E27FC236}">
                <a16:creationId xmlns:a16="http://schemas.microsoft.com/office/drawing/2014/main" id="{8DEB36A5-ABA6-09EA-B9AB-2B7ABAA67450}"/>
              </a:ext>
            </a:extLst>
          </p:cNvPr>
          <p:cNvSpPr txBox="1">
            <a:spLocks/>
          </p:cNvSpPr>
          <p:nvPr/>
        </p:nvSpPr>
        <p:spPr>
          <a:xfrm>
            <a:off x="1385887" y="617579"/>
            <a:ext cx="6372225" cy="4046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ClrTx/>
              <a:buNone/>
            </a:pPr>
            <a:r>
              <a:rPr lang="fr-FR" sz="2400" b="1" dirty="0">
                <a:solidFill>
                  <a:srgbClr val="FFFFFF"/>
                </a:solidFill>
                <a:latin typeface="Ubisoft Sans"/>
              </a:rPr>
              <a:t>ENGINES OF PLAY </a:t>
            </a:r>
            <a:r>
              <a:rPr lang="de-DE" sz="600" b="1" dirty="0">
                <a:solidFill>
                  <a:srgbClr val="FFFFFF"/>
                </a:solidFill>
                <a:latin typeface="Ubisoft Sans"/>
              </a:rPr>
              <a:t>VandenBerghe, Jason (2014) </a:t>
            </a:r>
            <a:endParaRPr lang="fr-FR" sz="2400" b="1" dirty="0">
              <a:solidFill>
                <a:srgbClr val="FFFFFF"/>
              </a:solidFill>
              <a:latin typeface="Ubisoft Sans"/>
            </a:endParaRPr>
          </a:p>
        </p:txBody>
      </p:sp>
      <p:sp>
        <p:nvSpPr>
          <p:cNvPr id="122" name="TextBox 121">
            <a:extLst>
              <a:ext uri="{FF2B5EF4-FFF2-40B4-BE49-F238E27FC236}">
                <a16:creationId xmlns:a16="http://schemas.microsoft.com/office/drawing/2014/main" id="{3BAC80A0-F5E8-020E-2BE4-3D906264A355}"/>
              </a:ext>
            </a:extLst>
          </p:cNvPr>
          <p:cNvSpPr txBox="1"/>
          <p:nvPr/>
        </p:nvSpPr>
        <p:spPr>
          <a:xfrm>
            <a:off x="1709425" y="1482721"/>
            <a:ext cx="2507876" cy="577081"/>
          </a:xfrm>
          <a:prstGeom prst="rect">
            <a:avLst/>
          </a:prstGeom>
          <a:noFill/>
          <a:ln w="19050">
            <a:solidFill>
              <a:srgbClr val="942C82"/>
            </a:solidFill>
          </a:ln>
        </p:spPr>
        <p:txBody>
          <a:bodyPr wrap="square" rtlCol="0">
            <a:spAutoFit/>
          </a:bodyPr>
          <a:lstStyle/>
          <a:p>
            <a:pPr defTabSz="685800">
              <a:buClrTx/>
            </a:pPr>
            <a:r>
              <a:rPr lang="de-DE" sz="1050" b="1" kern="1200" dirty="0">
                <a:solidFill>
                  <a:srgbClr val="FFFFFF"/>
                </a:solidFill>
                <a:latin typeface="Ubisoft Sans"/>
                <a:ea typeface="+mn-ea"/>
                <a:cs typeface="+mn-cs"/>
              </a:rPr>
              <a:t>Problem 1: </a:t>
            </a:r>
            <a:r>
              <a:rPr lang="fr-FR" sz="1050" kern="1200" dirty="0">
                <a:solidFill>
                  <a:srgbClr val="FFFFFF"/>
                </a:solidFill>
                <a:latin typeface="Ubisoft Sans" pitchFamily="50" charset="0"/>
                <a:ea typeface="+mn-ea"/>
                <a:cs typeface="+mn-cs"/>
              </a:rPr>
              <a:t>The longer </a:t>
            </a:r>
            <a:r>
              <a:rPr lang="fr-FR" sz="1050" kern="1200" dirty="0" err="1">
                <a:solidFill>
                  <a:srgbClr val="FFFFFF"/>
                </a:solidFill>
                <a:latin typeface="Ubisoft Sans" pitchFamily="50" charset="0"/>
                <a:ea typeface="+mn-ea"/>
                <a:cs typeface="+mn-cs"/>
              </a:rPr>
              <a:t>we</a:t>
            </a:r>
            <a:r>
              <a:rPr lang="fr-FR" sz="1050" kern="1200" dirty="0">
                <a:solidFill>
                  <a:srgbClr val="FFFFFF"/>
                </a:solidFill>
                <a:latin typeface="Ubisoft Sans" pitchFamily="50" charset="0"/>
                <a:ea typeface="+mn-ea"/>
                <a:cs typeface="+mn-cs"/>
              </a:rPr>
              <a:t> </a:t>
            </a:r>
            <a:r>
              <a:rPr lang="fr-FR" sz="1050" kern="1200" dirty="0" err="1">
                <a:solidFill>
                  <a:srgbClr val="FFFFFF"/>
                </a:solidFill>
                <a:latin typeface="Ubisoft Sans" pitchFamily="50" charset="0"/>
                <a:ea typeface="+mn-ea"/>
                <a:cs typeface="+mn-cs"/>
              </a:rPr>
              <a:t>play</a:t>
            </a:r>
            <a:r>
              <a:rPr lang="fr-FR" sz="1050" kern="1200" dirty="0">
                <a:solidFill>
                  <a:srgbClr val="FFFFFF"/>
                </a:solidFill>
                <a:latin typeface="Ubisoft Sans" pitchFamily="50" charset="0"/>
                <a:ea typeface="+mn-ea"/>
                <a:cs typeface="+mn-cs"/>
              </a:rPr>
              <a:t> a </a:t>
            </a:r>
            <a:r>
              <a:rPr lang="fr-FR" sz="1050" kern="1200" dirty="0" err="1">
                <a:solidFill>
                  <a:srgbClr val="FFFFFF"/>
                </a:solidFill>
                <a:latin typeface="Ubisoft Sans" pitchFamily="50" charset="0"/>
                <a:ea typeface="+mn-ea"/>
                <a:cs typeface="+mn-cs"/>
              </a:rPr>
              <a:t>game</a:t>
            </a:r>
            <a:r>
              <a:rPr lang="fr-FR" sz="1050" kern="1200" dirty="0">
                <a:solidFill>
                  <a:srgbClr val="FFFFFF"/>
                </a:solidFill>
                <a:latin typeface="Ubisoft Sans" pitchFamily="50" charset="0"/>
                <a:ea typeface="+mn-ea"/>
                <a:cs typeface="+mn-cs"/>
              </a:rPr>
              <a:t>, the </a:t>
            </a:r>
            <a:r>
              <a:rPr lang="fr-FR" sz="1050" kern="1200" dirty="0" err="1">
                <a:solidFill>
                  <a:srgbClr val="FFFFFF"/>
                </a:solidFill>
                <a:latin typeface="Ubisoft Sans" pitchFamily="50" charset="0"/>
                <a:ea typeface="+mn-ea"/>
                <a:cs typeface="+mn-cs"/>
              </a:rPr>
              <a:t>less</a:t>
            </a:r>
            <a:r>
              <a:rPr lang="fr-FR" sz="1050" kern="1200" dirty="0">
                <a:solidFill>
                  <a:srgbClr val="FFFFFF"/>
                </a:solidFill>
                <a:latin typeface="Ubisoft Sans" pitchFamily="50" charset="0"/>
                <a:ea typeface="+mn-ea"/>
                <a:cs typeface="+mn-cs"/>
              </a:rPr>
              <a:t> </a:t>
            </a:r>
            <a:r>
              <a:rPr lang="fr-FR" sz="1050" kern="1200" dirty="0" err="1">
                <a:solidFill>
                  <a:srgbClr val="FFFFFF"/>
                </a:solidFill>
                <a:latin typeface="Ubisoft Sans" pitchFamily="50" charset="0"/>
                <a:ea typeface="+mn-ea"/>
                <a:cs typeface="+mn-cs"/>
              </a:rPr>
              <a:t>we</a:t>
            </a:r>
            <a:r>
              <a:rPr lang="fr-FR" sz="1050" kern="1200" dirty="0">
                <a:solidFill>
                  <a:srgbClr val="FFFFFF"/>
                </a:solidFill>
                <a:latin typeface="Ubisoft Sans" pitchFamily="50" charset="0"/>
                <a:ea typeface="+mn-ea"/>
                <a:cs typeface="+mn-cs"/>
              </a:rPr>
              <a:t> care about </a:t>
            </a:r>
            <a:r>
              <a:rPr lang="fr-FR" sz="1050" kern="1200" dirty="0" err="1">
                <a:solidFill>
                  <a:srgbClr val="FFFFFF"/>
                </a:solidFill>
                <a:latin typeface="Ubisoft Sans" pitchFamily="50" charset="0"/>
                <a:ea typeface="+mn-ea"/>
                <a:cs typeface="+mn-cs"/>
              </a:rPr>
              <a:t>it</a:t>
            </a:r>
            <a:r>
              <a:rPr lang="fr-FR" sz="1050" kern="1200" dirty="0">
                <a:solidFill>
                  <a:srgbClr val="FFFFFF"/>
                </a:solidFill>
                <a:latin typeface="Ubisoft Sans" pitchFamily="50" charset="0"/>
                <a:ea typeface="+mn-ea"/>
                <a:cs typeface="+mn-cs"/>
              </a:rPr>
              <a:t> </a:t>
            </a:r>
            <a:r>
              <a:rPr lang="fr-FR" sz="1050" kern="1200" dirty="0" err="1">
                <a:solidFill>
                  <a:srgbClr val="FFFFFF"/>
                </a:solidFill>
                <a:latin typeface="Ubisoft Sans" pitchFamily="50" charset="0"/>
                <a:ea typeface="+mn-ea"/>
                <a:cs typeface="+mn-cs"/>
              </a:rPr>
              <a:t>matching</a:t>
            </a:r>
            <a:r>
              <a:rPr lang="fr-FR" sz="1050" kern="1200" dirty="0">
                <a:solidFill>
                  <a:srgbClr val="FFFFFF"/>
                </a:solidFill>
                <a:latin typeface="Ubisoft Sans" pitchFamily="50" charset="0"/>
                <a:ea typeface="+mn-ea"/>
                <a:cs typeface="+mn-cs"/>
              </a:rPr>
              <a:t> </a:t>
            </a:r>
            <a:r>
              <a:rPr lang="fr-FR" sz="1050" kern="1200" dirty="0" err="1">
                <a:solidFill>
                  <a:srgbClr val="FFFFFF"/>
                </a:solidFill>
                <a:latin typeface="Ubisoft Sans" pitchFamily="50" charset="0"/>
                <a:ea typeface="+mn-ea"/>
                <a:cs typeface="+mn-cs"/>
              </a:rPr>
              <a:t>our</a:t>
            </a:r>
            <a:r>
              <a:rPr lang="fr-FR" sz="1050" kern="1200" dirty="0">
                <a:solidFill>
                  <a:srgbClr val="FFFFFF"/>
                </a:solidFill>
                <a:latin typeface="Ubisoft Sans" pitchFamily="50" charset="0"/>
                <a:ea typeface="+mn-ea"/>
                <a:cs typeface="+mn-cs"/>
              </a:rPr>
              <a:t> taste.</a:t>
            </a:r>
            <a:r>
              <a:rPr lang="de-DE" sz="1050" kern="1200" dirty="0">
                <a:solidFill>
                  <a:srgbClr val="FFFFFF"/>
                </a:solidFill>
                <a:latin typeface="Ubisoft Sans"/>
                <a:ea typeface="+mn-ea"/>
                <a:cs typeface="+mn-cs"/>
              </a:rPr>
              <a:t> </a:t>
            </a:r>
          </a:p>
        </p:txBody>
      </p:sp>
      <p:cxnSp>
        <p:nvCxnSpPr>
          <p:cNvPr id="126" name="Straight Connector 125">
            <a:extLst>
              <a:ext uri="{FF2B5EF4-FFF2-40B4-BE49-F238E27FC236}">
                <a16:creationId xmlns:a16="http://schemas.microsoft.com/office/drawing/2014/main" id="{0F57352F-4CAA-0F7D-2B04-207AE8AF0060}"/>
              </a:ext>
            </a:extLst>
          </p:cNvPr>
          <p:cNvCxnSpPr>
            <a:cxnSpLocks/>
            <a:stCxn id="2" idx="1"/>
          </p:cNvCxnSpPr>
          <p:nvPr/>
        </p:nvCxnSpPr>
        <p:spPr>
          <a:xfrm flipH="1" flipV="1">
            <a:off x="1196789" y="2537787"/>
            <a:ext cx="470645" cy="1"/>
          </a:xfrm>
          <a:prstGeom prst="line">
            <a:avLst/>
          </a:prstGeom>
          <a:ln w="19050">
            <a:solidFill>
              <a:srgbClr val="942C82"/>
            </a:solidFill>
            <a:prstDash val="sysDot"/>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04401DF1-3EA7-146D-18E4-1179618CB0BF}"/>
              </a:ext>
            </a:extLst>
          </p:cNvPr>
          <p:cNvCxnSpPr/>
          <p:nvPr/>
        </p:nvCxnSpPr>
        <p:spPr>
          <a:xfrm flipV="1">
            <a:off x="1196789" y="1757056"/>
            <a:ext cx="0" cy="780731"/>
          </a:xfrm>
          <a:prstGeom prst="line">
            <a:avLst/>
          </a:prstGeom>
          <a:ln w="19050">
            <a:solidFill>
              <a:srgbClr val="942C82"/>
            </a:solidFill>
            <a:prstDash val="sysDot"/>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AE7ED34E-8EBD-3487-D459-C05A66FE0C0E}"/>
              </a:ext>
            </a:extLst>
          </p:cNvPr>
          <p:cNvCxnSpPr>
            <a:cxnSpLocks/>
            <a:endCxn id="122" idx="1"/>
          </p:cNvCxnSpPr>
          <p:nvPr/>
        </p:nvCxnSpPr>
        <p:spPr>
          <a:xfrm>
            <a:off x="1196788" y="1759721"/>
            <a:ext cx="512637" cy="11541"/>
          </a:xfrm>
          <a:prstGeom prst="line">
            <a:avLst/>
          </a:prstGeom>
          <a:ln w="19050">
            <a:solidFill>
              <a:srgbClr val="942C82"/>
            </a:solidFill>
            <a:prstDash val="sysDot"/>
          </a:ln>
        </p:spPr>
        <p:style>
          <a:lnRef idx="1">
            <a:schemeClr val="accent1"/>
          </a:lnRef>
          <a:fillRef idx="0">
            <a:schemeClr val="accent1"/>
          </a:fillRef>
          <a:effectRef idx="0">
            <a:schemeClr val="accent1"/>
          </a:effectRef>
          <a:fontRef idx="minor">
            <a:schemeClr val="tx1"/>
          </a:fontRef>
        </p:style>
      </p:cxnSp>
      <p:sp>
        <p:nvSpPr>
          <p:cNvPr id="138" name="TextBox 137">
            <a:extLst>
              <a:ext uri="{FF2B5EF4-FFF2-40B4-BE49-F238E27FC236}">
                <a16:creationId xmlns:a16="http://schemas.microsoft.com/office/drawing/2014/main" id="{3D1528B4-3F05-1622-D5E2-9B3F9E92F660}"/>
              </a:ext>
            </a:extLst>
          </p:cNvPr>
          <p:cNvSpPr txBox="1"/>
          <p:nvPr/>
        </p:nvSpPr>
        <p:spPr>
          <a:xfrm>
            <a:off x="4169725" y="4361590"/>
            <a:ext cx="1149674" cy="219291"/>
          </a:xfrm>
          <a:prstGeom prst="rect">
            <a:avLst/>
          </a:prstGeom>
          <a:noFill/>
        </p:spPr>
        <p:txBody>
          <a:bodyPr wrap="none" rtlCol="0">
            <a:spAutoFit/>
          </a:bodyPr>
          <a:lstStyle/>
          <a:p>
            <a:pPr defTabSz="685800">
              <a:buClrTx/>
            </a:pPr>
            <a:r>
              <a:rPr lang="de-DE" sz="825" kern="1200" dirty="0">
                <a:solidFill>
                  <a:srgbClr val="FFFFFF"/>
                </a:solidFill>
                <a:latin typeface="Ubisoft Sans"/>
                <a:ea typeface="+mn-ea"/>
                <a:cs typeface="+mn-cs"/>
              </a:rPr>
              <a:t>Player journey (time)</a:t>
            </a:r>
          </a:p>
        </p:txBody>
      </p:sp>
      <p:sp>
        <p:nvSpPr>
          <p:cNvPr id="140" name="TextBox 139">
            <a:extLst>
              <a:ext uri="{FF2B5EF4-FFF2-40B4-BE49-F238E27FC236}">
                <a16:creationId xmlns:a16="http://schemas.microsoft.com/office/drawing/2014/main" id="{1811DC11-E918-49DA-F757-6DAEB8F27BCD}"/>
              </a:ext>
            </a:extLst>
          </p:cNvPr>
          <p:cNvSpPr txBox="1"/>
          <p:nvPr/>
        </p:nvSpPr>
        <p:spPr>
          <a:xfrm>
            <a:off x="6710082" y="1652714"/>
            <a:ext cx="1991813" cy="738664"/>
          </a:xfrm>
          <a:prstGeom prst="rect">
            <a:avLst/>
          </a:prstGeom>
          <a:noFill/>
          <a:ln w="19050">
            <a:solidFill>
              <a:srgbClr val="DC89CE"/>
            </a:solidFill>
          </a:ln>
        </p:spPr>
        <p:txBody>
          <a:bodyPr wrap="square" rtlCol="0">
            <a:spAutoFit/>
          </a:bodyPr>
          <a:lstStyle/>
          <a:p>
            <a:pPr defTabSz="685800">
              <a:buClrTx/>
            </a:pPr>
            <a:r>
              <a:rPr lang="de-DE" sz="1050" b="1" kern="1200" dirty="0">
                <a:solidFill>
                  <a:srgbClr val="FFFFFF"/>
                </a:solidFill>
                <a:latin typeface="Ubisoft Sans"/>
                <a:ea typeface="+mn-ea"/>
                <a:cs typeface="+mn-cs"/>
              </a:rPr>
              <a:t>Problem 2: </a:t>
            </a:r>
            <a:r>
              <a:rPr lang="en-US" sz="1050" kern="1200" dirty="0">
                <a:solidFill>
                  <a:srgbClr val="FFFFFF"/>
                </a:solidFill>
                <a:latin typeface="Ubisoft Sans" pitchFamily="50" charset="0"/>
                <a:ea typeface="+mn-ea"/>
                <a:cs typeface="+mn-cs"/>
              </a:rPr>
              <a:t>Player taste changes over time and we play for different reasons than we continue to play.</a:t>
            </a:r>
            <a:endParaRPr lang="de-DE" sz="1050" kern="1200" dirty="0">
              <a:solidFill>
                <a:srgbClr val="FFFFFF"/>
              </a:solidFill>
              <a:latin typeface="Ubisoft Sans"/>
              <a:ea typeface="+mn-ea"/>
              <a:cs typeface="+mn-cs"/>
            </a:endParaRPr>
          </a:p>
        </p:txBody>
      </p:sp>
      <p:cxnSp>
        <p:nvCxnSpPr>
          <p:cNvPr id="142" name="Straight Connector 141">
            <a:extLst>
              <a:ext uri="{FF2B5EF4-FFF2-40B4-BE49-F238E27FC236}">
                <a16:creationId xmlns:a16="http://schemas.microsoft.com/office/drawing/2014/main" id="{A9542814-FB0B-0345-665B-1B2EDBE09EB8}"/>
              </a:ext>
            </a:extLst>
          </p:cNvPr>
          <p:cNvCxnSpPr>
            <a:cxnSpLocks/>
            <a:stCxn id="9" idx="3"/>
          </p:cNvCxnSpPr>
          <p:nvPr/>
        </p:nvCxnSpPr>
        <p:spPr>
          <a:xfrm>
            <a:off x="7299779" y="3131478"/>
            <a:ext cx="406210" cy="0"/>
          </a:xfrm>
          <a:prstGeom prst="line">
            <a:avLst/>
          </a:prstGeom>
          <a:ln w="19050">
            <a:solidFill>
              <a:srgbClr val="DC89CE"/>
            </a:solidFill>
            <a:prstDash val="sysDot"/>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861274D3-2FE6-26A9-0116-8D3CDAC9A0DA}"/>
              </a:ext>
            </a:extLst>
          </p:cNvPr>
          <p:cNvCxnSpPr>
            <a:cxnSpLocks/>
            <a:stCxn id="140" idx="2"/>
          </p:cNvCxnSpPr>
          <p:nvPr/>
        </p:nvCxnSpPr>
        <p:spPr>
          <a:xfrm flipH="1">
            <a:off x="7705988" y="2391378"/>
            <a:ext cx="1" cy="740099"/>
          </a:xfrm>
          <a:prstGeom prst="line">
            <a:avLst/>
          </a:prstGeom>
          <a:ln w="19050">
            <a:solidFill>
              <a:srgbClr val="DC89CE"/>
            </a:solidFill>
            <a:prstDash val="sysDot"/>
          </a:ln>
        </p:spPr>
        <p:style>
          <a:lnRef idx="1">
            <a:schemeClr val="accent1"/>
          </a:lnRef>
          <a:fillRef idx="0">
            <a:schemeClr val="accent1"/>
          </a:fillRef>
          <a:effectRef idx="0">
            <a:schemeClr val="accent1"/>
          </a:effectRef>
          <a:fontRef idx="minor">
            <a:schemeClr val="tx1"/>
          </a:fontRef>
        </p:style>
      </p:cxnSp>
      <p:sp>
        <p:nvSpPr>
          <p:cNvPr id="4" name="Title of Document">
            <a:extLst>
              <a:ext uri="{FF2B5EF4-FFF2-40B4-BE49-F238E27FC236}">
                <a16:creationId xmlns:a16="http://schemas.microsoft.com/office/drawing/2014/main" id="{A55E5748-6E12-5E69-0082-C9C4C2D298A2}"/>
              </a:ext>
            </a:extLst>
          </p:cNvPr>
          <p:cNvSpPr txBox="1"/>
          <p:nvPr/>
        </p:nvSpPr>
        <p:spPr>
          <a:xfrm>
            <a:off x="4142398" y="4841747"/>
            <a:ext cx="859211" cy="142347"/>
          </a:xfrm>
          <a:prstGeom prst="rect">
            <a:avLst/>
          </a:prstGeom>
          <a:ln w="12700">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kern="1200" cap="all" dirty="0">
                <a:latin typeface="Ubisoft Sans" pitchFamily="50" charset="0"/>
                <a:ea typeface="+mn-ea"/>
                <a:cs typeface="Ubisoft Sans Bold"/>
              </a:rPr>
              <a:t>Part 3 – SDT &amp; PENS</a:t>
            </a:r>
            <a:endParaRPr sz="675" kern="1200" cap="all" dirty="0">
              <a:latin typeface="Ubisoft Sans" pitchFamily="50" charset="0"/>
              <a:ea typeface="+mn-ea"/>
              <a:cs typeface="Ubisoft Sans Bold"/>
            </a:endParaRPr>
          </a:p>
        </p:txBody>
      </p:sp>
      <p:sp>
        <p:nvSpPr>
          <p:cNvPr id="10" name="Slide Number">
            <a:extLst>
              <a:ext uri="{FF2B5EF4-FFF2-40B4-BE49-F238E27FC236}">
                <a16:creationId xmlns:a16="http://schemas.microsoft.com/office/drawing/2014/main" id="{544C8FA0-1CF4-5061-3D45-AB4E2772F035}"/>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6CB4B4D-7CA3-9044-876B-883B54F8677D}" type="slidenum">
              <a:rPr kumimoji="0" lang="fr-FR" sz="675" b="0" i="0" u="none" strike="noStrike" kern="1200" cap="none" spc="0" normalizeH="0" baseline="0" noProof="0">
                <a:ln>
                  <a:noFill/>
                </a:ln>
                <a:solidFill>
                  <a:schemeClr val="tx1"/>
                </a:solidFill>
                <a:effectLst/>
                <a:uLnTx/>
                <a:uFillTx/>
                <a:latin typeface="Ubisoft Sans"/>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41</a:t>
            </a:fld>
            <a:endParaRPr kumimoji="0" lang="fr-FR" sz="900" b="0" i="0" u="none" strike="noStrike" kern="1200" cap="none" spc="0" normalizeH="0" baseline="0" noProof="0" dirty="0">
              <a:ln>
                <a:noFill/>
              </a:ln>
              <a:solidFill>
                <a:schemeClr val="tx1"/>
              </a:solidFill>
              <a:effectLst/>
              <a:uLnTx/>
              <a:uFillTx/>
              <a:latin typeface="Ubisoft Sans"/>
              <a:ea typeface="+mn-ea"/>
              <a:cs typeface="+mn-cs"/>
            </a:endParaRPr>
          </a:p>
        </p:txBody>
      </p:sp>
    </p:spTree>
    <p:extLst>
      <p:ext uri="{BB962C8B-B14F-4D97-AF65-F5344CB8AC3E}">
        <p14:creationId xmlns:p14="http://schemas.microsoft.com/office/powerpoint/2010/main" val="34823584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C71B4E8B-087F-4CD6-AD1C-884110A1218E}"/>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a:stretch/>
        </p:blipFill>
        <p:spPr>
          <a:xfrm>
            <a:off x="1" y="0"/>
            <a:ext cx="9145818" cy="5144522"/>
          </a:xfrm>
          <a:prstGeom prst="rect">
            <a:avLst/>
          </a:prstGeom>
        </p:spPr>
      </p:pic>
      <p:sp>
        <p:nvSpPr>
          <p:cNvPr id="2" name="Sous-titre 1">
            <a:extLst>
              <a:ext uri="{FF2B5EF4-FFF2-40B4-BE49-F238E27FC236}">
                <a16:creationId xmlns:a16="http://schemas.microsoft.com/office/drawing/2014/main" id="{C1AB30CE-C50B-4994-AC0B-D41DED8CBAD3}"/>
              </a:ext>
            </a:extLst>
          </p:cNvPr>
          <p:cNvSpPr>
            <a:spLocks noGrp="1"/>
          </p:cNvSpPr>
          <p:nvPr>
            <p:ph type="subTitle" idx="1"/>
          </p:nvPr>
        </p:nvSpPr>
        <p:spPr/>
        <p:txBody>
          <a:bodyPr/>
          <a:lstStyle/>
          <a:p>
            <a:r>
              <a:rPr lang="fr-FR" dirty="0"/>
              <a:t>Part 4</a:t>
            </a:r>
          </a:p>
        </p:txBody>
      </p:sp>
      <p:sp>
        <p:nvSpPr>
          <p:cNvPr id="7" name="Slide Number">
            <a:extLst>
              <a:ext uri="{FF2B5EF4-FFF2-40B4-BE49-F238E27FC236}">
                <a16:creationId xmlns:a16="http://schemas.microsoft.com/office/drawing/2014/main" id="{98DA0AD1-E22F-4A3D-9573-EB9FF08D812C}"/>
              </a:ext>
            </a:extLst>
          </p:cNvPr>
          <p:cNvSpPr txBox="1">
            <a:spLocks noGrp="1"/>
          </p:cNvSpPr>
          <p:nvPr>
            <p:ph type="sldNum" sz="quarter" idx="4294967295"/>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p>
            <a:pPr defTabSz="685800">
              <a:buClrTx/>
            </a:pPr>
            <a:fld id="{86CB4B4D-7CA3-9044-876B-883B54F8677D}" type="slidenum">
              <a:rPr sz="675" kern="1200">
                <a:solidFill>
                  <a:srgbClr val="FFFFFF"/>
                </a:solidFill>
                <a:latin typeface="Ubisoft Sans" pitchFamily="50" charset="0"/>
                <a:ea typeface="+mn-ea"/>
                <a:cs typeface="+mn-cs"/>
              </a:rPr>
              <a:pPr defTabSz="685800">
                <a:buClrTx/>
              </a:pPr>
              <a:t>42</a:t>
            </a:fld>
            <a:endParaRPr kern="1200">
              <a:solidFill>
                <a:srgbClr val="FFFFFF"/>
              </a:solidFill>
              <a:latin typeface="Ubisoft Sans" pitchFamily="50" charset="0"/>
              <a:ea typeface="+mn-ea"/>
              <a:cs typeface="+mn-cs"/>
            </a:endParaRPr>
          </a:p>
        </p:txBody>
      </p:sp>
      <p:sp>
        <p:nvSpPr>
          <p:cNvPr id="11" name="Titre 10">
            <a:extLst>
              <a:ext uri="{FF2B5EF4-FFF2-40B4-BE49-F238E27FC236}">
                <a16:creationId xmlns:a16="http://schemas.microsoft.com/office/drawing/2014/main" id="{3DA11727-4AD6-44BF-ABC9-7920BB5E317F}"/>
              </a:ext>
            </a:extLst>
          </p:cNvPr>
          <p:cNvSpPr>
            <a:spLocks noGrp="1"/>
          </p:cNvSpPr>
          <p:nvPr>
            <p:ph type="ctrTitle"/>
          </p:nvPr>
        </p:nvSpPr>
        <p:spPr/>
        <p:txBody>
          <a:bodyPr>
            <a:noAutofit/>
          </a:bodyPr>
          <a:lstStyle/>
          <a:p>
            <a:r>
              <a:rPr lang="fr-FR" dirty="0"/>
              <a:t>engines of </a:t>
            </a:r>
            <a:r>
              <a:rPr lang="fr-FR" dirty="0" err="1"/>
              <a:t>play</a:t>
            </a:r>
            <a:r>
              <a:rPr lang="fr-FR" dirty="0"/>
              <a:t> </a:t>
            </a:r>
            <a:r>
              <a:rPr lang="fr-FR" dirty="0" err="1"/>
              <a:t>summary</a:t>
            </a:r>
            <a:endParaRPr lang="fr-FR" dirty="0"/>
          </a:p>
        </p:txBody>
      </p:sp>
    </p:spTree>
    <p:extLst>
      <p:ext uri="{BB962C8B-B14F-4D97-AF65-F5344CB8AC3E}">
        <p14:creationId xmlns:p14="http://schemas.microsoft.com/office/powerpoint/2010/main" val="23841789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48D83EB-2A8D-4D38-A3BE-801686332FB5}"/>
              </a:ext>
            </a:extLst>
          </p:cNvPr>
          <p:cNvSpPr/>
          <p:nvPr/>
        </p:nvSpPr>
        <p:spPr>
          <a:xfrm>
            <a:off x="287366" y="1087511"/>
            <a:ext cx="2043879" cy="1566000"/>
          </a:xfrm>
          <a:prstGeom prst="rect">
            <a:avLst/>
          </a:prstGeom>
          <a:noFill/>
          <a:ln w="15875">
            <a:solidFill>
              <a:srgbClr val="4668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a:solidFill>
                <a:srgbClr val="466898"/>
              </a:solidFill>
              <a:latin typeface="Ubisoft Sans"/>
            </a:endParaRPr>
          </a:p>
        </p:txBody>
      </p:sp>
      <p:sp>
        <p:nvSpPr>
          <p:cNvPr id="25" name="Shape 1562"/>
          <p:cNvSpPr/>
          <p:nvPr/>
        </p:nvSpPr>
        <p:spPr>
          <a:xfrm>
            <a:off x="507446" y="2026334"/>
            <a:ext cx="1620000" cy="459000"/>
          </a:xfrm>
          <a:prstGeom prst="rect">
            <a:avLst/>
          </a:prstGeom>
          <a:ln w="12700">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a:solidFill>
                  <a:srgbClr val="5E5E5E"/>
                </a:solidFill>
                <a:latin typeface="Montserrat Light"/>
                <a:ea typeface="Montserrat Light"/>
                <a:cs typeface="Montserrat Light"/>
                <a:sym typeface="Montserrat Light"/>
              </a:defRPr>
            </a:lvl1pPr>
          </a:lstStyle>
          <a:p>
            <a:pPr defTabSz="685800">
              <a:spcBef>
                <a:spcPts val="4425"/>
              </a:spcBef>
              <a:buClrTx/>
            </a:pPr>
            <a:r>
              <a:rPr lang="en-US" sz="900" kern="1200" dirty="0">
                <a:solidFill>
                  <a:srgbClr val="000000"/>
                </a:solidFill>
                <a:latin typeface="Ubisoft Sans"/>
              </a:rPr>
              <a:t>Use the four domains of play to define a game’s core values to build &amp; understand clear features  </a:t>
            </a:r>
          </a:p>
        </p:txBody>
      </p:sp>
      <p:sp>
        <p:nvSpPr>
          <p:cNvPr id="26" name="Shape 1563"/>
          <p:cNvSpPr/>
          <p:nvPr/>
        </p:nvSpPr>
        <p:spPr>
          <a:xfrm>
            <a:off x="507446" y="1821293"/>
            <a:ext cx="1620000" cy="216000"/>
          </a:xfrm>
          <a:prstGeom prst="rect">
            <a:avLst/>
          </a:prstGeom>
          <a:ln w="12700">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spc="150">
                <a:solidFill>
                  <a:srgbClr val="212121"/>
                </a:solidFill>
                <a:latin typeface="Montserrat"/>
                <a:ea typeface="Montserrat"/>
                <a:cs typeface="Montserrat"/>
                <a:sym typeface="Montserrat"/>
              </a:defRPr>
            </a:lvl1pPr>
          </a:lstStyle>
          <a:p>
            <a:pPr defTabSz="685800">
              <a:spcBef>
                <a:spcPts val="4425"/>
              </a:spcBef>
              <a:buClrTx/>
            </a:pPr>
            <a:r>
              <a:rPr lang="de-DE" sz="1050" b="1" kern="1200" cap="all" spc="0" dirty="0">
                <a:solidFill>
                  <a:srgbClr val="466898"/>
                </a:solidFill>
                <a:latin typeface="Ubisoft Sans"/>
                <a:cs typeface="Ubisoft Sans" panose="02000504030000020004" pitchFamily="2" charset="-78"/>
              </a:rPr>
              <a:t>mapping</a:t>
            </a:r>
            <a:endParaRPr sz="1050" b="1" kern="1200" cap="all" spc="0" dirty="0">
              <a:solidFill>
                <a:srgbClr val="466898"/>
              </a:solidFill>
              <a:latin typeface="Ubisoft Sans"/>
              <a:cs typeface="Ubisoft Sans" panose="02000504030000020004" pitchFamily="2" charset="-78"/>
            </a:endParaRPr>
          </a:p>
        </p:txBody>
      </p:sp>
      <p:sp>
        <p:nvSpPr>
          <p:cNvPr id="33" name="Shape 1570"/>
          <p:cNvSpPr/>
          <p:nvPr/>
        </p:nvSpPr>
        <p:spPr>
          <a:xfrm>
            <a:off x="507445" y="1148239"/>
            <a:ext cx="620087" cy="605037"/>
          </a:xfrm>
          <a:prstGeom prst="rect">
            <a:avLst/>
          </a:prstGeom>
          <a:ln w="12700">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sz="12000" spc="600">
                <a:solidFill>
                  <a:srgbClr val="EBEBEB"/>
                </a:solidFill>
                <a:latin typeface="Montserrat Light"/>
                <a:ea typeface="Montserrat Light"/>
                <a:cs typeface="Montserrat Light"/>
                <a:sym typeface="Montserrat Light"/>
              </a:defRPr>
            </a:lvl1pPr>
          </a:lstStyle>
          <a:p>
            <a:pPr defTabSz="685800">
              <a:spcBef>
                <a:spcPts val="4425"/>
              </a:spcBef>
              <a:buClrTx/>
            </a:pPr>
            <a:r>
              <a:rPr sz="4350" b="1" kern="1200" spc="450" dirty="0">
                <a:solidFill>
                  <a:srgbClr val="466898"/>
                </a:solidFill>
                <a:latin typeface="Ubisoft Sans"/>
              </a:rPr>
              <a:t>1</a:t>
            </a:r>
          </a:p>
        </p:txBody>
      </p:sp>
      <p:sp>
        <p:nvSpPr>
          <p:cNvPr id="37" name="Shape 1574"/>
          <p:cNvSpPr/>
          <p:nvPr/>
        </p:nvSpPr>
        <p:spPr>
          <a:xfrm>
            <a:off x="287365" y="283088"/>
            <a:ext cx="4203673" cy="397950"/>
          </a:xfrm>
          <a:prstGeom prst="rect">
            <a:avLst/>
          </a:prstGeom>
          <a:ln w="12700">
            <a:miter lim="400000"/>
          </a:ln>
          <a:extLst>
            <a:ext uri="{C572A759-6A51-4108-AA02-DFA0A04FC94B}">
              <ma14:wrappingTextBoxFlag xmlns:ma14="http://schemas.microsoft.com/office/mac/drawingml/2011/main" xmlns="" val="1"/>
            </a:ext>
          </a:extLst>
        </p:spPr>
        <p:txBody>
          <a:bodyPr lIns="19050" tIns="19050" rIns="19050" bIns="19050"/>
          <a:lstStyle>
            <a:lvl1pPr>
              <a:lnSpc>
                <a:spcPct val="100000"/>
              </a:lnSpc>
              <a:defRPr sz="4800" spc="240">
                <a:solidFill>
                  <a:srgbClr val="212121"/>
                </a:solidFill>
                <a:latin typeface="Montserrat"/>
                <a:ea typeface="Montserrat"/>
                <a:cs typeface="Montserrat"/>
                <a:sym typeface="Montserrat"/>
              </a:defRPr>
            </a:lvl1pPr>
          </a:lstStyle>
          <a:p>
            <a:pPr defTabSz="685800">
              <a:buClrTx/>
            </a:pPr>
            <a:r>
              <a:rPr lang="fr-FR" sz="2400" b="1" kern="1200" spc="0" dirty="0">
                <a:solidFill>
                  <a:srgbClr val="466898"/>
                </a:solidFill>
                <a:latin typeface="Ubisoft Sans"/>
                <a:cs typeface="Ubisoft Sans" panose="02000504030000020004" pitchFamily="2" charset="-78"/>
              </a:rPr>
              <a:t>ENGINES OF PLAY</a:t>
            </a:r>
            <a:endParaRPr sz="2400" b="1" kern="1200" spc="0" dirty="0">
              <a:solidFill>
                <a:srgbClr val="466898"/>
              </a:solidFill>
              <a:latin typeface="Ubisoft Sans"/>
              <a:cs typeface="Ubisoft Sans" panose="02000504030000020004" pitchFamily="2" charset="-78"/>
            </a:endParaRPr>
          </a:p>
        </p:txBody>
      </p:sp>
      <p:pic>
        <p:nvPicPr>
          <p:cNvPr id="15" name="Image 14">
            <a:extLst>
              <a:ext uri="{FF2B5EF4-FFF2-40B4-BE49-F238E27FC236}">
                <a16:creationId xmlns:a16="http://schemas.microsoft.com/office/drawing/2014/main" id="{138C367F-C18B-4868-9CE4-7AE0E5C5E39A}"/>
              </a:ext>
            </a:extLst>
          </p:cNvPr>
          <p:cNvPicPr>
            <a:picLocks noChangeAspect="1"/>
          </p:cNvPicPr>
          <p:nvPr/>
        </p:nvPicPr>
        <p:blipFill rotWithShape="1">
          <a:blip r:embed="rId3">
            <a:alphaModFix amt="85000"/>
          </a:blip>
          <a:srcRect/>
          <a:stretch/>
        </p:blipFill>
        <p:spPr>
          <a:xfrm>
            <a:off x="4705215" y="0"/>
            <a:ext cx="4438785" cy="5143500"/>
          </a:xfrm>
          <a:prstGeom prst="rect">
            <a:avLst/>
          </a:prstGeom>
          <a:ln>
            <a:noFill/>
          </a:ln>
        </p:spPr>
      </p:pic>
      <p:sp>
        <p:nvSpPr>
          <p:cNvPr id="42" name="Slide Number">
            <a:extLst>
              <a:ext uri="{FF2B5EF4-FFF2-40B4-BE49-F238E27FC236}">
                <a16:creationId xmlns:a16="http://schemas.microsoft.com/office/drawing/2014/main" id="{A8463638-1667-4059-B37A-0C9722AF071B}"/>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466898"/>
                </a:solidFill>
                <a:latin typeface="Ubisoft Sans" pitchFamily="50" charset="0"/>
              </a:rPr>
              <a:pPr defTabSz="685800">
                <a:buClrTx/>
              </a:pPr>
              <a:t>43</a:t>
            </a:fld>
            <a:endParaRPr lang="fr-FR" sz="900">
              <a:solidFill>
                <a:srgbClr val="466898"/>
              </a:solidFill>
              <a:latin typeface="Ubisoft Sans" pitchFamily="50" charset="0"/>
            </a:endParaRPr>
          </a:p>
        </p:txBody>
      </p:sp>
      <p:sp>
        <p:nvSpPr>
          <p:cNvPr id="39" name="Rectangle 38">
            <a:extLst>
              <a:ext uri="{FF2B5EF4-FFF2-40B4-BE49-F238E27FC236}">
                <a16:creationId xmlns:a16="http://schemas.microsoft.com/office/drawing/2014/main" id="{93DE9A4C-55D4-4D44-864A-7D14035E2DFE}"/>
              </a:ext>
            </a:extLst>
          </p:cNvPr>
          <p:cNvSpPr/>
          <p:nvPr/>
        </p:nvSpPr>
        <p:spPr>
          <a:xfrm>
            <a:off x="2478499" y="1089041"/>
            <a:ext cx="2012539" cy="1566000"/>
          </a:xfrm>
          <a:prstGeom prst="rect">
            <a:avLst/>
          </a:prstGeom>
          <a:noFill/>
          <a:ln w="15875">
            <a:solidFill>
              <a:srgbClr val="4668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a:solidFill>
                <a:srgbClr val="466898"/>
              </a:solidFill>
              <a:latin typeface="Ubisoft Sans"/>
            </a:endParaRPr>
          </a:p>
        </p:txBody>
      </p:sp>
      <p:sp>
        <p:nvSpPr>
          <p:cNvPr id="43" name="Shape 1562">
            <a:extLst>
              <a:ext uri="{FF2B5EF4-FFF2-40B4-BE49-F238E27FC236}">
                <a16:creationId xmlns:a16="http://schemas.microsoft.com/office/drawing/2014/main" id="{AFDE5585-37F7-4363-B582-24E3A2EDAD16}"/>
              </a:ext>
            </a:extLst>
          </p:cNvPr>
          <p:cNvSpPr/>
          <p:nvPr/>
        </p:nvSpPr>
        <p:spPr>
          <a:xfrm>
            <a:off x="2698579" y="2027864"/>
            <a:ext cx="1620000" cy="459000"/>
          </a:xfrm>
          <a:prstGeom prst="rect">
            <a:avLst/>
          </a:prstGeom>
          <a:ln w="12700">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a:solidFill>
                  <a:srgbClr val="5E5E5E"/>
                </a:solidFill>
                <a:latin typeface="Montserrat Light"/>
                <a:ea typeface="Montserrat Light"/>
                <a:cs typeface="Montserrat Light"/>
                <a:sym typeface="Montserrat Light"/>
              </a:defRPr>
            </a:lvl1pPr>
          </a:lstStyle>
          <a:p>
            <a:pPr defTabSz="685800">
              <a:spcBef>
                <a:spcPts val="4425"/>
              </a:spcBef>
              <a:buClrTx/>
            </a:pPr>
            <a:r>
              <a:rPr lang="en-US" sz="900" kern="1200" dirty="0">
                <a:solidFill>
                  <a:srgbClr val="000000"/>
                </a:solidFill>
                <a:latin typeface="Ubisoft Sans"/>
              </a:rPr>
              <a:t>Mapping will help you define a satisfactory game that feels like a game</a:t>
            </a:r>
          </a:p>
        </p:txBody>
      </p:sp>
      <p:sp>
        <p:nvSpPr>
          <p:cNvPr id="44" name="Shape 1563">
            <a:extLst>
              <a:ext uri="{FF2B5EF4-FFF2-40B4-BE49-F238E27FC236}">
                <a16:creationId xmlns:a16="http://schemas.microsoft.com/office/drawing/2014/main" id="{C78E8E1D-CB51-4851-8F68-0DCA64756427}"/>
              </a:ext>
            </a:extLst>
          </p:cNvPr>
          <p:cNvSpPr/>
          <p:nvPr/>
        </p:nvSpPr>
        <p:spPr>
          <a:xfrm>
            <a:off x="2698579" y="1822823"/>
            <a:ext cx="1620000" cy="216000"/>
          </a:xfrm>
          <a:prstGeom prst="rect">
            <a:avLst/>
          </a:prstGeom>
          <a:ln w="12700">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spc="150">
                <a:solidFill>
                  <a:srgbClr val="212121"/>
                </a:solidFill>
                <a:latin typeface="Montserrat"/>
                <a:ea typeface="Montserrat"/>
                <a:cs typeface="Montserrat"/>
                <a:sym typeface="Montserrat"/>
              </a:defRPr>
            </a:lvl1pPr>
          </a:lstStyle>
          <a:p>
            <a:pPr defTabSz="685800">
              <a:spcBef>
                <a:spcPts val="4425"/>
              </a:spcBef>
              <a:buClrTx/>
            </a:pPr>
            <a:r>
              <a:rPr lang="fr-FR" sz="1050" b="1" kern="1200" cap="all" spc="0" dirty="0" err="1">
                <a:solidFill>
                  <a:srgbClr val="466898"/>
                </a:solidFill>
                <a:latin typeface="Ubisoft Sans"/>
                <a:cs typeface="Ubisoft Sans" panose="02000504030000020004" pitchFamily="2" charset="-78"/>
              </a:rPr>
              <a:t>it’s</a:t>
            </a:r>
            <a:r>
              <a:rPr lang="fr-FR" sz="1050" b="1" kern="1200" cap="all" spc="0" dirty="0">
                <a:solidFill>
                  <a:srgbClr val="466898"/>
                </a:solidFill>
                <a:latin typeface="Ubisoft Sans"/>
                <a:cs typeface="Ubisoft Sans" panose="02000504030000020004" pitchFamily="2" charset="-78"/>
              </a:rPr>
              <a:t> a </a:t>
            </a:r>
            <a:r>
              <a:rPr lang="fr-FR" sz="1050" b="1" kern="1200" cap="all" spc="0" dirty="0" err="1">
                <a:solidFill>
                  <a:srgbClr val="466898"/>
                </a:solidFill>
                <a:latin typeface="Ubisoft Sans"/>
                <a:cs typeface="Ubisoft Sans" panose="02000504030000020004" pitchFamily="2" charset="-78"/>
              </a:rPr>
              <a:t>game</a:t>
            </a:r>
            <a:endParaRPr lang="fr-FR" sz="1050" b="1" kern="1200" cap="all" spc="0" dirty="0">
              <a:solidFill>
                <a:srgbClr val="466898"/>
              </a:solidFill>
              <a:latin typeface="Ubisoft Sans"/>
              <a:cs typeface="Ubisoft Sans" panose="02000504030000020004" pitchFamily="2" charset="-78"/>
            </a:endParaRPr>
          </a:p>
        </p:txBody>
      </p:sp>
      <p:sp>
        <p:nvSpPr>
          <p:cNvPr id="45" name="Shape 1570">
            <a:extLst>
              <a:ext uri="{FF2B5EF4-FFF2-40B4-BE49-F238E27FC236}">
                <a16:creationId xmlns:a16="http://schemas.microsoft.com/office/drawing/2014/main" id="{C1761AA8-91A4-4D8F-BE14-D8C7EF19EAD1}"/>
              </a:ext>
            </a:extLst>
          </p:cNvPr>
          <p:cNvSpPr/>
          <p:nvPr/>
        </p:nvSpPr>
        <p:spPr>
          <a:xfrm>
            <a:off x="2698579" y="1149768"/>
            <a:ext cx="620087" cy="605037"/>
          </a:xfrm>
          <a:prstGeom prst="rect">
            <a:avLst/>
          </a:prstGeom>
          <a:ln w="12700">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sz="12000" spc="600">
                <a:solidFill>
                  <a:srgbClr val="EBEBEB"/>
                </a:solidFill>
                <a:latin typeface="Montserrat Light"/>
                <a:ea typeface="Montserrat Light"/>
                <a:cs typeface="Montserrat Light"/>
                <a:sym typeface="Montserrat Light"/>
              </a:defRPr>
            </a:lvl1pPr>
          </a:lstStyle>
          <a:p>
            <a:pPr defTabSz="685800">
              <a:spcBef>
                <a:spcPts val="4425"/>
              </a:spcBef>
              <a:buClrTx/>
            </a:pPr>
            <a:r>
              <a:rPr lang="fr-FR" sz="4350" b="1" kern="1200" spc="450">
                <a:solidFill>
                  <a:srgbClr val="466898"/>
                </a:solidFill>
                <a:latin typeface="Ubisoft Sans"/>
              </a:rPr>
              <a:t>2</a:t>
            </a:r>
            <a:endParaRPr sz="4350" b="1" kern="1200" spc="450">
              <a:solidFill>
                <a:srgbClr val="466898"/>
              </a:solidFill>
              <a:latin typeface="Ubisoft Sans"/>
            </a:endParaRPr>
          </a:p>
        </p:txBody>
      </p:sp>
      <p:sp>
        <p:nvSpPr>
          <p:cNvPr id="46" name="Rectangle 45">
            <a:extLst>
              <a:ext uri="{FF2B5EF4-FFF2-40B4-BE49-F238E27FC236}">
                <a16:creationId xmlns:a16="http://schemas.microsoft.com/office/drawing/2014/main" id="{225E3225-D768-43C1-A198-76A725764591}"/>
              </a:ext>
            </a:extLst>
          </p:cNvPr>
          <p:cNvSpPr/>
          <p:nvPr/>
        </p:nvSpPr>
        <p:spPr>
          <a:xfrm>
            <a:off x="287366" y="2786661"/>
            <a:ext cx="2043879" cy="1566000"/>
          </a:xfrm>
          <a:prstGeom prst="rect">
            <a:avLst/>
          </a:prstGeom>
          <a:noFill/>
          <a:ln w="15875">
            <a:solidFill>
              <a:srgbClr val="4668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a:solidFill>
                <a:srgbClr val="466898"/>
              </a:solidFill>
              <a:latin typeface="Ubisoft Sans"/>
            </a:endParaRPr>
          </a:p>
        </p:txBody>
      </p:sp>
      <p:sp>
        <p:nvSpPr>
          <p:cNvPr id="47" name="Shape 1562">
            <a:extLst>
              <a:ext uri="{FF2B5EF4-FFF2-40B4-BE49-F238E27FC236}">
                <a16:creationId xmlns:a16="http://schemas.microsoft.com/office/drawing/2014/main" id="{1A738606-28E5-434B-A58B-20DFD23E4E6D}"/>
              </a:ext>
            </a:extLst>
          </p:cNvPr>
          <p:cNvSpPr/>
          <p:nvPr/>
        </p:nvSpPr>
        <p:spPr>
          <a:xfrm>
            <a:off x="507446" y="3725484"/>
            <a:ext cx="1620000" cy="627177"/>
          </a:xfrm>
          <a:prstGeom prst="rect">
            <a:avLst/>
          </a:prstGeom>
          <a:ln w="12700">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a:solidFill>
                  <a:srgbClr val="5E5E5E"/>
                </a:solidFill>
                <a:latin typeface="Montserrat Light"/>
                <a:ea typeface="Montserrat Light"/>
                <a:cs typeface="Montserrat Light"/>
                <a:sym typeface="Montserrat Light"/>
              </a:defRPr>
            </a:lvl1pPr>
          </a:lstStyle>
          <a:p>
            <a:pPr defTabSz="685800">
              <a:spcBef>
                <a:spcPts val="4425"/>
              </a:spcBef>
              <a:buClrTx/>
            </a:pPr>
            <a:r>
              <a:rPr lang="en-US" sz="900" kern="1200" dirty="0">
                <a:solidFill>
                  <a:srgbClr val="000000"/>
                </a:solidFill>
                <a:latin typeface="Ubisoft Sans"/>
              </a:rPr>
              <a:t>Use the PENS model to define a game’s takeaways by asking the question </a:t>
            </a:r>
            <a:r>
              <a:rPr lang="fr-FR" sz="900" kern="1200" dirty="0">
                <a:solidFill>
                  <a:srgbClr val="000000"/>
                </a:solidFill>
                <a:latin typeface="Ubisoft Sans"/>
              </a:rPr>
              <a:t>« </a:t>
            </a:r>
            <a:r>
              <a:rPr lang="en-US" sz="900" kern="1200" dirty="0">
                <a:solidFill>
                  <a:srgbClr val="000000"/>
                </a:solidFill>
                <a:latin typeface="Ubisoft Sans"/>
              </a:rPr>
              <a:t>What will players walk away with? </a:t>
            </a:r>
            <a:r>
              <a:rPr lang="fr-FR" sz="900" kern="1200" dirty="0">
                <a:solidFill>
                  <a:srgbClr val="000000"/>
                </a:solidFill>
                <a:latin typeface="Ubisoft Sans"/>
              </a:rPr>
              <a:t>» </a:t>
            </a:r>
          </a:p>
        </p:txBody>
      </p:sp>
      <p:sp>
        <p:nvSpPr>
          <p:cNvPr id="48" name="Shape 1563">
            <a:extLst>
              <a:ext uri="{FF2B5EF4-FFF2-40B4-BE49-F238E27FC236}">
                <a16:creationId xmlns:a16="http://schemas.microsoft.com/office/drawing/2014/main" id="{60F0412E-9678-4376-A40F-3C18CF87D662}"/>
              </a:ext>
            </a:extLst>
          </p:cNvPr>
          <p:cNvSpPr/>
          <p:nvPr/>
        </p:nvSpPr>
        <p:spPr>
          <a:xfrm>
            <a:off x="507446" y="3520443"/>
            <a:ext cx="1620000" cy="216000"/>
          </a:xfrm>
          <a:prstGeom prst="rect">
            <a:avLst/>
          </a:prstGeom>
          <a:ln w="12700">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spc="150">
                <a:solidFill>
                  <a:srgbClr val="212121"/>
                </a:solidFill>
                <a:latin typeface="Montserrat"/>
                <a:ea typeface="Montserrat"/>
                <a:cs typeface="Montserrat"/>
                <a:sym typeface="Montserrat"/>
              </a:defRPr>
            </a:lvl1pPr>
          </a:lstStyle>
          <a:p>
            <a:pPr defTabSz="685800">
              <a:spcBef>
                <a:spcPts val="4425"/>
              </a:spcBef>
              <a:buClrTx/>
            </a:pPr>
            <a:r>
              <a:rPr lang="fr-FR" sz="1050" b="1" kern="1200" cap="all" spc="0" dirty="0" err="1">
                <a:solidFill>
                  <a:srgbClr val="466898"/>
                </a:solidFill>
                <a:latin typeface="Ubisoft Sans"/>
                <a:cs typeface="Ubisoft Sans" panose="02000504030000020004" pitchFamily="2" charset="-78"/>
              </a:rPr>
              <a:t>Pens</a:t>
            </a:r>
            <a:r>
              <a:rPr lang="fr-FR" sz="1050" b="1" kern="1200" cap="all" spc="0" dirty="0">
                <a:solidFill>
                  <a:srgbClr val="466898"/>
                </a:solidFill>
                <a:latin typeface="Ubisoft Sans"/>
                <a:cs typeface="Ubisoft Sans" panose="02000504030000020004" pitchFamily="2" charset="-78"/>
              </a:rPr>
              <a:t> model</a:t>
            </a:r>
          </a:p>
        </p:txBody>
      </p:sp>
      <p:sp>
        <p:nvSpPr>
          <p:cNvPr id="49" name="Shape 1570">
            <a:extLst>
              <a:ext uri="{FF2B5EF4-FFF2-40B4-BE49-F238E27FC236}">
                <a16:creationId xmlns:a16="http://schemas.microsoft.com/office/drawing/2014/main" id="{1CF6A499-F943-4642-BCB3-1A5F1D562BF1}"/>
              </a:ext>
            </a:extLst>
          </p:cNvPr>
          <p:cNvSpPr/>
          <p:nvPr/>
        </p:nvSpPr>
        <p:spPr>
          <a:xfrm>
            <a:off x="507445" y="2847389"/>
            <a:ext cx="620087" cy="605037"/>
          </a:xfrm>
          <a:prstGeom prst="rect">
            <a:avLst/>
          </a:prstGeom>
          <a:ln w="12700">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sz="12000" spc="600">
                <a:solidFill>
                  <a:srgbClr val="EBEBEB"/>
                </a:solidFill>
                <a:latin typeface="Montserrat Light"/>
                <a:ea typeface="Montserrat Light"/>
                <a:cs typeface="Montserrat Light"/>
                <a:sym typeface="Montserrat Light"/>
              </a:defRPr>
            </a:lvl1pPr>
          </a:lstStyle>
          <a:p>
            <a:pPr defTabSz="685800">
              <a:spcBef>
                <a:spcPts val="4425"/>
              </a:spcBef>
              <a:buClrTx/>
            </a:pPr>
            <a:r>
              <a:rPr lang="fr-FR" sz="4350" b="1" kern="1200" spc="450">
                <a:solidFill>
                  <a:srgbClr val="466898"/>
                </a:solidFill>
                <a:latin typeface="Ubisoft Sans"/>
              </a:rPr>
              <a:t>3</a:t>
            </a:r>
            <a:endParaRPr sz="4350" b="1" kern="1200" spc="450">
              <a:solidFill>
                <a:srgbClr val="466898"/>
              </a:solidFill>
              <a:latin typeface="Ubisoft Sans"/>
            </a:endParaRPr>
          </a:p>
        </p:txBody>
      </p:sp>
      <p:sp>
        <p:nvSpPr>
          <p:cNvPr id="50" name="Rectangle 49">
            <a:extLst>
              <a:ext uri="{FF2B5EF4-FFF2-40B4-BE49-F238E27FC236}">
                <a16:creationId xmlns:a16="http://schemas.microsoft.com/office/drawing/2014/main" id="{E3099F6D-0A37-4A9E-8691-93E1FCF6DC5B}"/>
              </a:ext>
            </a:extLst>
          </p:cNvPr>
          <p:cNvSpPr/>
          <p:nvPr/>
        </p:nvSpPr>
        <p:spPr>
          <a:xfrm>
            <a:off x="2478499" y="2788190"/>
            <a:ext cx="2012539" cy="1566000"/>
          </a:xfrm>
          <a:prstGeom prst="rect">
            <a:avLst/>
          </a:prstGeom>
          <a:noFill/>
          <a:ln w="15875">
            <a:solidFill>
              <a:srgbClr val="4668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fr-FR" sz="1350" kern="1200">
              <a:solidFill>
                <a:srgbClr val="466898"/>
              </a:solidFill>
              <a:latin typeface="Ubisoft Sans"/>
            </a:endParaRPr>
          </a:p>
        </p:txBody>
      </p:sp>
      <p:sp>
        <p:nvSpPr>
          <p:cNvPr id="51" name="Shape 1562">
            <a:extLst>
              <a:ext uri="{FF2B5EF4-FFF2-40B4-BE49-F238E27FC236}">
                <a16:creationId xmlns:a16="http://schemas.microsoft.com/office/drawing/2014/main" id="{713A0FA0-D84E-42D4-B054-62839F0E15A3}"/>
              </a:ext>
            </a:extLst>
          </p:cNvPr>
          <p:cNvSpPr/>
          <p:nvPr/>
        </p:nvSpPr>
        <p:spPr>
          <a:xfrm>
            <a:off x="2698579" y="3727013"/>
            <a:ext cx="1620000" cy="459000"/>
          </a:xfrm>
          <a:prstGeom prst="rect">
            <a:avLst/>
          </a:prstGeom>
          <a:ln w="12700">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a:solidFill>
                  <a:srgbClr val="5E5E5E"/>
                </a:solidFill>
                <a:latin typeface="Montserrat Light"/>
                <a:ea typeface="Montserrat Light"/>
                <a:cs typeface="Montserrat Light"/>
                <a:sym typeface="Montserrat Light"/>
              </a:defRPr>
            </a:lvl1pPr>
          </a:lstStyle>
          <a:p>
            <a:pPr defTabSz="685800">
              <a:spcBef>
                <a:spcPts val="4425"/>
              </a:spcBef>
              <a:buClrTx/>
            </a:pPr>
            <a:r>
              <a:rPr lang="en-US" sz="900" kern="1200" dirty="0">
                <a:solidFill>
                  <a:srgbClr val="000000"/>
                </a:solidFill>
                <a:latin typeface="Ubisoft Sans"/>
              </a:rPr>
              <a:t>Build long-term satisfaction to address player’s taste changing over time and understand a game’s retention</a:t>
            </a:r>
          </a:p>
        </p:txBody>
      </p:sp>
      <p:sp>
        <p:nvSpPr>
          <p:cNvPr id="52" name="Shape 1563">
            <a:extLst>
              <a:ext uri="{FF2B5EF4-FFF2-40B4-BE49-F238E27FC236}">
                <a16:creationId xmlns:a16="http://schemas.microsoft.com/office/drawing/2014/main" id="{51631986-6617-48F0-BA11-8C57C7360522}"/>
              </a:ext>
            </a:extLst>
          </p:cNvPr>
          <p:cNvSpPr/>
          <p:nvPr/>
        </p:nvSpPr>
        <p:spPr>
          <a:xfrm>
            <a:off x="2698579" y="3521972"/>
            <a:ext cx="1620000" cy="216000"/>
          </a:xfrm>
          <a:prstGeom prst="rect">
            <a:avLst/>
          </a:prstGeom>
          <a:ln w="12700">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spc="150">
                <a:solidFill>
                  <a:srgbClr val="212121"/>
                </a:solidFill>
                <a:latin typeface="Montserrat"/>
                <a:ea typeface="Montserrat"/>
                <a:cs typeface="Montserrat"/>
                <a:sym typeface="Montserrat"/>
              </a:defRPr>
            </a:lvl1pPr>
          </a:lstStyle>
          <a:p>
            <a:pPr defTabSz="685800">
              <a:spcBef>
                <a:spcPts val="4425"/>
              </a:spcBef>
              <a:buClrTx/>
            </a:pPr>
            <a:r>
              <a:rPr lang="fr-FR" sz="1050" b="1" kern="1200" cap="all" spc="0" dirty="0">
                <a:solidFill>
                  <a:srgbClr val="466898"/>
                </a:solidFill>
                <a:latin typeface="Ubisoft Sans"/>
                <a:cs typeface="Ubisoft Sans" panose="02000504030000020004" pitchFamily="2" charset="-78"/>
              </a:rPr>
              <a:t>motivation</a:t>
            </a:r>
          </a:p>
        </p:txBody>
      </p:sp>
      <p:sp>
        <p:nvSpPr>
          <p:cNvPr id="53" name="Shape 1570">
            <a:extLst>
              <a:ext uri="{FF2B5EF4-FFF2-40B4-BE49-F238E27FC236}">
                <a16:creationId xmlns:a16="http://schemas.microsoft.com/office/drawing/2014/main" id="{11FCD4BB-DE79-4E4D-B381-361920509AAA}"/>
              </a:ext>
            </a:extLst>
          </p:cNvPr>
          <p:cNvSpPr/>
          <p:nvPr/>
        </p:nvSpPr>
        <p:spPr>
          <a:xfrm>
            <a:off x="2698579" y="2848918"/>
            <a:ext cx="620087" cy="605037"/>
          </a:xfrm>
          <a:prstGeom prst="rect">
            <a:avLst/>
          </a:prstGeom>
          <a:ln w="12700">
            <a:miter lim="400000"/>
          </a:ln>
          <a:extLst>
            <a:ext uri="{C572A759-6A51-4108-AA02-DFA0A04FC94B}">
              <ma14:wrappingTextBoxFlag xmlns:ma14="http://schemas.microsoft.com/office/mac/drawingml/2011/main" xmlns="" val="1"/>
            </a:ext>
          </a:extLst>
        </p:spPr>
        <p:txBody>
          <a:bodyPr lIns="18287" tIns="18287" rIns="18287" bIns="18287"/>
          <a:lstStyle>
            <a:lvl1pPr>
              <a:spcBef>
                <a:spcPts val="5900"/>
              </a:spcBef>
              <a:defRPr sz="12000" spc="600">
                <a:solidFill>
                  <a:srgbClr val="EBEBEB"/>
                </a:solidFill>
                <a:latin typeface="Montserrat Light"/>
                <a:ea typeface="Montserrat Light"/>
                <a:cs typeface="Montserrat Light"/>
                <a:sym typeface="Montserrat Light"/>
              </a:defRPr>
            </a:lvl1pPr>
          </a:lstStyle>
          <a:p>
            <a:pPr defTabSz="685800">
              <a:spcBef>
                <a:spcPts val="4425"/>
              </a:spcBef>
              <a:buClrTx/>
            </a:pPr>
            <a:r>
              <a:rPr lang="fr-FR" sz="4350" b="1" kern="1200" spc="450">
                <a:solidFill>
                  <a:srgbClr val="466898"/>
                </a:solidFill>
                <a:latin typeface="Ubisoft Sans"/>
              </a:rPr>
              <a:t>4</a:t>
            </a:r>
            <a:endParaRPr sz="4350" b="1" kern="1200" spc="450">
              <a:solidFill>
                <a:srgbClr val="466898"/>
              </a:solidFill>
              <a:latin typeface="Ubisoft Sans"/>
            </a:endParaRPr>
          </a:p>
        </p:txBody>
      </p:sp>
      <p:pic>
        <p:nvPicPr>
          <p:cNvPr id="2" name="Picture 1" descr="A cartoon of a bird&#10;&#10;Description automatically generated">
            <a:extLst>
              <a:ext uri="{FF2B5EF4-FFF2-40B4-BE49-F238E27FC236}">
                <a16:creationId xmlns:a16="http://schemas.microsoft.com/office/drawing/2014/main" id="{A850D65A-7D9C-4D02-1950-162F69171052}"/>
              </a:ext>
            </a:extLst>
          </p:cNvPr>
          <p:cNvPicPr>
            <a:picLocks noChangeAspect="1"/>
          </p:cNvPicPr>
          <p:nvPr/>
        </p:nvPicPr>
        <p:blipFill>
          <a:blip r:embed="rId4"/>
          <a:stretch>
            <a:fillRect/>
          </a:stretch>
        </p:blipFill>
        <p:spPr>
          <a:xfrm>
            <a:off x="4022988" y="388308"/>
            <a:ext cx="831595" cy="953421"/>
          </a:xfrm>
          <a:prstGeom prst="rect">
            <a:avLst/>
          </a:prstGeom>
        </p:spPr>
      </p:pic>
      <p:sp>
        <p:nvSpPr>
          <p:cNvPr id="3" name="Title of Document">
            <a:extLst>
              <a:ext uri="{FF2B5EF4-FFF2-40B4-BE49-F238E27FC236}">
                <a16:creationId xmlns:a16="http://schemas.microsoft.com/office/drawing/2014/main" id="{CA2FA351-8836-2107-C6E1-F4CEFBDDF35C}"/>
              </a:ext>
            </a:extLst>
          </p:cNvPr>
          <p:cNvSpPr txBox="1"/>
          <p:nvPr/>
        </p:nvSpPr>
        <p:spPr>
          <a:xfrm>
            <a:off x="2126348" y="4805454"/>
            <a:ext cx="854400" cy="155940"/>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a:solidFill>
                  <a:srgbClr val="FFFFFF"/>
                </a:solidFill>
              </a:defRPr>
            </a:lvl1pPr>
          </a:lstStyle>
          <a:p>
            <a:pPr algn="ctr"/>
            <a:r>
              <a:rPr lang="fr-FR" sz="680" b="1" cap="all" dirty="0">
                <a:solidFill>
                  <a:srgbClr val="466898"/>
                </a:solidFill>
                <a:latin typeface="Ubisoft Sans" pitchFamily="50" charset="0"/>
                <a:cs typeface="Ubisoft Sans Bold"/>
              </a:rPr>
              <a:t>PART 4 </a:t>
            </a:r>
            <a:r>
              <a:rPr lang="fr-FR" sz="680" cap="all" dirty="0">
                <a:solidFill>
                  <a:srgbClr val="466898"/>
                </a:solidFill>
                <a:latin typeface="Ubisoft Sans" pitchFamily="50" charset="0"/>
                <a:cs typeface="Ubisoft Sans Bold"/>
              </a:rPr>
              <a:t>– </a:t>
            </a:r>
            <a:r>
              <a:rPr lang="fr-FR" sz="680" cap="all" dirty="0" err="1">
                <a:solidFill>
                  <a:srgbClr val="466898"/>
                </a:solidFill>
                <a:latin typeface="Ubisoft Sans" pitchFamily="50" charset="0"/>
                <a:cs typeface="Ubisoft Sans Bold"/>
              </a:rPr>
              <a:t>summary</a:t>
            </a:r>
            <a:endParaRPr sz="680" cap="all" dirty="0">
              <a:solidFill>
                <a:srgbClr val="466898"/>
              </a:solidFill>
              <a:latin typeface="Ubisoft Sans" pitchFamily="50" charset="0"/>
              <a:cs typeface="Ubisoft Sans Bold"/>
            </a:endParaRPr>
          </a:p>
        </p:txBody>
      </p:sp>
    </p:spTree>
    <p:extLst>
      <p:ext uri="{BB962C8B-B14F-4D97-AF65-F5344CB8AC3E}">
        <p14:creationId xmlns:p14="http://schemas.microsoft.com/office/powerpoint/2010/main" val="2107983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5" grpId="0" animBg="1"/>
      <p:bldP spid="26" grpId="0" animBg="1"/>
      <p:bldP spid="33" grpId="0" animBg="1"/>
      <p:bldP spid="39"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C71267F5-FFFC-066F-7F92-DB5B9F031C36}"/>
              </a:ext>
            </a:extLst>
          </p:cNvPr>
          <p:cNvCxnSpPr>
            <a:cxnSpLocks/>
          </p:cNvCxnSpPr>
          <p:nvPr/>
        </p:nvCxnSpPr>
        <p:spPr>
          <a:xfrm flipH="1">
            <a:off x="2942122" y="1907557"/>
            <a:ext cx="1347035" cy="0"/>
          </a:xfrm>
          <a:prstGeom prst="line">
            <a:avLst/>
          </a:prstGeom>
          <a:ln w="12700">
            <a:solidFill>
              <a:srgbClr val="B27873"/>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7" name="Picture 6" descr="A cartoon of a bird&#10;&#10;Description automatically generated">
            <a:extLst>
              <a:ext uri="{FF2B5EF4-FFF2-40B4-BE49-F238E27FC236}">
                <a16:creationId xmlns:a16="http://schemas.microsoft.com/office/drawing/2014/main" id="{08780343-0D3A-E9CF-8FFF-A2E604576B47}"/>
              </a:ext>
            </a:extLst>
          </p:cNvPr>
          <p:cNvPicPr>
            <a:picLocks noChangeAspect="1"/>
          </p:cNvPicPr>
          <p:nvPr/>
        </p:nvPicPr>
        <p:blipFill>
          <a:blip r:embed="rId3"/>
          <a:stretch>
            <a:fillRect/>
          </a:stretch>
        </p:blipFill>
        <p:spPr>
          <a:xfrm>
            <a:off x="2690300" y="513491"/>
            <a:ext cx="3894325" cy="4464831"/>
          </a:xfrm>
          <a:prstGeom prst="rect">
            <a:avLst/>
          </a:prstGeom>
        </p:spPr>
      </p:pic>
      <p:sp>
        <p:nvSpPr>
          <p:cNvPr id="48" name="Slide Number">
            <a:extLst>
              <a:ext uri="{FF2B5EF4-FFF2-40B4-BE49-F238E27FC236}">
                <a16:creationId xmlns:a16="http://schemas.microsoft.com/office/drawing/2014/main" id="{C01F8D67-73E8-4829-8C6D-3F635490F9C7}"/>
              </a:ext>
            </a:extLst>
          </p:cNvPr>
          <p:cNvSpPr txBox="1">
            <a:spLocks/>
          </p:cNvSpPr>
          <p:nvPr/>
        </p:nvSpPr>
        <p:spPr>
          <a:xfrm>
            <a:off x="8465343" y="4857750"/>
            <a:ext cx="400050" cy="120572"/>
          </a:xfrm>
          <a:prstGeom prst="rect">
            <a:avLst/>
          </a:prstGeom>
          <a:extLst>
            <a:ext uri="{C572A759-6A51-4108-AA02-DFA0A04FC94B}">
              <ma14:wrappingTextBoxFlag xmlns="" xmlns:ma14="http://schemas.microsoft.com/office/mac/drawingml/2011/main"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pPr>
            <a:fld id="{86CB4B4D-7CA3-9044-876B-883B54F8677D}" type="slidenum">
              <a:rPr lang="fr-FR" sz="675">
                <a:solidFill>
                  <a:srgbClr val="FFFFFF"/>
                </a:solidFill>
                <a:latin typeface="Ubisoft Sans" pitchFamily="50" charset="0"/>
              </a:rPr>
              <a:pPr defTabSz="685800">
                <a:buClrTx/>
              </a:pPr>
              <a:t>44</a:t>
            </a:fld>
            <a:endParaRPr lang="fr-FR" sz="900">
              <a:solidFill>
                <a:srgbClr val="FFFFFF"/>
              </a:solidFill>
              <a:latin typeface="Ubisoft Sans" pitchFamily="50" charset="0"/>
            </a:endParaRPr>
          </a:p>
        </p:txBody>
      </p:sp>
      <p:sp>
        <p:nvSpPr>
          <p:cNvPr id="13" name="TextBox 12">
            <a:extLst>
              <a:ext uri="{FF2B5EF4-FFF2-40B4-BE49-F238E27FC236}">
                <a16:creationId xmlns:a16="http://schemas.microsoft.com/office/drawing/2014/main" id="{73A11793-D8AE-1D46-6332-D10FA93FBFDC}"/>
              </a:ext>
            </a:extLst>
          </p:cNvPr>
          <p:cNvSpPr txBox="1"/>
          <p:nvPr/>
        </p:nvSpPr>
        <p:spPr>
          <a:xfrm>
            <a:off x="6631088" y="3187015"/>
            <a:ext cx="1451280" cy="307777"/>
          </a:xfrm>
          <a:prstGeom prst="rect">
            <a:avLst/>
          </a:prstGeom>
          <a:noFill/>
        </p:spPr>
        <p:txBody>
          <a:bodyPr wrap="square" rtlCol="0">
            <a:spAutoFit/>
          </a:bodyPr>
          <a:lstStyle/>
          <a:p>
            <a:r>
              <a:rPr lang="de-DE" dirty="0">
                <a:solidFill>
                  <a:srgbClr val="6D508D"/>
                </a:solidFill>
                <a:latin typeface="+mj-lt"/>
              </a:rPr>
              <a:t>Engage-Ability</a:t>
            </a:r>
          </a:p>
        </p:txBody>
      </p:sp>
      <p:sp>
        <p:nvSpPr>
          <p:cNvPr id="21" name="TextBox 20">
            <a:extLst>
              <a:ext uri="{FF2B5EF4-FFF2-40B4-BE49-F238E27FC236}">
                <a16:creationId xmlns:a16="http://schemas.microsoft.com/office/drawing/2014/main" id="{434ECEAA-D2BA-7979-FDB4-501F133DC060}"/>
              </a:ext>
            </a:extLst>
          </p:cNvPr>
          <p:cNvSpPr txBox="1"/>
          <p:nvPr/>
        </p:nvSpPr>
        <p:spPr>
          <a:xfrm>
            <a:off x="2079385" y="1724459"/>
            <a:ext cx="862737" cy="307777"/>
          </a:xfrm>
          <a:prstGeom prst="rect">
            <a:avLst/>
          </a:prstGeom>
          <a:noFill/>
        </p:spPr>
        <p:txBody>
          <a:bodyPr wrap="none" rtlCol="0">
            <a:spAutoFit/>
          </a:bodyPr>
          <a:lstStyle/>
          <a:p>
            <a:r>
              <a:rPr lang="de-DE" dirty="0">
                <a:solidFill>
                  <a:srgbClr val="B27873"/>
                </a:solidFill>
                <a:latin typeface="+mj-lt"/>
              </a:rPr>
              <a:t>Usability</a:t>
            </a:r>
          </a:p>
        </p:txBody>
      </p:sp>
      <p:sp>
        <p:nvSpPr>
          <p:cNvPr id="22" name="Espace réservé du texte 40">
            <a:extLst>
              <a:ext uri="{FF2B5EF4-FFF2-40B4-BE49-F238E27FC236}">
                <a16:creationId xmlns:a16="http://schemas.microsoft.com/office/drawing/2014/main" id="{A9142746-A4D5-9868-3A43-B18434E29C57}"/>
              </a:ext>
            </a:extLst>
          </p:cNvPr>
          <p:cNvSpPr txBox="1">
            <a:spLocks/>
          </p:cNvSpPr>
          <p:nvPr/>
        </p:nvSpPr>
        <p:spPr>
          <a:xfrm>
            <a:off x="439011" y="2080444"/>
            <a:ext cx="2682784" cy="1388555"/>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buFont typeface="Arial" panose="020B0604020202020204" pitchFamily="34" charset="0"/>
              <a:buNone/>
              <a:defRPr sz="105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Tx/>
            </a:pPr>
            <a:r>
              <a:rPr lang="en-US" dirty="0">
                <a:solidFill>
                  <a:srgbClr val="B27873"/>
                </a:solidFill>
              </a:rPr>
              <a:t>“The usability of a game is about its ease of use, how players interact with the game interface, and if this interaction feels satisfying.[…] It is about considering the ability of the system image (i.e. what the user perceives and interacts with) to clearly convey information about what the system means and how it can be used.” (Celia </a:t>
            </a:r>
            <a:r>
              <a:rPr lang="en-US" dirty="0" err="1">
                <a:solidFill>
                  <a:srgbClr val="B27873"/>
                </a:solidFill>
              </a:rPr>
              <a:t>Hodent</a:t>
            </a:r>
            <a:r>
              <a:rPr lang="en-US" dirty="0">
                <a:solidFill>
                  <a:srgbClr val="B27873"/>
                </a:solidFill>
              </a:rPr>
              <a:t>, Gamer’s Brain, p. 106-109.)</a:t>
            </a:r>
          </a:p>
        </p:txBody>
      </p:sp>
      <p:sp>
        <p:nvSpPr>
          <p:cNvPr id="23" name="Espace réservé du texte 40">
            <a:extLst>
              <a:ext uri="{FF2B5EF4-FFF2-40B4-BE49-F238E27FC236}">
                <a16:creationId xmlns:a16="http://schemas.microsoft.com/office/drawing/2014/main" id="{7A2938AB-3703-C314-78CA-F9EC128E4E9F}"/>
              </a:ext>
            </a:extLst>
          </p:cNvPr>
          <p:cNvSpPr txBox="1">
            <a:spLocks/>
          </p:cNvSpPr>
          <p:nvPr/>
        </p:nvSpPr>
        <p:spPr>
          <a:xfrm>
            <a:off x="5337160" y="3502733"/>
            <a:ext cx="3625303" cy="1125758"/>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0"/>
              </a:spcBef>
              <a:buFont typeface="Arial" panose="020B0604020202020204" pitchFamily="34" charset="0"/>
              <a:buNone/>
              <a:defRPr sz="105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Tx/>
            </a:pPr>
            <a:r>
              <a:rPr lang="en-US" dirty="0">
                <a:solidFill>
                  <a:srgbClr val="6D508D"/>
                </a:solidFill>
              </a:rPr>
              <a:t>“[A] concept that accounts for how fun, engaging, and emotional a game is. […] [I]t means that you care about it, you are motivated to keep playing, your experience is emotional, you are immersed, you feel presence, and you are likely having fun, whatever “fun” means to you.” (Celia </a:t>
            </a:r>
            <a:r>
              <a:rPr lang="en-US" dirty="0" err="1">
                <a:solidFill>
                  <a:srgbClr val="6D508D"/>
                </a:solidFill>
              </a:rPr>
              <a:t>Hodent</a:t>
            </a:r>
            <a:r>
              <a:rPr lang="en-US" dirty="0">
                <a:solidFill>
                  <a:srgbClr val="6D508D"/>
                </a:solidFill>
              </a:rPr>
              <a:t>, Gamer’s Brain, p. 106.)</a:t>
            </a:r>
          </a:p>
        </p:txBody>
      </p:sp>
      <p:cxnSp>
        <p:nvCxnSpPr>
          <p:cNvPr id="14" name="Straight Connector 13">
            <a:extLst>
              <a:ext uri="{FF2B5EF4-FFF2-40B4-BE49-F238E27FC236}">
                <a16:creationId xmlns:a16="http://schemas.microsoft.com/office/drawing/2014/main" id="{FF9C7DA5-8F00-F284-C709-C9AF08A3B1D4}"/>
              </a:ext>
            </a:extLst>
          </p:cNvPr>
          <p:cNvCxnSpPr>
            <a:cxnSpLocks/>
          </p:cNvCxnSpPr>
          <p:nvPr/>
        </p:nvCxnSpPr>
        <p:spPr>
          <a:xfrm flipV="1">
            <a:off x="5437848" y="3350035"/>
            <a:ext cx="1193240" cy="2277"/>
          </a:xfrm>
          <a:prstGeom prst="line">
            <a:avLst/>
          </a:prstGeom>
          <a:ln w="12700">
            <a:solidFill>
              <a:srgbClr val="6D508D"/>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Espace réservé du texte 32">
            <a:extLst>
              <a:ext uri="{FF2B5EF4-FFF2-40B4-BE49-F238E27FC236}">
                <a16:creationId xmlns:a16="http://schemas.microsoft.com/office/drawing/2014/main" id="{2E50F9FC-1101-A84E-9579-1162C6561971}"/>
              </a:ext>
            </a:extLst>
          </p:cNvPr>
          <p:cNvSpPr txBox="1">
            <a:spLocks/>
          </p:cNvSpPr>
          <p:nvPr/>
        </p:nvSpPr>
        <p:spPr>
          <a:xfrm>
            <a:off x="1385887" y="617579"/>
            <a:ext cx="6372225" cy="4046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ClrTx/>
              <a:buNone/>
            </a:pPr>
            <a:r>
              <a:rPr lang="de-DE" sz="2400" b="1" dirty="0">
                <a:solidFill>
                  <a:srgbClr val="27124D"/>
                </a:solidFill>
                <a:latin typeface="Ubisoft Sans"/>
              </a:rPr>
              <a:t>THE UX HIPPOGRIFF</a:t>
            </a:r>
            <a:endParaRPr lang="fr-FR" sz="2400" b="1" dirty="0">
              <a:solidFill>
                <a:srgbClr val="27124D"/>
              </a:solidFill>
              <a:latin typeface="Ubisoft Sans"/>
            </a:endParaRPr>
          </a:p>
        </p:txBody>
      </p:sp>
      <p:sp>
        <p:nvSpPr>
          <p:cNvPr id="3" name="Title of Document">
            <a:extLst>
              <a:ext uri="{FF2B5EF4-FFF2-40B4-BE49-F238E27FC236}">
                <a16:creationId xmlns:a16="http://schemas.microsoft.com/office/drawing/2014/main" id="{91649539-3725-66F8-07DF-1BF232E492EE}"/>
              </a:ext>
            </a:extLst>
          </p:cNvPr>
          <p:cNvSpPr txBox="1"/>
          <p:nvPr/>
        </p:nvSpPr>
        <p:spPr>
          <a:xfrm>
            <a:off x="4166444" y="4841747"/>
            <a:ext cx="811120" cy="142347"/>
          </a:xfrm>
          <a:prstGeom prst="rect">
            <a:avLst/>
          </a:prstGeom>
          <a:ln w="12700">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l">
              <a:defRPr>
                <a:solidFill>
                  <a:srgbClr val="FFFFFF"/>
                </a:solidFill>
              </a:defRPr>
            </a:lvl1pPr>
          </a:lstStyle>
          <a:p>
            <a:pPr algn="ctr" defTabSz="685800">
              <a:buClrTx/>
            </a:pPr>
            <a:r>
              <a:rPr lang="fr-FR" sz="675" kern="1200" cap="all" dirty="0">
                <a:latin typeface="Ubisoft Sans" pitchFamily="50" charset="0"/>
                <a:ea typeface="+mn-ea"/>
                <a:cs typeface="Ubisoft Sans Bold"/>
              </a:rPr>
              <a:t>Part 4 - SUMMARY</a:t>
            </a:r>
            <a:endParaRPr sz="675" kern="1200" cap="all" dirty="0">
              <a:latin typeface="Ubisoft Sans" pitchFamily="50" charset="0"/>
              <a:ea typeface="+mn-ea"/>
              <a:cs typeface="Ubisoft Sans Bold"/>
            </a:endParaRPr>
          </a:p>
        </p:txBody>
      </p:sp>
    </p:spTree>
    <p:extLst>
      <p:ext uri="{BB962C8B-B14F-4D97-AF65-F5344CB8AC3E}">
        <p14:creationId xmlns:p14="http://schemas.microsoft.com/office/powerpoint/2010/main" val="474680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500"/>
                                        <p:tgtEl>
                                          <p:spTgt spid="2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right)">
                                      <p:cBhvr>
                                        <p:cTn id="11" dur="500"/>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up)">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up)">
                                      <p:cBhvr>
                                        <p:cTn id="3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1" grpId="0"/>
      <p:bldP spid="22" grpId="0"/>
      <p:bldP spid="23"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4D7ACCFC-6670-CD9D-0952-A4B5C0E18EE0}"/>
              </a:ext>
            </a:extLst>
          </p:cNvPr>
          <p:cNvSpPr/>
          <p:nvPr/>
        </p:nvSpPr>
        <p:spPr>
          <a:xfrm>
            <a:off x="-53" y="0"/>
            <a:ext cx="4440035" cy="5143500"/>
          </a:xfrm>
          <a:prstGeom prst="rect">
            <a:avLst/>
          </a:prstGeom>
          <a:solidFill>
            <a:schemeClr val="accent4">
              <a:lumMod val="60000"/>
              <a:lumOff val="40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21" name="Espace réservé du texte 23">
            <a:extLst>
              <a:ext uri="{FF2B5EF4-FFF2-40B4-BE49-F238E27FC236}">
                <a16:creationId xmlns:a16="http://schemas.microsoft.com/office/drawing/2014/main" id="{CABB8A80-D11A-4BC9-8BA3-AAE89A98EEEE}"/>
              </a:ext>
            </a:extLst>
          </p:cNvPr>
          <p:cNvSpPr txBox="1">
            <a:spLocks/>
          </p:cNvSpPr>
          <p:nvPr/>
        </p:nvSpPr>
        <p:spPr>
          <a:xfrm>
            <a:off x="81888" y="-943979"/>
            <a:ext cx="4439982" cy="621071"/>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3200" b="1" kern="1200" cap="all"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buClrTx/>
              <a:defRPr/>
            </a:pPr>
            <a:r>
              <a:rPr lang="en-US" sz="4050" dirty="0">
                <a:solidFill>
                  <a:srgbClr val="FFFFFF"/>
                </a:solidFill>
                <a:latin typeface="Ubisoft Sans"/>
                <a:cs typeface="Ubisoft Sans"/>
              </a:rPr>
              <a:t>Thank you</a:t>
            </a:r>
          </a:p>
        </p:txBody>
      </p:sp>
      <p:sp>
        <p:nvSpPr>
          <p:cNvPr id="22" name="Espace réservé du texte 25">
            <a:extLst>
              <a:ext uri="{FF2B5EF4-FFF2-40B4-BE49-F238E27FC236}">
                <a16:creationId xmlns:a16="http://schemas.microsoft.com/office/drawing/2014/main" id="{02A480A8-CC7D-4B74-BA3E-685F677B8AD4}"/>
              </a:ext>
            </a:extLst>
          </p:cNvPr>
          <p:cNvSpPr txBox="1">
            <a:spLocks/>
          </p:cNvSpPr>
          <p:nvPr/>
        </p:nvSpPr>
        <p:spPr>
          <a:xfrm>
            <a:off x="8865393" y="1711201"/>
            <a:ext cx="4704017" cy="970661"/>
          </a:xfrm>
          <a:prstGeom prst="rect">
            <a:avLst/>
          </a:prstGeom>
        </p:spPr>
        <p:txBody>
          <a:bodyPr vert="horz" lIns="68580" tIns="34290" rIns="68580" bIns="34290" rtlCol="0" anchor="t">
            <a:noAutofit/>
          </a:bodyPr>
          <a:lstStyle>
            <a:lvl1pPr marL="0" indent="0" algn="ctr" defTabSz="914400" rtl="0" eaLnBrk="1" latinLnBrk="0" hangingPunct="1">
              <a:lnSpc>
                <a:spcPct val="90000"/>
              </a:lnSpc>
              <a:spcBef>
                <a:spcPts val="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lnSpc>
                <a:spcPct val="120000"/>
              </a:lnSpc>
              <a:buClrTx/>
              <a:defRPr/>
            </a:pPr>
            <a:r>
              <a:rPr lang="de-DE" sz="4050" dirty="0">
                <a:solidFill>
                  <a:srgbClr val="FFFFFF"/>
                </a:solidFill>
                <a:latin typeface="Ubisoft Sans"/>
              </a:rPr>
              <a:t>Let‘s connect  </a:t>
            </a:r>
            <a:endParaRPr lang="fr-FR" sz="4050" dirty="0">
              <a:solidFill>
                <a:sysClr val="window" lastClr="FFFFFF"/>
              </a:solidFill>
              <a:latin typeface="Ubisoft Sans"/>
            </a:endParaRPr>
          </a:p>
        </p:txBody>
      </p:sp>
      <p:sp>
        <p:nvSpPr>
          <p:cNvPr id="20" name="Slide Number">
            <a:extLst>
              <a:ext uri="{FF2B5EF4-FFF2-40B4-BE49-F238E27FC236}">
                <a16:creationId xmlns:a16="http://schemas.microsoft.com/office/drawing/2014/main" id="{F43A627B-9A73-64F6-B580-1671B846E645}"/>
              </a:ext>
            </a:extLst>
          </p:cNvPr>
          <p:cNvSpPr txBox="1">
            <a:spLocks/>
          </p:cNvSpPr>
          <p:nvPr/>
        </p:nvSpPr>
        <p:spPr>
          <a:xfrm>
            <a:off x="8465343" y="4857750"/>
            <a:ext cx="400050" cy="120572"/>
          </a:xfrm>
          <a:prstGeom prst="rect">
            <a:avLst/>
          </a:prstGeom>
          <a:extLst>
            <a:ext uri="{C572A759-6A51-4108-AA02-DFA0A04FC94B}">
              <ma14:wrappingTextBoxFlag xmlns="" xmlns:ma14="http://schemas.microsoft.com/office/mac/drawingml/2011/main"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defRPr/>
            </a:pPr>
            <a:fld id="{86CB4B4D-7CA3-9044-876B-883B54F8677D}" type="slidenum">
              <a:rPr lang="fr-FR" sz="675">
                <a:solidFill>
                  <a:srgbClr val="FFFFFF"/>
                </a:solidFill>
                <a:latin typeface="Ubisoft Sans" pitchFamily="50" charset="0"/>
              </a:rPr>
              <a:pPr defTabSz="685800">
                <a:buClrTx/>
                <a:defRPr/>
              </a:pPr>
              <a:t>45</a:t>
            </a:fld>
            <a:endParaRPr lang="fr-FR" sz="900">
              <a:solidFill>
                <a:srgbClr val="FFFFFF"/>
              </a:solidFill>
              <a:latin typeface="Ubisoft Sans" pitchFamily="50" charset="0"/>
            </a:endParaRPr>
          </a:p>
        </p:txBody>
      </p:sp>
      <p:pic>
        <p:nvPicPr>
          <p:cNvPr id="5" name="Graphic 4">
            <a:extLst>
              <a:ext uri="{FF2B5EF4-FFF2-40B4-BE49-F238E27FC236}">
                <a16:creationId xmlns:a16="http://schemas.microsoft.com/office/drawing/2014/main" id="{F2326A40-67ED-E39C-BA10-3ECA55F3EFD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14808" y="1623095"/>
            <a:ext cx="3571875" cy="3571875"/>
          </a:xfrm>
          <a:prstGeom prst="rect">
            <a:avLst/>
          </a:prstGeom>
        </p:spPr>
      </p:pic>
      <p:sp>
        <p:nvSpPr>
          <p:cNvPr id="25" name="Espace réservé du texte 25">
            <a:extLst>
              <a:ext uri="{FF2B5EF4-FFF2-40B4-BE49-F238E27FC236}">
                <a16:creationId xmlns:a16="http://schemas.microsoft.com/office/drawing/2014/main" id="{278B34B5-759D-61CC-B590-62A766639555}"/>
              </a:ext>
            </a:extLst>
          </p:cNvPr>
          <p:cNvSpPr txBox="1">
            <a:spLocks/>
          </p:cNvSpPr>
          <p:nvPr/>
        </p:nvSpPr>
        <p:spPr>
          <a:xfrm>
            <a:off x="5171054" y="5452541"/>
            <a:ext cx="3294289" cy="871670"/>
          </a:xfrm>
          <a:prstGeom prst="rect">
            <a:avLst/>
          </a:prstGeom>
        </p:spPr>
        <p:txBody>
          <a:bodyPr vert="horz" lIns="68580" tIns="34290" rIns="68580" bIns="34290" rtlCol="0" anchor="t">
            <a:noAutofit/>
          </a:bodyPr>
          <a:lstStyle>
            <a:lvl1pPr marL="0" indent="0" algn="ctr" defTabSz="914400" rtl="0" eaLnBrk="1" latinLnBrk="0" hangingPunct="1">
              <a:lnSpc>
                <a:spcPct val="90000"/>
              </a:lnSpc>
              <a:spcBef>
                <a:spcPts val="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685800">
              <a:lnSpc>
                <a:spcPct val="120000"/>
              </a:lnSpc>
              <a:buClrTx/>
              <a:defRPr/>
            </a:pPr>
            <a:r>
              <a:rPr lang="de-DE" sz="1500" dirty="0">
                <a:solidFill>
                  <a:srgbClr val="FFFFFF"/>
                </a:solidFill>
                <a:latin typeface="Ubisoft Sans"/>
              </a:rPr>
              <a:t>natali.panic-cidic@ubisoft.com</a:t>
            </a:r>
            <a:br>
              <a:rPr lang="de-DE" sz="1500" dirty="0">
                <a:solidFill>
                  <a:srgbClr val="FFFFFF"/>
                </a:solidFill>
                <a:latin typeface="Ubisoft Sans"/>
              </a:rPr>
            </a:br>
            <a:br>
              <a:rPr lang="de-DE" sz="1500" dirty="0">
                <a:solidFill>
                  <a:srgbClr val="FFFFFF"/>
                </a:solidFill>
                <a:latin typeface="Ubisoft Sans"/>
              </a:rPr>
            </a:br>
            <a:r>
              <a:rPr lang="de-DE" sz="1500" dirty="0">
                <a:solidFill>
                  <a:srgbClr val="FFFFFF"/>
                </a:solidFill>
                <a:latin typeface="Ubisoft Sans"/>
              </a:rPr>
              <a:t>playfulbraindemand.com</a:t>
            </a:r>
            <a:endParaRPr lang="fr-FR" sz="1500" dirty="0">
              <a:solidFill>
                <a:sysClr val="window" lastClr="FFFFFF"/>
              </a:solidFill>
              <a:latin typeface="Ubisoft Sans"/>
            </a:endParaRPr>
          </a:p>
        </p:txBody>
      </p:sp>
      <p:pic>
        <p:nvPicPr>
          <p:cNvPr id="27" name="Graphic 26" descr="Envelope outline">
            <a:extLst>
              <a:ext uri="{FF2B5EF4-FFF2-40B4-BE49-F238E27FC236}">
                <a16:creationId xmlns:a16="http://schemas.microsoft.com/office/drawing/2014/main" id="{7DBAEE2E-7AD3-0709-D315-8CA65C8B35C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71053" y="5508877"/>
            <a:ext cx="254114" cy="254114"/>
          </a:xfrm>
          <a:prstGeom prst="rect">
            <a:avLst/>
          </a:prstGeom>
        </p:spPr>
      </p:pic>
      <p:pic>
        <p:nvPicPr>
          <p:cNvPr id="28" name="Graphic 27" descr="World outline">
            <a:extLst>
              <a:ext uri="{FF2B5EF4-FFF2-40B4-BE49-F238E27FC236}">
                <a16:creationId xmlns:a16="http://schemas.microsoft.com/office/drawing/2014/main" id="{449EC712-B646-6241-77E7-7038B1C36ED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172372" y="6056394"/>
            <a:ext cx="254114" cy="254114"/>
          </a:xfrm>
          <a:prstGeom prst="rect">
            <a:avLst/>
          </a:prstGeom>
        </p:spPr>
      </p:pic>
    </p:spTree>
    <p:extLst>
      <p:ext uri="{BB962C8B-B14F-4D97-AF65-F5344CB8AC3E}">
        <p14:creationId xmlns:p14="http://schemas.microsoft.com/office/powerpoint/2010/main" val="33867492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4D7ACCFC-6670-CD9D-0952-A4B5C0E18EE0}"/>
              </a:ext>
            </a:extLst>
          </p:cNvPr>
          <p:cNvSpPr/>
          <p:nvPr/>
        </p:nvSpPr>
        <p:spPr>
          <a:xfrm>
            <a:off x="-53" y="0"/>
            <a:ext cx="4440035" cy="5143500"/>
          </a:xfrm>
          <a:prstGeom prst="rect">
            <a:avLst/>
          </a:prstGeom>
          <a:solidFill>
            <a:schemeClr val="accent4">
              <a:lumMod val="60000"/>
              <a:lumOff val="40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350" kern="1200" dirty="0">
              <a:solidFill>
                <a:srgbClr val="FFFFFF"/>
              </a:solidFill>
              <a:latin typeface="Ubisoft Sans"/>
            </a:endParaRPr>
          </a:p>
        </p:txBody>
      </p:sp>
      <p:sp>
        <p:nvSpPr>
          <p:cNvPr id="21" name="Espace réservé du texte 23">
            <a:extLst>
              <a:ext uri="{FF2B5EF4-FFF2-40B4-BE49-F238E27FC236}">
                <a16:creationId xmlns:a16="http://schemas.microsoft.com/office/drawing/2014/main" id="{CABB8A80-D11A-4BC9-8BA3-AAE89A98EEEE}"/>
              </a:ext>
            </a:extLst>
          </p:cNvPr>
          <p:cNvSpPr txBox="1">
            <a:spLocks/>
          </p:cNvSpPr>
          <p:nvPr/>
        </p:nvSpPr>
        <p:spPr>
          <a:xfrm>
            <a:off x="1" y="628065"/>
            <a:ext cx="4439982" cy="621071"/>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3200" b="1" kern="1200" cap="all"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buClrTx/>
              <a:defRPr/>
            </a:pPr>
            <a:r>
              <a:rPr lang="en-US" sz="4050" dirty="0">
                <a:solidFill>
                  <a:srgbClr val="FFFFFF"/>
                </a:solidFill>
                <a:latin typeface="Ubisoft Sans"/>
                <a:cs typeface="Ubisoft Sans"/>
              </a:rPr>
              <a:t>Thank you</a:t>
            </a:r>
          </a:p>
        </p:txBody>
      </p:sp>
      <p:sp>
        <p:nvSpPr>
          <p:cNvPr id="22" name="Espace réservé du texte 25">
            <a:extLst>
              <a:ext uri="{FF2B5EF4-FFF2-40B4-BE49-F238E27FC236}">
                <a16:creationId xmlns:a16="http://schemas.microsoft.com/office/drawing/2014/main" id="{02A480A8-CC7D-4B74-BA3E-685F677B8AD4}"/>
              </a:ext>
            </a:extLst>
          </p:cNvPr>
          <p:cNvSpPr txBox="1">
            <a:spLocks/>
          </p:cNvSpPr>
          <p:nvPr/>
        </p:nvSpPr>
        <p:spPr>
          <a:xfrm>
            <a:off x="4439983" y="1861326"/>
            <a:ext cx="4704017" cy="970661"/>
          </a:xfrm>
          <a:prstGeom prst="rect">
            <a:avLst/>
          </a:prstGeom>
        </p:spPr>
        <p:txBody>
          <a:bodyPr vert="horz" lIns="68580" tIns="34290" rIns="68580" bIns="34290" rtlCol="0" anchor="t">
            <a:noAutofit/>
          </a:bodyPr>
          <a:lstStyle>
            <a:lvl1pPr marL="0" indent="0" algn="ctr" defTabSz="914400" rtl="0" eaLnBrk="1" latinLnBrk="0" hangingPunct="1">
              <a:lnSpc>
                <a:spcPct val="90000"/>
              </a:lnSpc>
              <a:spcBef>
                <a:spcPts val="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lnSpc>
                <a:spcPct val="120000"/>
              </a:lnSpc>
              <a:buClrTx/>
              <a:defRPr/>
            </a:pPr>
            <a:r>
              <a:rPr lang="de-DE" sz="4050" dirty="0">
                <a:solidFill>
                  <a:srgbClr val="FFFFFF"/>
                </a:solidFill>
                <a:latin typeface="Ubisoft Sans"/>
              </a:rPr>
              <a:t>Let‘s connect  </a:t>
            </a:r>
            <a:endParaRPr lang="fr-FR" sz="4050" dirty="0">
              <a:solidFill>
                <a:sysClr val="window" lastClr="FFFFFF"/>
              </a:solidFill>
              <a:latin typeface="Ubisoft Sans"/>
            </a:endParaRPr>
          </a:p>
        </p:txBody>
      </p:sp>
      <p:sp>
        <p:nvSpPr>
          <p:cNvPr id="20" name="Slide Number">
            <a:extLst>
              <a:ext uri="{FF2B5EF4-FFF2-40B4-BE49-F238E27FC236}">
                <a16:creationId xmlns:a16="http://schemas.microsoft.com/office/drawing/2014/main" id="{F43A627B-9A73-64F6-B580-1671B846E645}"/>
              </a:ext>
            </a:extLst>
          </p:cNvPr>
          <p:cNvSpPr txBox="1">
            <a:spLocks/>
          </p:cNvSpPr>
          <p:nvPr/>
        </p:nvSpPr>
        <p:spPr>
          <a:xfrm>
            <a:off x="8465343" y="4857750"/>
            <a:ext cx="400050" cy="120572"/>
          </a:xfrm>
          <a:prstGeom prst="rect">
            <a:avLst/>
          </a:prstGeom>
          <a:extLst>
            <a:ext uri="{C572A759-6A51-4108-AA02-DFA0A04FC94B}">
              <ma14:wrappingTextBoxFlag xmlns:ma14="http://schemas.microsoft.com/office/mac/drawingml/2011/main" xmlns="" val="1"/>
            </a:ext>
          </a:extLst>
        </p:spPr>
        <p:txBody>
          <a:bodyPr vert="horz" lIns="0" tIns="27000" rIns="0" bIns="2700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defRPr/>
            </a:pPr>
            <a:fld id="{86CB4B4D-7CA3-9044-876B-883B54F8677D}" type="slidenum">
              <a:rPr lang="fr-FR" sz="675">
                <a:solidFill>
                  <a:srgbClr val="FFFFFF"/>
                </a:solidFill>
                <a:latin typeface="Ubisoft Sans" pitchFamily="50" charset="0"/>
              </a:rPr>
              <a:pPr defTabSz="685800">
                <a:buClrTx/>
                <a:defRPr/>
              </a:pPr>
              <a:t>46</a:t>
            </a:fld>
            <a:endParaRPr lang="fr-FR" sz="900">
              <a:solidFill>
                <a:srgbClr val="FFFFFF"/>
              </a:solidFill>
              <a:latin typeface="Ubisoft Sans" pitchFamily="50" charset="0"/>
            </a:endParaRPr>
          </a:p>
        </p:txBody>
      </p:sp>
      <p:pic>
        <p:nvPicPr>
          <p:cNvPr id="5" name="Graphic 4">
            <a:extLst>
              <a:ext uri="{FF2B5EF4-FFF2-40B4-BE49-F238E27FC236}">
                <a16:creationId xmlns:a16="http://schemas.microsoft.com/office/drawing/2014/main" id="{F2326A40-67ED-E39C-BA10-3ECA55F3EFD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4027" y="1370654"/>
            <a:ext cx="3571875" cy="3571875"/>
          </a:xfrm>
          <a:prstGeom prst="rect">
            <a:avLst/>
          </a:prstGeom>
        </p:spPr>
      </p:pic>
      <p:sp>
        <p:nvSpPr>
          <p:cNvPr id="25" name="Espace réservé du texte 25">
            <a:extLst>
              <a:ext uri="{FF2B5EF4-FFF2-40B4-BE49-F238E27FC236}">
                <a16:creationId xmlns:a16="http://schemas.microsoft.com/office/drawing/2014/main" id="{278B34B5-759D-61CC-B590-62A766639555}"/>
              </a:ext>
            </a:extLst>
          </p:cNvPr>
          <p:cNvSpPr txBox="1">
            <a:spLocks/>
          </p:cNvSpPr>
          <p:nvPr/>
        </p:nvSpPr>
        <p:spPr>
          <a:xfrm>
            <a:off x="5171055" y="2973198"/>
            <a:ext cx="3294289" cy="871670"/>
          </a:xfrm>
          <a:prstGeom prst="rect">
            <a:avLst/>
          </a:prstGeom>
        </p:spPr>
        <p:txBody>
          <a:bodyPr vert="horz" lIns="68580" tIns="34290" rIns="68580" bIns="34290" rtlCol="0" anchor="t">
            <a:noAutofit/>
          </a:bodyPr>
          <a:lstStyle>
            <a:lvl1pPr marL="0" indent="0" algn="ctr" defTabSz="914400" rtl="0" eaLnBrk="1" latinLnBrk="0" hangingPunct="1">
              <a:lnSpc>
                <a:spcPct val="90000"/>
              </a:lnSpc>
              <a:spcBef>
                <a:spcPts val="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685800">
              <a:lnSpc>
                <a:spcPct val="120000"/>
              </a:lnSpc>
              <a:buClrTx/>
              <a:defRPr/>
            </a:pPr>
            <a:r>
              <a:rPr lang="de-DE" sz="1500" dirty="0">
                <a:solidFill>
                  <a:srgbClr val="FFFFFF"/>
                </a:solidFill>
                <a:latin typeface="Ubisoft Sans"/>
              </a:rPr>
              <a:t>natali.panic-cidic@ubisoft.com</a:t>
            </a:r>
            <a:br>
              <a:rPr lang="de-DE" sz="1500" dirty="0">
                <a:solidFill>
                  <a:srgbClr val="FFFFFF"/>
                </a:solidFill>
                <a:latin typeface="Ubisoft Sans"/>
              </a:rPr>
            </a:br>
            <a:br>
              <a:rPr lang="de-DE" sz="1500" dirty="0">
                <a:solidFill>
                  <a:srgbClr val="FFFFFF"/>
                </a:solidFill>
                <a:latin typeface="Ubisoft Sans"/>
              </a:rPr>
            </a:br>
            <a:r>
              <a:rPr lang="de-DE" sz="1500" dirty="0">
                <a:solidFill>
                  <a:srgbClr val="FFFFFF"/>
                </a:solidFill>
                <a:latin typeface="Ubisoft Sans"/>
              </a:rPr>
              <a:t>playfulbraindemand.com</a:t>
            </a:r>
            <a:endParaRPr lang="fr-FR" sz="1500" dirty="0">
              <a:solidFill>
                <a:sysClr val="window" lastClr="FFFFFF"/>
              </a:solidFill>
              <a:latin typeface="Ubisoft Sans"/>
            </a:endParaRPr>
          </a:p>
        </p:txBody>
      </p:sp>
      <p:pic>
        <p:nvPicPr>
          <p:cNvPr id="27" name="Graphic 26" descr="Envelope outline">
            <a:extLst>
              <a:ext uri="{FF2B5EF4-FFF2-40B4-BE49-F238E27FC236}">
                <a16:creationId xmlns:a16="http://schemas.microsoft.com/office/drawing/2014/main" id="{7DBAEE2E-7AD3-0709-D315-8CA65C8B35C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71054" y="3029534"/>
            <a:ext cx="254114" cy="254114"/>
          </a:xfrm>
          <a:prstGeom prst="rect">
            <a:avLst/>
          </a:prstGeom>
        </p:spPr>
      </p:pic>
      <p:pic>
        <p:nvPicPr>
          <p:cNvPr id="28" name="Graphic 27" descr="World outline">
            <a:extLst>
              <a:ext uri="{FF2B5EF4-FFF2-40B4-BE49-F238E27FC236}">
                <a16:creationId xmlns:a16="http://schemas.microsoft.com/office/drawing/2014/main" id="{449EC712-B646-6241-77E7-7038B1C36ED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172373" y="3577051"/>
            <a:ext cx="254114" cy="254114"/>
          </a:xfrm>
          <a:prstGeom prst="rect">
            <a:avLst/>
          </a:prstGeom>
        </p:spPr>
      </p:pic>
    </p:spTree>
    <p:extLst>
      <p:ext uri="{BB962C8B-B14F-4D97-AF65-F5344CB8AC3E}">
        <p14:creationId xmlns:p14="http://schemas.microsoft.com/office/powerpoint/2010/main" val="36851467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up)">
                                      <p:cBhvr>
                                        <p:cTn id="11" dur="500"/>
                                        <p:tgtEl>
                                          <p:spTgt spid="2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up)">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5516FB2F-9602-46F7-A64F-B798ADFDEBD6}"/>
              </a:ext>
            </a:extLst>
          </p:cNvPr>
          <p:cNvPicPr>
            <a:picLocks noGrp="1" noRot="1" noChangeAspect="1" noMove="1" noResize="1" noEditPoints="1" noAdjustHandles="1" noChangeArrowheads="1" noChangeShapeType="1" noCrop="1"/>
          </p:cNvPicPr>
          <p:nvPr/>
        </p:nvPicPr>
        <p:blipFill>
          <a:blip r:embed="rId2">
            <a:alphaModFix amt="35000"/>
            <a:extLst>
              <a:ext uri="{28A0092B-C50C-407E-A947-70E740481C1C}">
                <a14:useLocalDpi xmlns:a14="http://schemas.microsoft.com/office/drawing/2010/main" val="0"/>
              </a:ext>
            </a:extLst>
          </a:blip>
          <a:srcRect/>
          <a:stretch/>
        </p:blipFill>
        <p:spPr>
          <a:xfrm>
            <a:off x="0" y="0"/>
            <a:ext cx="9144000" cy="5143500"/>
          </a:xfrm>
          <a:prstGeom prst="rect">
            <a:avLst/>
          </a:prstGeom>
          <a:solidFill>
            <a:srgbClr val="99A6D0">
              <a:alpha val="50000"/>
            </a:srgbClr>
          </a:solidFill>
        </p:spPr>
      </p:pic>
      <p:sp>
        <p:nvSpPr>
          <p:cNvPr id="5" name="Title 4">
            <a:extLst>
              <a:ext uri="{FF2B5EF4-FFF2-40B4-BE49-F238E27FC236}">
                <a16:creationId xmlns:a16="http://schemas.microsoft.com/office/drawing/2014/main" id="{A63647B3-72E0-A209-A4D6-7846A554FCDD}"/>
              </a:ext>
            </a:extLst>
          </p:cNvPr>
          <p:cNvSpPr>
            <a:spLocks noGrp="1"/>
          </p:cNvSpPr>
          <p:nvPr>
            <p:ph type="ctrTitle"/>
          </p:nvPr>
        </p:nvSpPr>
        <p:spPr>
          <a:xfrm>
            <a:off x="1223962" y="2427211"/>
            <a:ext cx="6696075" cy="675277"/>
          </a:xfrm>
        </p:spPr>
        <p:txBody>
          <a:bodyPr/>
          <a:lstStyle/>
          <a:p>
            <a:r>
              <a:rPr lang="de-DE" dirty="0"/>
              <a:t>Q&amp;A</a:t>
            </a:r>
          </a:p>
        </p:txBody>
      </p:sp>
      <p:sp>
        <p:nvSpPr>
          <p:cNvPr id="2" name="Sous-titre 1">
            <a:extLst>
              <a:ext uri="{FF2B5EF4-FFF2-40B4-BE49-F238E27FC236}">
                <a16:creationId xmlns:a16="http://schemas.microsoft.com/office/drawing/2014/main" id="{6F565E2D-B6F4-AF61-F1CB-BD1480BCA68A}"/>
              </a:ext>
            </a:extLst>
          </p:cNvPr>
          <p:cNvSpPr>
            <a:spLocks noGrp="1"/>
          </p:cNvSpPr>
          <p:nvPr>
            <p:ph type="subTitle" idx="1"/>
          </p:nvPr>
        </p:nvSpPr>
        <p:spPr>
          <a:xfrm>
            <a:off x="1223963" y="2153367"/>
            <a:ext cx="6696075" cy="273844"/>
          </a:xfrm>
        </p:spPr>
        <p:txBody>
          <a:bodyPr/>
          <a:lstStyle/>
          <a:p>
            <a:r>
              <a:rPr lang="fr-FR" dirty="0"/>
              <a:t>Part 4</a:t>
            </a:r>
          </a:p>
        </p:txBody>
      </p:sp>
    </p:spTree>
    <p:extLst>
      <p:ext uri="{BB962C8B-B14F-4D97-AF65-F5344CB8AC3E}">
        <p14:creationId xmlns:p14="http://schemas.microsoft.com/office/powerpoint/2010/main" val="35450411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Mythical Creatures in Folklore Thesis Defense by Slidesgo">
  <a:themeElements>
    <a:clrScheme name="Simple Light">
      <a:dk1>
        <a:srgbClr val="FFFDF3"/>
      </a:dk1>
      <a:lt1>
        <a:srgbClr val="0E162F"/>
      </a:lt1>
      <a:dk2>
        <a:srgbClr val="99A6D0"/>
      </a:dk2>
      <a:lt2>
        <a:srgbClr val="FBE1AF"/>
      </a:lt2>
      <a:accent1>
        <a:srgbClr val="E1C059"/>
      </a:accent1>
      <a:accent2>
        <a:srgbClr val="E0A58C"/>
      </a:accent2>
      <a:accent3>
        <a:srgbClr val="FFC3BE"/>
      </a:accent3>
      <a:accent4>
        <a:srgbClr val="B27873"/>
      </a:accent4>
      <a:accent5>
        <a:srgbClr val="6D508D"/>
      </a:accent5>
      <a:accent6>
        <a:srgbClr val="CCF49F"/>
      </a:accent6>
      <a:hlink>
        <a:srgbClr val="0E162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Personnalisé 2">
      <a:dk1>
        <a:srgbClr val="000000"/>
      </a:dk1>
      <a:lt1>
        <a:srgbClr val="FFFFFF"/>
      </a:lt1>
      <a:dk2>
        <a:srgbClr val="441161"/>
      </a:dk2>
      <a:lt2>
        <a:srgbClr val="F6E2FF"/>
      </a:lt2>
      <a:accent1>
        <a:srgbClr val="6E2897"/>
      </a:accent1>
      <a:accent2>
        <a:srgbClr val="BD8BEC"/>
      </a:accent2>
      <a:accent3>
        <a:srgbClr val="7644C9"/>
      </a:accent3>
      <a:accent4>
        <a:srgbClr val="4E249A"/>
      </a:accent4>
      <a:accent5>
        <a:srgbClr val="F7A9C0"/>
      </a:accent5>
      <a:accent6>
        <a:srgbClr val="C53BAD"/>
      </a:accent6>
      <a:hlink>
        <a:srgbClr val="0563C1"/>
      </a:hlink>
      <a:folHlink>
        <a:srgbClr val="954F72"/>
      </a:folHlink>
    </a:clrScheme>
    <a:fontScheme name="Personnalisé 1">
      <a:majorFont>
        <a:latin typeface="Ubisoft Sans"/>
        <a:ea typeface=""/>
        <a:cs typeface=""/>
      </a:majorFont>
      <a:minorFont>
        <a:latin typeface="Ubisoft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lides">
  <a:themeElements>
    <a:clrScheme name="Yellow-purple">
      <a:dk1>
        <a:srgbClr val="091225"/>
      </a:dk1>
      <a:lt1>
        <a:srgbClr val="FFFFFF"/>
      </a:lt1>
      <a:dk2>
        <a:srgbClr val="FFFFFF"/>
      </a:dk2>
      <a:lt2>
        <a:srgbClr val="FFFFFF"/>
      </a:lt2>
      <a:accent1>
        <a:srgbClr val="FFB945"/>
      </a:accent1>
      <a:accent2>
        <a:srgbClr val="FF7D45"/>
      </a:accent2>
      <a:accent3>
        <a:srgbClr val="FF4545"/>
      </a:accent3>
      <a:accent4>
        <a:srgbClr val="B145FF"/>
      </a:accent4>
      <a:accent5>
        <a:srgbClr val="FFFFFF"/>
      </a:accent5>
      <a:accent6>
        <a:srgbClr val="FFFFFF"/>
      </a:accent6>
      <a:hlink>
        <a:srgbClr val="FFFFFF"/>
      </a:hlink>
      <a:folHlink>
        <a:srgbClr val="FFFFFF"/>
      </a:folHlink>
    </a:clrScheme>
    <a:fontScheme name="Ubisoft Font">
      <a:majorFont>
        <a:latin typeface="Ubisoft Sans"/>
        <a:ea typeface=""/>
        <a:cs typeface=""/>
      </a:majorFont>
      <a:minorFont>
        <a:latin typeface="Ubisoft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3277</Words>
  <Application>Microsoft Office PowerPoint</Application>
  <PresentationFormat>Bildschirmpräsentation (16:9)</PresentationFormat>
  <Paragraphs>548</Paragraphs>
  <Slides>47</Slides>
  <Notes>41</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47</vt:i4>
      </vt:variant>
    </vt:vector>
  </HeadingPairs>
  <TitlesOfParts>
    <vt:vector size="57" baseType="lpstr">
      <vt:lpstr>Wingdings</vt:lpstr>
      <vt:lpstr>Actor</vt:lpstr>
      <vt:lpstr>Arial</vt:lpstr>
      <vt:lpstr>Alice</vt:lpstr>
      <vt:lpstr>Calibri</vt:lpstr>
      <vt:lpstr>Segoe UI</vt:lpstr>
      <vt:lpstr>Ubisoft Sans</vt:lpstr>
      <vt:lpstr>Mythical Creatures in Folklore Thesis Defense by Slidesgo</vt:lpstr>
      <vt:lpstr>Thème Office</vt:lpstr>
      <vt:lpstr>Slides</vt:lpstr>
      <vt:lpstr>DYNAMIC USER EXPERIENCE DESIGN &amp; USABILITY</vt:lpstr>
      <vt:lpstr>DYNAMIC USER EXPERIENCE DESIGN &amp; USABILITY</vt:lpstr>
      <vt:lpstr>PowerPoint-Präsentation</vt:lpstr>
      <vt:lpstr>PowerPoint-Präsentation</vt:lpstr>
      <vt:lpstr>PowerPoint-Präsentation</vt:lpstr>
      <vt:lpstr>PowerPoint-Präsentation</vt:lpstr>
      <vt:lpstr>PowerPoint-Präsentation</vt:lpstr>
      <vt:lpstr>PowerPoint-Präsentation</vt:lpstr>
      <vt:lpstr>THE UX hippogriff</vt:lpstr>
      <vt:lpstr>HALF  EAGLE  </vt:lpstr>
      <vt:lpstr>HALF  EAGLE  </vt:lpstr>
      <vt:lpstr>PowerPoint-Präsentation</vt:lpstr>
      <vt:lpstr>PowerPoint-Präsentation</vt:lpstr>
      <vt:lpstr>Games are multimodal</vt:lpstr>
      <vt:lpstr>They engage our auditory, visual and linguistic brain regions. The higher the space for player expression, the higher the player experience.</vt:lpstr>
      <vt:lpstr>PowerPoint-Präsentation</vt:lpstr>
      <vt:lpstr>4 domains of play</vt:lpstr>
      <vt:lpstr>The longer we play a game, the less we care about it matching our taste.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Player taste changes over time. (we play for different reasons than we continue to play)</vt:lpstr>
      <vt:lpstr>SDT &amp; PENS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engines of play summary</vt:lpstr>
      <vt:lpstr>PowerPoint-Präsentation</vt:lpstr>
      <vt:lpstr>PowerPoint-Präsentation</vt:lpstr>
      <vt:lpstr>PowerPoint-Präsentation</vt:lpstr>
      <vt:lpstr>PowerPoint-Präsentation</vt:lpstr>
      <vt:lpstr>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DYNAMIC USER EXPERIENCE DESIGN &amp; USABILITY</dc:title>
  <cp:lastModifiedBy>Natt</cp:lastModifiedBy>
  <cp:revision>10</cp:revision>
  <dcterms:modified xsi:type="dcterms:W3CDTF">2024-05-29T10:13:00Z</dcterms:modified>
</cp:coreProperties>
</file>